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2422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4806FF-D65D-4B5A-BED5-A9C9AF70D728}" v="72" dt="2024-09-26T13:33:50.9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TA HUGO SI" userId="f084d78e-b525-4b91-8087-634c06aecf4c" providerId="ADAL" clId="{D0BB661B-ED28-41A3-A957-21252FCA0243}"/>
    <pc:docChg chg="undo custSel addSld delSld modSld modMainMaster">
      <pc:chgData name="ROTA HUGO SI" userId="f084d78e-b525-4b91-8087-634c06aecf4c" providerId="ADAL" clId="{D0BB661B-ED28-41A3-A957-21252FCA0243}" dt="2024-06-13T14:04:55.410" v="120" actId="14100"/>
      <pc:docMkLst>
        <pc:docMk/>
      </pc:docMkLst>
      <pc:sldChg chg="addSp delSp modSp mod">
        <pc:chgData name="ROTA HUGO SI" userId="f084d78e-b525-4b91-8087-634c06aecf4c" providerId="ADAL" clId="{D0BB661B-ED28-41A3-A957-21252FCA0243}" dt="2024-06-13T14:04:55.410" v="120" actId="14100"/>
        <pc:sldMkLst>
          <pc:docMk/>
          <pc:sldMk cId="286065243" sldId="256"/>
        </pc:sldMkLst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2" creationId="{B09186FD-7975-3609-0FCE-DEB420C9485B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3" creationId="{EE5370F0-7E69-0C99-4108-F0CECBEE1A15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4" creationId="{51CCEF24-59C6-B312-3F20-55567A2DB8A6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4" creationId="{B6867E3D-1D1C-899F-0FD1-2295C13FFB09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5" creationId="{39AEC6AC-2A99-86E8-669D-DF098481264F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5" creationId="{5313DEBC-EE01-E46D-5439-76302BD1D9EA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6" creationId="{522FFCC5-0631-E862-E1CB-3B1E7D30D4F7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6" creationId="{78EF519B-808D-BDE6-1B8E-1558A7D62033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7" creationId="{7BD76094-DAEB-D8D0-7F69-6CD89457517A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7" creationId="{ECA24BDF-EC5C-77FA-00F1-19C2EB495410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8" creationId="{7C5FBAF3-B1E2-4BF2-70F7-15E4CC6FF946}"/>
          </ac:spMkLst>
        </pc:spChg>
        <pc:spChg chg="del mod">
          <ac:chgData name="ROTA HUGO SI" userId="f084d78e-b525-4b91-8087-634c06aecf4c" providerId="ADAL" clId="{D0BB661B-ED28-41A3-A957-21252FCA0243}" dt="2024-06-13T09:38:06.151" v="48" actId="478"/>
          <ac:spMkLst>
            <pc:docMk/>
            <pc:sldMk cId="286065243" sldId="256"/>
            <ac:spMk id="9" creationId="{21593B03-6179-EC3F-92FF-76F0E4DF9C02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9" creationId="{D291305F-C6AB-C4CC-BAD3-060612AC4246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10" creationId="{D1AE2D5D-BBF3-8A11-C7B5-21F0900FFB32}"/>
          </ac:spMkLst>
        </pc:spChg>
        <pc:spChg chg="del">
          <ac:chgData name="ROTA HUGO SI" userId="f084d78e-b525-4b91-8087-634c06aecf4c" providerId="ADAL" clId="{D0BB661B-ED28-41A3-A957-21252FCA0243}" dt="2024-06-13T09:38:06.151" v="48" actId="478"/>
          <ac:spMkLst>
            <pc:docMk/>
            <pc:sldMk cId="286065243" sldId="256"/>
            <ac:spMk id="10" creationId="{DC0E3A1E-F0DC-A031-5316-6E9DF24CA508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11" creationId="{6A70D59D-DD80-671B-1577-ADEB5B44D275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2" creationId="{3D71C5B8-B8E4-887A-2AF7-9477980AC606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12" creationId="{411B6608-228B-0959-9F14-1A41D7910E72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3" creationId="{CF4BF225-EB4F-8BF8-CDCD-3C9D730DA2BD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13" creationId="{E8CE1184-1192-7BAF-FD51-78043EA009B3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4" creationId="{77F65DF2-C365-0B3E-42DA-83809253F9D8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14" creationId="{D0F38EC6-5E3E-42B7-5FF1-CFB24C6F5C09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5" creationId="{9FB45A86-24E7-CD0D-E712-B1A158D22BE2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15" creationId="{BD790509-F489-0DC9-4134-222BE4B585EC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16" creationId="{63D97D7A-22B2-3F90-42E4-2FE2AEB13D39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6" creationId="{B94B460B-DEA5-7D65-A74B-B64E2EF4E762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7" creationId="{50D25225-6352-30C9-495A-7ED6F9EC501D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17" creationId="{BAE27E0E-031B-5F22-9460-85BB4A32198A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18" creationId="{7920C528-E86D-8CAA-DD97-FB8CB2BC43E5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8" creationId="{A01F1829-1752-D0B9-ED96-AB4853D1F22D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9" creationId="{A6FCD8A5-AE99-F55A-8DF2-EFB3C1420EFE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19" creationId="{D5F8EB3C-3A62-ECEB-02A6-B4D83F23D4E2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20" creationId="{664D425C-A78C-DB8F-5544-193931E9FE70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20" creationId="{CDBC343F-22C4-0DA6-BA16-874A224EC974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21" creationId="{0D2CE7BD-9497-7C8B-F881-6CB02531EE13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21" creationId="{978CE331-99A3-CA5D-FFA8-9CEB06F6E489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22" creationId="{5170C5A9-076B-0440-0933-C073271ED0C8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23" creationId="{D387665E-E7EB-6C97-E425-B5FA0B8F527A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24" creationId="{FB464C19-54EA-D482-2829-AAE9BB2B4B64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25" creationId="{B6B8990F-73A4-1BD5-DA7D-D5F19CE71854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26" creationId="{7558F618-F60F-EA9F-825B-F114564862B9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27" creationId="{B2A03243-F2B3-057B-2424-6A41DD1C7C72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28" creationId="{70CCBF94-EE55-31E2-0A98-D3E541555EF1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29" creationId="{502E0AA9-50C2-DA0C-E9A2-281E7463A604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30" creationId="{637C9FE1-D5B4-D45D-B0AB-A2F113F93D44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31" creationId="{54A1BB13-47AA-FCB5-3791-6A48372250FF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32" creationId="{BFE3FE5E-1F53-E322-5093-0C72F0A8C6E0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33" creationId="{F93791BA-C841-DB6C-E588-E849D4270943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34" creationId="{A69D7AE4-EDEF-53A9-D840-1E1A3081E255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35" creationId="{DDBAA3D2-74F2-FF07-286C-88BBDF884342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36" creationId="{AC6E5D61-88C6-A074-562B-C17D8FB46245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37" creationId="{6CA4D5A9-DB5A-E69A-4F69-DF8C94F69E4D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38" creationId="{ED859FCE-7D92-9189-B514-0485FF15F449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39" creationId="{92A08853-A6B0-B314-BEA8-B3A13237BBB6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40" creationId="{CB52712C-97AF-33B6-A91E-09543A5CFFA4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41" creationId="{B7E1FD98-254B-205A-F3FF-FB84306E72D0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42" creationId="{6E3A585E-6C29-93DB-6A70-971747153182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43" creationId="{1E4AFF9D-16C1-6661-5005-9B6F017DEB36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44" creationId="{46DD901C-09A9-75C8-3BB2-A6733247E80C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45" creationId="{E430C85B-EB9E-32ED-92F7-0A526372E271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46" creationId="{EA56CC00-0ABC-E3AB-44D4-23C05204F707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47" creationId="{8C10DF23-3E4D-9988-C5D3-2E652A135B58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48" creationId="{A907BDCF-6046-D3BB-4E7F-22E5028987D9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49" creationId="{088380EA-6CC4-D4CC-263D-3FD63AF28F61}"/>
          </ac:spMkLst>
        </pc:spChg>
        <pc:spChg chg="add mod">
          <ac:chgData name="ROTA HUGO SI" userId="f084d78e-b525-4b91-8087-634c06aecf4c" providerId="ADAL" clId="{D0BB661B-ED28-41A3-A957-21252FCA0243}" dt="2024-06-13T13:58:31.993" v="55"/>
          <ac:spMkLst>
            <pc:docMk/>
            <pc:sldMk cId="286065243" sldId="256"/>
            <ac:spMk id="50" creationId="{76C7D54D-1B0D-A7CD-67A0-A0681A70CCFC}"/>
          </ac:spMkLst>
        </pc:spChg>
        <pc:spChg chg="add mod">
          <ac:chgData name="ROTA HUGO SI" userId="f084d78e-b525-4b91-8087-634c06aecf4c" providerId="ADAL" clId="{D0BB661B-ED28-41A3-A957-21252FCA0243}" dt="2024-06-13T13:58:48.758" v="57" actId="108"/>
          <ac:spMkLst>
            <pc:docMk/>
            <pc:sldMk cId="286065243" sldId="256"/>
            <ac:spMk id="52" creationId="{78BD29C3-CD83-F0D9-300A-5D6C34CA9778}"/>
          </ac:spMkLst>
        </pc:spChg>
        <pc:spChg chg="add mod">
          <ac:chgData name="ROTA HUGO SI" userId="f084d78e-b525-4b91-8087-634c06aecf4c" providerId="ADAL" clId="{D0BB661B-ED28-41A3-A957-21252FCA0243}" dt="2024-06-13T13:59:03.214" v="58" actId="108"/>
          <ac:spMkLst>
            <pc:docMk/>
            <pc:sldMk cId="286065243" sldId="256"/>
            <ac:spMk id="53" creationId="{DDB5D9B6-3A8B-EDCA-EBA1-550AA27B1EA7}"/>
          </ac:spMkLst>
        </pc:spChg>
        <pc:spChg chg="add mod">
          <ac:chgData name="ROTA HUGO SI" userId="f084d78e-b525-4b91-8087-634c06aecf4c" providerId="ADAL" clId="{D0BB661B-ED28-41A3-A957-21252FCA0243}" dt="2024-06-13T13:58:37.740" v="56"/>
          <ac:spMkLst>
            <pc:docMk/>
            <pc:sldMk cId="286065243" sldId="256"/>
            <ac:spMk id="54" creationId="{9415AC57-D351-674A-317A-89D35CECBC86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55" creationId="{5A0D1EAE-F50B-3662-7B4E-59F598554C2F}"/>
          </ac:spMkLst>
        </pc:spChg>
        <pc:spChg chg="add mod">
          <ac:chgData name="ROTA HUGO SI" userId="f084d78e-b525-4b91-8087-634c06aecf4c" providerId="ADAL" clId="{D0BB661B-ED28-41A3-A957-21252FCA0243}" dt="2024-06-13T13:59:22.139" v="60" actId="692"/>
          <ac:spMkLst>
            <pc:docMk/>
            <pc:sldMk cId="286065243" sldId="256"/>
            <ac:spMk id="56" creationId="{0D7735ED-6F4D-4129-4B39-FF140084BEE0}"/>
          </ac:spMkLst>
        </pc:spChg>
        <pc:spChg chg="add mod">
          <ac:chgData name="ROTA HUGO SI" userId="f084d78e-b525-4b91-8087-634c06aecf4c" providerId="ADAL" clId="{D0BB661B-ED28-41A3-A957-21252FCA0243}" dt="2024-06-13T14:04:55.410" v="120" actId="14100"/>
          <ac:spMkLst>
            <pc:docMk/>
            <pc:sldMk cId="286065243" sldId="256"/>
            <ac:spMk id="57" creationId="{7B91DF51-48EC-608D-C2D2-A06704AFF4FF}"/>
          </ac:spMkLst>
        </pc:spChg>
        <pc:spChg chg="add mod">
          <ac:chgData name="ROTA HUGO SI" userId="f084d78e-b525-4b91-8087-634c06aecf4c" providerId="ADAL" clId="{D0BB661B-ED28-41A3-A957-21252FCA0243}" dt="2024-06-13T14:04:52.536" v="119" actId="1076"/>
          <ac:spMkLst>
            <pc:docMk/>
            <pc:sldMk cId="286065243" sldId="256"/>
            <ac:spMk id="58" creationId="{85851634-D3F2-1176-DE87-FBE02B529E88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59" creationId="{90D8D6DE-2A6E-885A-C6D0-9D456FAC4B4D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60" creationId="{6DD173C4-D79E-FF46-D97C-C716F65C232B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61" creationId="{3A78D273-2937-27E9-773C-0012F9E9EA19}"/>
          </ac:spMkLst>
        </pc:spChg>
        <pc:spChg chg="add del mod">
          <ac:chgData name="ROTA HUGO SI" userId="f084d78e-b525-4b91-8087-634c06aecf4c" providerId="ADAL" clId="{D0BB661B-ED28-41A3-A957-21252FCA0243}" dt="2024-06-13T14:02:38.278" v="75" actId="478"/>
          <ac:spMkLst>
            <pc:docMk/>
            <pc:sldMk cId="286065243" sldId="256"/>
            <ac:spMk id="62" creationId="{2BB5B8C4-7A94-3A26-03FD-12DA49FA7F23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63" creationId="{A1815B97-CA94-CA31-B091-2593C160C8CE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64" creationId="{3DFBB989-6971-87CB-2272-7FBE8011CCDA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65" creationId="{618464DC-8399-A12B-194F-074B592A433B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66" creationId="{4EAD7AA5-75E8-4682-BD17-8D46A02C4E50}"/>
          </ac:spMkLst>
        </pc:spChg>
        <pc:spChg chg="add mod">
          <ac:chgData name="ROTA HUGO SI" userId="f084d78e-b525-4b91-8087-634c06aecf4c" providerId="ADAL" clId="{D0BB661B-ED28-41A3-A957-21252FCA0243}" dt="2024-06-13T13:59:26.740" v="61" actId="108"/>
          <ac:spMkLst>
            <pc:docMk/>
            <pc:sldMk cId="286065243" sldId="256"/>
            <ac:spMk id="67" creationId="{527FC055-48E9-1E3F-4488-8B0007AE8C99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68" creationId="{1E3C45CF-542E-294D-30FF-E5743EB9BD1C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69" creationId="{25463D54-5B87-0AA9-538F-02A59B623F48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70" creationId="{3CA7D660-CEE1-4080-AC85-995A66421A17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71" creationId="{D70BF65A-C81C-2F3A-95B0-0EE62FEE3FD4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72" creationId="{49B82B49-3B3C-8B33-6C9B-963148209039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73" creationId="{F4358ED3-58FF-B624-B695-A027FC072CAB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74" creationId="{D85B4DF0-80B8-EE56-C50F-EEBC2DFC7C9B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75" creationId="{100B8F35-EF4A-E311-ACED-76BC0177D14F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76" creationId="{A43B610E-4D1E-A6DB-FB68-A2B0902A28B4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77" creationId="{D3D35877-2129-FFAE-6F57-ABBFC7B3D9D1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78" creationId="{274FF772-5220-4CF9-3976-5C4C543B2FFD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79" creationId="{7F57DEC7-E70F-FC03-DC81-0B10C76F4A80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80" creationId="{0264512F-1141-0E90-5827-56000FCD6E03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81" creationId="{A7CE28AC-F5DB-0D05-2E1B-59B75C709CEE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82" creationId="{CDC15064-45BF-C1E7-1649-2C1D05F93D62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83" creationId="{172CBF21-8F80-A366-8E02-74021BFC72AF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84" creationId="{B1EDFF47-1959-1F9C-06EC-4FBBDF14CC84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85" creationId="{9F29592D-CAE5-8322-DDE9-09A0A6839165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86" creationId="{EC45DBAF-76F2-83AB-153B-3BDF5BD8C1EF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87" creationId="{0BA66431-0155-54CF-2D50-2EABBCAD9BA7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88" creationId="{1E159068-743C-B63B-10D6-C97214D06CB9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89" creationId="{381C4345-5DD0-8D33-9501-18ED73EEBE5D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90" creationId="{3314E0E1-BCBE-DF04-9E42-9497F7F70A5E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91" creationId="{940FE0E0-7CF5-659C-E251-DD788932116D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92" creationId="{7AE64AE3-7342-920E-A413-1D5C4667697B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93" creationId="{03E19B79-6E5A-1667-1BEE-3E83D2A8924C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94" creationId="{119DED4B-B4DC-0BFF-4BF6-BF012A383393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95" creationId="{5B875DE2-EF22-814C-91C7-C5F1A2A7A61E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96" creationId="{A1B124B1-110D-1D77-57AC-65FB7EB37A9F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97" creationId="{E39DE434-902D-8ACF-2DD4-23071EB76C87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98" creationId="{3274EA02-A1A7-9054-92D4-BA1215E10E8A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99" creationId="{FC613256-1A49-1B70-FDE6-876F9F2DD077}"/>
          </ac:spMkLst>
        </pc:spChg>
        <pc:spChg chg="add mod">
          <ac:chgData name="ROTA HUGO SI" userId="f084d78e-b525-4b91-8087-634c06aecf4c" providerId="ADAL" clId="{D0BB661B-ED28-41A3-A957-21252FCA0243}" dt="2024-06-13T14:04:29.806" v="114" actId="692"/>
          <ac:spMkLst>
            <pc:docMk/>
            <pc:sldMk cId="286065243" sldId="256"/>
            <ac:spMk id="100" creationId="{F6F9899A-E0A7-5317-F129-76928AC8ACF3}"/>
          </ac:spMkLst>
        </pc:spChg>
        <pc:picChg chg="add mod">
          <ac:chgData name="ROTA HUGO SI" userId="f084d78e-b525-4b91-8087-634c06aecf4c" providerId="ADAL" clId="{D0BB661B-ED28-41A3-A957-21252FCA0243}" dt="2024-06-13T13:58:31.993" v="55"/>
          <ac:picMkLst>
            <pc:docMk/>
            <pc:sldMk cId="286065243" sldId="256"/>
            <ac:picMk id="2" creationId="{28044C5E-C0EF-A1BC-D9A1-E258CCF201FD}"/>
          </ac:picMkLst>
        </pc:picChg>
        <pc:picChg chg="add del mod">
          <ac:chgData name="ROTA HUGO SI" userId="f084d78e-b525-4b91-8087-634c06aecf4c" providerId="ADAL" clId="{D0BB661B-ED28-41A3-A957-21252FCA0243}" dt="2024-06-13T12:32:27.419" v="53" actId="478"/>
          <ac:picMkLst>
            <pc:docMk/>
            <pc:sldMk cId="286065243" sldId="256"/>
            <ac:picMk id="3" creationId="{EEFA4267-8C42-105C-B12A-15D24A049561}"/>
          </ac:picMkLst>
        </pc:picChg>
        <pc:picChg chg="del">
          <ac:chgData name="ROTA HUGO SI" userId="f084d78e-b525-4b91-8087-634c06aecf4c" providerId="ADAL" clId="{D0BB661B-ED28-41A3-A957-21252FCA0243}" dt="2024-06-13T09:38:06.151" v="48" actId="478"/>
          <ac:picMkLst>
            <pc:docMk/>
            <pc:sldMk cId="286065243" sldId="256"/>
            <ac:picMk id="8" creationId="{3C8F490E-934D-DB8C-AF49-A59E36650779}"/>
          </ac:picMkLst>
        </pc:picChg>
        <pc:picChg chg="del">
          <ac:chgData name="ROTA HUGO SI" userId="f084d78e-b525-4b91-8087-634c06aecf4c" providerId="ADAL" clId="{D0BB661B-ED28-41A3-A957-21252FCA0243}" dt="2024-06-13T09:38:06.151" v="48" actId="478"/>
          <ac:picMkLst>
            <pc:docMk/>
            <pc:sldMk cId="286065243" sldId="256"/>
            <ac:picMk id="11" creationId="{BAECFC8B-C1EC-1B3A-D68E-CC537D97E152}"/>
          </ac:picMkLst>
        </pc:picChg>
        <pc:picChg chg="add mod">
          <ac:chgData name="ROTA HUGO SI" userId="f084d78e-b525-4b91-8087-634c06aecf4c" providerId="ADAL" clId="{D0BB661B-ED28-41A3-A957-21252FCA0243}" dt="2024-06-13T13:58:37.740" v="56"/>
          <ac:picMkLst>
            <pc:docMk/>
            <pc:sldMk cId="286065243" sldId="256"/>
            <ac:picMk id="51" creationId="{67DA5974-BEF5-E6A9-CC4F-A39C808A74DA}"/>
          </ac:picMkLst>
        </pc:picChg>
      </pc:sldChg>
      <pc:sldChg chg="new del">
        <pc:chgData name="ROTA HUGO SI" userId="f084d78e-b525-4b91-8087-634c06aecf4c" providerId="ADAL" clId="{D0BB661B-ED28-41A3-A957-21252FCA0243}" dt="2024-06-13T09:38:18.651" v="50" actId="47"/>
        <pc:sldMkLst>
          <pc:docMk/>
          <pc:sldMk cId="1486313767" sldId="257"/>
        </pc:sldMkLst>
      </pc:sldChg>
      <pc:sldMasterChg chg="addSp delSp modSp mod modSldLayout sldLayoutOrd">
        <pc:chgData name="ROTA HUGO SI" userId="f084d78e-b525-4b91-8087-634c06aecf4c" providerId="ADAL" clId="{D0BB661B-ED28-41A3-A957-21252FCA0243}" dt="2024-06-13T09:37:45.949" v="47"/>
        <pc:sldMasterMkLst>
          <pc:docMk/>
          <pc:sldMasterMk cId="3432623152" sldId="2147483660"/>
        </pc:sldMasterMkLst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2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3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4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5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6" creationId="{00000000-0000-0000-0000-000000000000}"/>
          </ac:spMkLst>
        </pc:spChg>
        <pc:spChg chg="add mod">
          <ac:chgData name="ROTA HUGO SI" userId="f084d78e-b525-4b91-8087-634c06aecf4c" providerId="ADAL" clId="{D0BB661B-ED28-41A3-A957-21252FCA0243}" dt="2024-06-13T09:37:45.949" v="47"/>
          <ac:spMkLst>
            <pc:docMk/>
            <pc:sldMasterMk cId="3432623152" sldId="2147483660"/>
            <ac:spMk id="8" creationId="{2426B3D9-9A30-9111-43F7-59BE743F8F41}"/>
          </ac:spMkLst>
        </pc:spChg>
        <pc:spChg chg="add mod">
          <ac:chgData name="ROTA HUGO SI" userId="f084d78e-b525-4b91-8087-634c06aecf4c" providerId="ADAL" clId="{D0BB661B-ED28-41A3-A957-21252FCA0243}" dt="2024-06-13T09:37:45.949" v="47"/>
          <ac:spMkLst>
            <pc:docMk/>
            <pc:sldMasterMk cId="3432623152" sldId="2147483660"/>
            <ac:spMk id="9" creationId="{49C18B3B-3B5B-F650-4348-B2A33155E287}"/>
          </ac:spMkLst>
        </pc:spChg>
        <pc:picChg chg="add mod">
          <ac:chgData name="ROTA HUGO SI" userId="f084d78e-b525-4b91-8087-634c06aecf4c" providerId="ADAL" clId="{D0BB661B-ED28-41A3-A957-21252FCA0243}" dt="2024-06-13T09:37:45.949" v="47"/>
          <ac:picMkLst>
            <pc:docMk/>
            <pc:sldMasterMk cId="3432623152" sldId="2147483660"/>
            <ac:picMk id="7" creationId="{FB140520-6CC9-8398-5BBC-338790D77AF9}"/>
          </ac:picMkLst>
        </pc:picChg>
        <pc:picChg chg="add mod">
          <ac:chgData name="ROTA HUGO SI" userId="f084d78e-b525-4b91-8087-634c06aecf4c" providerId="ADAL" clId="{D0BB661B-ED28-41A3-A957-21252FCA0243}" dt="2024-06-13T09:37:45.949" v="47"/>
          <ac:picMkLst>
            <pc:docMk/>
            <pc:sldMasterMk cId="3432623152" sldId="2147483660"/>
            <ac:picMk id="10" creationId="{5429A786-9DA0-29B4-DDC0-97337C848C95}"/>
          </ac:picMkLst>
        </pc:picChg>
        <pc:sldLayoutChg chg="delSp mod ord">
          <pc:chgData name="ROTA HUGO SI" userId="f084d78e-b525-4b91-8087-634c06aecf4c" providerId="ADAL" clId="{D0BB661B-ED28-41A3-A957-21252FCA0243}" dt="2024-06-13T09:37:40.411" v="45" actId="20578"/>
          <pc:sldLayoutMkLst>
            <pc:docMk/>
            <pc:sldMasterMk cId="3432623152" sldId="2147483660"/>
            <pc:sldLayoutMk cId="2586383890" sldId="2147483661"/>
          </pc:sldLayoutMkLst>
          <pc:spChg chg="del">
            <ac:chgData name="ROTA HUGO SI" userId="f084d78e-b525-4b91-8087-634c06aecf4c" providerId="ADAL" clId="{D0BB661B-ED28-41A3-A957-21252FCA0243}" dt="2024-06-13T09:37:11.795" v="42" actId="478"/>
            <ac:spMkLst>
              <pc:docMk/>
              <pc:sldMasterMk cId="3432623152" sldId="2147483660"/>
              <pc:sldLayoutMk cId="2586383890" sldId="2147483661"/>
              <ac:spMk id="2" creationId="{00000000-0000-0000-0000-000000000000}"/>
            </ac:spMkLst>
          </pc:spChg>
          <pc:spChg chg="del">
            <ac:chgData name="ROTA HUGO SI" userId="f084d78e-b525-4b91-8087-634c06aecf4c" providerId="ADAL" clId="{D0BB661B-ED28-41A3-A957-21252FCA0243}" dt="2024-06-13T09:37:13.344" v="43" actId="478"/>
            <ac:spMkLst>
              <pc:docMk/>
              <pc:sldMasterMk cId="3432623152" sldId="2147483660"/>
              <pc:sldLayoutMk cId="2586383890" sldId="2147483661"/>
              <ac:spMk id="5" creationId="{00000000-0000-0000-0000-000000000000}"/>
            </ac:spMkLst>
          </pc:spChg>
          <pc:spChg chg="del">
            <ac:chgData name="ROTA HUGO SI" userId="f084d78e-b525-4b91-8087-634c06aecf4c" providerId="ADAL" clId="{D0BB661B-ED28-41A3-A957-21252FCA0243}" dt="2024-06-13T09:37:13.344" v="43" actId="478"/>
            <ac:spMkLst>
              <pc:docMk/>
              <pc:sldMasterMk cId="3432623152" sldId="2147483660"/>
              <pc:sldLayoutMk cId="2586383890" sldId="2147483661"/>
              <ac:spMk id="6" creationId="{00000000-0000-0000-0000-000000000000}"/>
            </ac:spMkLst>
          </pc:spChg>
        </pc:sldLayoutChg>
      </pc:sldMasterChg>
    </pc:docChg>
  </pc:docChgLst>
  <pc:docChgLst>
    <pc:chgData name="LESUR Christophe SI" userId="a0bda02c-4e6d-4ba6-bae4-63d8a5b4dc4b" providerId="ADAL" clId="{C44806FF-D65D-4B5A-BED5-A9C9AF70D728}"/>
    <pc:docChg chg="undo custSel addSld delSld modSld">
      <pc:chgData name="LESUR Christophe SI" userId="a0bda02c-4e6d-4ba6-bae4-63d8a5b4dc4b" providerId="ADAL" clId="{C44806FF-D65D-4B5A-BED5-A9C9AF70D728}" dt="2024-09-26T13:35:10.129" v="277" actId="47"/>
      <pc:docMkLst>
        <pc:docMk/>
      </pc:docMkLst>
      <pc:sldChg chg="addSp delSp modSp mod">
        <pc:chgData name="LESUR Christophe SI" userId="a0bda02c-4e6d-4ba6-bae4-63d8a5b4dc4b" providerId="ADAL" clId="{C44806FF-D65D-4B5A-BED5-A9C9AF70D728}" dt="2024-09-26T13:34:19.550" v="274" actId="1035"/>
        <pc:sldMkLst>
          <pc:docMk/>
          <pc:sldMk cId="286065243" sldId="256"/>
        </pc:sldMkLst>
        <pc:spChg chg="add del mod">
          <ac:chgData name="LESUR Christophe SI" userId="a0bda02c-4e6d-4ba6-bae4-63d8a5b4dc4b" providerId="ADAL" clId="{C44806FF-D65D-4B5A-BED5-A9C9AF70D728}" dt="2024-09-26T13:11:28.031" v="40" actId="478"/>
          <ac:spMkLst>
            <pc:docMk/>
            <pc:sldMk cId="286065243" sldId="256"/>
            <ac:spMk id="3" creationId="{39D9B1C4-0E5B-F288-6047-602BCE304363}"/>
          </ac:spMkLst>
        </pc:spChg>
        <pc:spChg chg="add mod">
          <ac:chgData name="LESUR Christophe SI" userId="a0bda02c-4e6d-4ba6-bae4-63d8a5b4dc4b" providerId="ADAL" clId="{C44806FF-D65D-4B5A-BED5-A9C9AF70D728}" dt="2024-09-26T13:18:18.690" v="149" actId="1076"/>
          <ac:spMkLst>
            <pc:docMk/>
            <pc:sldMk cId="286065243" sldId="256"/>
            <ac:spMk id="4" creationId="{F0AD5644-F024-16EF-7E7D-266BBF5F5B8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" creationId="{B837F523-A0D4-5EFB-AB1A-0734ECD97FA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" creationId="{2505BA89-E37E-8427-0232-A2082BDEE7C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" creationId="{E7A020BB-3193-C93E-AB1C-7BEA0C0865E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" creationId="{88A7E2DC-9220-BA12-AFE1-E828EB2159C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" creationId="{9B1F5E60-BF74-C953-CEA5-E9DAE0C6A19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" creationId="{23BE3700-C10A-8DF9-73BB-A6E0A2B9F43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" creationId="{6A6E577D-1AA8-1F8A-FBCF-9DD1C4F2A43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" creationId="{8DECBB32-DFD2-AD1E-6D6D-874C3845400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4" creationId="{8349D279-07AA-CFC7-E1AE-83F6C6BA476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5" creationId="{1B916F94-B4F0-3B0E-147E-621F6D6D150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6" creationId="{92E69717-D323-917C-3786-24AA8186E48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7" creationId="{373821AD-5567-3876-4F62-2C4157BF221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8" creationId="{4F8C56BD-D376-2F78-B1DB-1CE92D0B103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9" creationId="{E40B94A3-E3B6-3927-CF56-38360D32C59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0" creationId="{76279E02-28FB-A6DB-4AE6-0D712216908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1" creationId="{FCF0E7AC-E4A6-B9B1-78B1-F883C69B7C9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2" creationId="{19D3C137-0ED9-BBCB-B311-59AA7275A37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3" creationId="{BAB740C6-08FB-B796-68A5-A2876AC17C4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4" creationId="{156CA321-2754-B7FB-DA4A-EA51201F2A2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5" creationId="{16818CFA-1F65-7BF4-5A5F-52D4EFDC966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6" creationId="{AB46B22B-0E25-E882-3138-CE12D2F5EED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7" creationId="{A4AA39F3-7B5C-A2B1-EED4-3223992F904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8" creationId="{386CA11F-18A5-DEFD-C297-02C6440781F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9" creationId="{368FCCAB-2051-3EC0-D577-8163D5B0DD9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0" creationId="{8D73A0B1-E3A7-5608-DE08-A72FEDC886D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1" creationId="{6A054141-E86A-D8F0-E033-0C3200F4AF9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2" creationId="{5084F273-31CC-0BE1-AB9A-8FA2724AB80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3" creationId="{F63D6FC0-5FB3-3FF8-5A61-72540FC82B2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4" creationId="{89E3BB50-8E06-1DE2-3932-9AF390B45E4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5" creationId="{BFCAEAF6-907D-E66A-9185-824C4C416C4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6" creationId="{819BEB5D-94E9-32A8-309F-633DB86BED1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7" creationId="{60E8A50D-470D-7538-DED6-FA869ACC70C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8" creationId="{2C20B0D1-D657-B11D-D549-5FAFA98388A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9" creationId="{EB1F4876-0720-616F-914F-D0F632DC18F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0" creationId="{140D8BC6-EF26-14C9-9A5D-3AAB0172198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1" creationId="{BF47A714-AA49-2474-F515-E4E9DDDD229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2" creationId="{E3357CED-5B5E-3491-8B85-6BA8548E6A8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3" creationId="{D4342B88-222A-5B95-0B6B-D7D4D74CF50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4" creationId="{6D2F96BB-E653-0E87-5E80-B3AEBFEA6EA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5" creationId="{D128369C-4544-B880-5B02-72B136DDBBF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6" creationId="{7A25AB43-25CF-3945-74D3-C24033CB455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7" creationId="{EFF352FF-12C3-8900-1D9C-B6C6CD9CCC6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8" creationId="{099B4C73-E38C-113C-044A-AEF1233C637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9" creationId="{C43C4DA6-F43D-6F1B-1C77-375936A0CC6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0" creationId="{441328B0-41EF-4188-332B-C4406A78568A}"/>
          </ac:spMkLst>
        </pc:spChg>
        <pc:spChg chg="mod">
          <ac:chgData name="LESUR Christophe SI" userId="a0bda02c-4e6d-4ba6-bae4-63d8a5b4dc4b" providerId="ADAL" clId="{C44806FF-D65D-4B5A-BED5-A9C9AF70D728}" dt="2024-09-26T13:28:22.692" v="227" actId="1076"/>
          <ac:spMkLst>
            <pc:docMk/>
            <pc:sldMk cId="286065243" sldId="256"/>
            <ac:spMk id="52" creationId="{78BD29C3-CD83-F0D9-300A-5D6C34CA9778}"/>
          </ac:spMkLst>
        </pc:spChg>
        <pc:spChg chg="mod">
          <ac:chgData name="LESUR Christophe SI" userId="a0bda02c-4e6d-4ba6-bae4-63d8a5b4dc4b" providerId="ADAL" clId="{C44806FF-D65D-4B5A-BED5-A9C9AF70D728}" dt="2024-09-26T13:34:03.625" v="267" actId="1036"/>
          <ac:spMkLst>
            <pc:docMk/>
            <pc:sldMk cId="286065243" sldId="256"/>
            <ac:spMk id="53" creationId="{DDB5D9B6-3A8B-EDCA-EBA1-550AA27B1EA7}"/>
          </ac:spMkLst>
        </pc:spChg>
        <pc:spChg chg="mod">
          <ac:chgData name="LESUR Christophe SI" userId="a0bda02c-4e6d-4ba6-bae4-63d8a5b4dc4b" providerId="ADAL" clId="{C44806FF-D65D-4B5A-BED5-A9C9AF70D728}" dt="2024-09-26T13:34:19.550" v="274" actId="1035"/>
          <ac:spMkLst>
            <pc:docMk/>
            <pc:sldMk cId="286065243" sldId="256"/>
            <ac:spMk id="54" creationId="{9415AC57-D351-674A-317A-89D35CECBC86}"/>
          </ac:spMkLst>
        </pc:spChg>
        <pc:spChg chg="del">
          <ac:chgData name="LESUR Christophe SI" userId="a0bda02c-4e6d-4ba6-bae4-63d8a5b4dc4b" providerId="ADAL" clId="{C44806FF-D65D-4B5A-BED5-A9C9AF70D728}" dt="2024-09-26T13:09:52.169" v="18" actId="478"/>
          <ac:spMkLst>
            <pc:docMk/>
            <pc:sldMk cId="286065243" sldId="256"/>
            <ac:spMk id="55" creationId="{5A0D1EAE-F50B-3662-7B4E-59F598554C2F}"/>
          </ac:spMkLst>
        </pc:spChg>
        <pc:spChg chg="del">
          <ac:chgData name="LESUR Christophe SI" userId="a0bda02c-4e6d-4ba6-bae4-63d8a5b4dc4b" providerId="ADAL" clId="{C44806FF-D65D-4B5A-BED5-A9C9AF70D728}" dt="2024-09-26T13:09:50.040" v="16" actId="478"/>
          <ac:spMkLst>
            <pc:docMk/>
            <pc:sldMk cId="286065243" sldId="256"/>
            <ac:spMk id="56" creationId="{0D7735ED-6F4D-4129-4B39-FF140084BEE0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57" creationId="{7B91DF51-48EC-608D-C2D2-A06704AFF4FF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58" creationId="{85851634-D3F2-1176-DE87-FBE02B529E88}"/>
          </ac:spMkLst>
        </pc:spChg>
        <pc:spChg chg="del">
          <ac:chgData name="LESUR Christophe SI" userId="a0bda02c-4e6d-4ba6-bae4-63d8a5b4dc4b" providerId="ADAL" clId="{C44806FF-D65D-4B5A-BED5-A9C9AF70D728}" dt="2024-09-26T13:03:31.931" v="7" actId="478"/>
          <ac:spMkLst>
            <pc:docMk/>
            <pc:sldMk cId="286065243" sldId="256"/>
            <ac:spMk id="59" creationId="{90D8D6DE-2A6E-885A-C6D0-9D456FAC4B4D}"/>
          </ac:spMkLst>
        </pc:spChg>
        <pc:spChg chg="del">
          <ac:chgData name="LESUR Christophe SI" userId="a0bda02c-4e6d-4ba6-bae4-63d8a5b4dc4b" providerId="ADAL" clId="{C44806FF-D65D-4B5A-BED5-A9C9AF70D728}" dt="2024-09-26T13:09:53.555" v="20" actId="478"/>
          <ac:spMkLst>
            <pc:docMk/>
            <pc:sldMk cId="286065243" sldId="256"/>
            <ac:spMk id="60" creationId="{6DD173C4-D79E-FF46-D97C-C716F65C232B}"/>
          </ac:spMkLst>
        </pc:spChg>
        <pc:spChg chg="del">
          <ac:chgData name="LESUR Christophe SI" userId="a0bda02c-4e6d-4ba6-bae4-63d8a5b4dc4b" providerId="ADAL" clId="{C44806FF-D65D-4B5A-BED5-A9C9AF70D728}" dt="2024-09-26T13:03:31.931" v="7" actId="478"/>
          <ac:spMkLst>
            <pc:docMk/>
            <pc:sldMk cId="286065243" sldId="256"/>
            <ac:spMk id="61" creationId="{3A78D273-2937-27E9-773C-0012F9E9EA1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2" creationId="{9E24B650-CD64-075D-0BA2-C529C6D89052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63" creationId="{A1815B97-CA94-CA31-B091-2593C160C8CE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64" creationId="{3DFBB989-6971-87CB-2272-7FBE8011CCDA}"/>
          </ac:spMkLst>
        </pc:spChg>
        <pc:spChg chg="del">
          <ac:chgData name="LESUR Christophe SI" userId="a0bda02c-4e6d-4ba6-bae4-63d8a5b4dc4b" providerId="ADAL" clId="{C44806FF-D65D-4B5A-BED5-A9C9AF70D728}" dt="2024-09-26T13:03:10.028" v="3" actId="478"/>
          <ac:spMkLst>
            <pc:docMk/>
            <pc:sldMk cId="286065243" sldId="256"/>
            <ac:spMk id="65" creationId="{618464DC-8399-A12B-194F-074B592A433B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66" creationId="{4EAD7AA5-75E8-4682-BD17-8D46A02C4E50}"/>
          </ac:spMkLst>
        </pc:spChg>
        <pc:spChg chg="del">
          <ac:chgData name="LESUR Christophe SI" userId="a0bda02c-4e6d-4ba6-bae4-63d8a5b4dc4b" providerId="ADAL" clId="{C44806FF-D65D-4B5A-BED5-A9C9AF70D728}" dt="2024-09-26T13:09:51.149" v="17" actId="478"/>
          <ac:spMkLst>
            <pc:docMk/>
            <pc:sldMk cId="286065243" sldId="256"/>
            <ac:spMk id="67" creationId="{527FC055-48E9-1E3F-4488-8B0007AE8C99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68" creationId="{1E3C45CF-542E-294D-30FF-E5743EB9BD1C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69" creationId="{25463D54-5B87-0AA9-538F-02A59B623F48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70" creationId="{3CA7D660-CEE1-4080-AC85-995A66421A17}"/>
          </ac:spMkLst>
        </pc:spChg>
        <pc:spChg chg="del">
          <ac:chgData name="LESUR Christophe SI" userId="a0bda02c-4e6d-4ba6-bae4-63d8a5b4dc4b" providerId="ADAL" clId="{C44806FF-D65D-4B5A-BED5-A9C9AF70D728}" dt="2024-09-26T13:09:52.977" v="19" actId="478"/>
          <ac:spMkLst>
            <pc:docMk/>
            <pc:sldMk cId="286065243" sldId="256"/>
            <ac:spMk id="71" creationId="{D70BF65A-C81C-2F3A-95B0-0EE62FEE3FD4}"/>
          </ac:spMkLst>
        </pc:spChg>
        <pc:spChg chg="mod">
          <ac:chgData name="LESUR Christophe SI" userId="a0bda02c-4e6d-4ba6-bae4-63d8a5b4dc4b" providerId="ADAL" clId="{C44806FF-D65D-4B5A-BED5-A9C9AF70D728}" dt="2024-09-26T13:24:15.846" v="203" actId="1076"/>
          <ac:spMkLst>
            <pc:docMk/>
            <pc:sldMk cId="286065243" sldId="256"/>
            <ac:spMk id="72" creationId="{49B82B49-3B3C-8B33-6C9B-963148209039}"/>
          </ac:spMkLst>
        </pc:spChg>
        <pc:spChg chg="del">
          <ac:chgData name="LESUR Christophe SI" userId="a0bda02c-4e6d-4ba6-bae4-63d8a5b4dc4b" providerId="ADAL" clId="{C44806FF-D65D-4B5A-BED5-A9C9AF70D728}" dt="2024-09-26T13:03:31.931" v="7" actId="478"/>
          <ac:spMkLst>
            <pc:docMk/>
            <pc:sldMk cId="286065243" sldId="256"/>
            <ac:spMk id="73" creationId="{F4358ED3-58FF-B624-B695-A027FC072CAB}"/>
          </ac:spMkLst>
        </pc:spChg>
        <pc:spChg chg="del">
          <ac:chgData name="LESUR Christophe SI" userId="a0bda02c-4e6d-4ba6-bae4-63d8a5b4dc4b" providerId="ADAL" clId="{C44806FF-D65D-4B5A-BED5-A9C9AF70D728}" dt="2024-09-26T13:03:31.931" v="7" actId="478"/>
          <ac:spMkLst>
            <pc:docMk/>
            <pc:sldMk cId="286065243" sldId="256"/>
            <ac:spMk id="74" creationId="{D85B4DF0-80B8-EE56-C50F-EEBC2DFC7C9B}"/>
          </ac:spMkLst>
        </pc:spChg>
        <pc:spChg chg="del">
          <ac:chgData name="LESUR Christophe SI" userId="a0bda02c-4e6d-4ba6-bae4-63d8a5b4dc4b" providerId="ADAL" clId="{C44806FF-D65D-4B5A-BED5-A9C9AF70D728}" dt="2024-09-26T13:03:31.931" v="7" actId="478"/>
          <ac:spMkLst>
            <pc:docMk/>
            <pc:sldMk cId="286065243" sldId="256"/>
            <ac:spMk id="75" creationId="{100B8F35-EF4A-E311-ACED-76BC0177D14F}"/>
          </ac:spMkLst>
        </pc:spChg>
        <pc:spChg chg="del">
          <ac:chgData name="LESUR Christophe SI" userId="a0bda02c-4e6d-4ba6-bae4-63d8a5b4dc4b" providerId="ADAL" clId="{C44806FF-D65D-4B5A-BED5-A9C9AF70D728}" dt="2024-09-26T13:03:31.931" v="7" actId="478"/>
          <ac:spMkLst>
            <pc:docMk/>
            <pc:sldMk cId="286065243" sldId="256"/>
            <ac:spMk id="76" creationId="{A43B610E-4D1E-A6DB-FB68-A2B0902A28B4}"/>
          </ac:spMkLst>
        </pc:spChg>
        <pc:spChg chg="del">
          <ac:chgData name="LESUR Christophe SI" userId="a0bda02c-4e6d-4ba6-bae4-63d8a5b4dc4b" providerId="ADAL" clId="{C44806FF-D65D-4B5A-BED5-A9C9AF70D728}" dt="2024-09-26T13:03:31.931" v="7" actId="478"/>
          <ac:spMkLst>
            <pc:docMk/>
            <pc:sldMk cId="286065243" sldId="256"/>
            <ac:spMk id="77" creationId="{D3D35877-2129-FFAE-6F57-ABBFC7B3D9D1}"/>
          </ac:spMkLst>
        </pc:spChg>
        <pc:spChg chg="del">
          <ac:chgData name="LESUR Christophe SI" userId="a0bda02c-4e6d-4ba6-bae4-63d8a5b4dc4b" providerId="ADAL" clId="{C44806FF-D65D-4B5A-BED5-A9C9AF70D728}" dt="2024-09-26T13:03:31.931" v="7" actId="478"/>
          <ac:spMkLst>
            <pc:docMk/>
            <pc:sldMk cId="286065243" sldId="256"/>
            <ac:spMk id="78" creationId="{274FF772-5220-4CF9-3976-5C4C543B2FFD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79" creationId="{7F57DEC7-E70F-FC03-DC81-0B10C76F4A80}"/>
          </ac:spMkLst>
        </pc:spChg>
        <pc:spChg chg="del">
          <ac:chgData name="LESUR Christophe SI" userId="a0bda02c-4e6d-4ba6-bae4-63d8a5b4dc4b" providerId="ADAL" clId="{C44806FF-D65D-4B5A-BED5-A9C9AF70D728}" dt="2024-09-26T13:03:12.538" v="5" actId="478"/>
          <ac:spMkLst>
            <pc:docMk/>
            <pc:sldMk cId="286065243" sldId="256"/>
            <ac:spMk id="80" creationId="{0264512F-1141-0E90-5827-56000FCD6E03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81" creationId="{A7CE28AC-F5DB-0D05-2E1B-59B75C709CEE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82" creationId="{CDC15064-45BF-C1E7-1649-2C1D05F93D62}"/>
          </ac:spMkLst>
        </pc:spChg>
        <pc:spChg chg="del">
          <ac:chgData name="LESUR Christophe SI" userId="a0bda02c-4e6d-4ba6-bae4-63d8a5b4dc4b" providerId="ADAL" clId="{C44806FF-D65D-4B5A-BED5-A9C9AF70D728}" dt="2024-09-26T13:03:13.722" v="6" actId="478"/>
          <ac:spMkLst>
            <pc:docMk/>
            <pc:sldMk cId="286065243" sldId="256"/>
            <ac:spMk id="83" creationId="{172CBF21-8F80-A366-8E02-74021BFC72AF}"/>
          </ac:spMkLst>
        </pc:spChg>
        <pc:spChg chg="del">
          <ac:chgData name="LESUR Christophe SI" userId="a0bda02c-4e6d-4ba6-bae4-63d8a5b4dc4b" providerId="ADAL" clId="{C44806FF-D65D-4B5A-BED5-A9C9AF70D728}" dt="2024-09-26T13:03:10.984" v="4" actId="478"/>
          <ac:spMkLst>
            <pc:docMk/>
            <pc:sldMk cId="286065243" sldId="256"/>
            <ac:spMk id="84" creationId="{B1EDFF47-1959-1F9C-06EC-4FBBDF14CC84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85" creationId="{9F29592D-CAE5-8322-DDE9-09A0A6839165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86" creationId="{EC45DBAF-76F2-83AB-153B-3BDF5BD8C1EF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87" creationId="{0BA66431-0155-54CF-2D50-2EABBCAD9BA7}"/>
          </ac:spMkLst>
        </pc:spChg>
        <pc:spChg chg="del">
          <ac:chgData name="LESUR Christophe SI" userId="a0bda02c-4e6d-4ba6-bae4-63d8a5b4dc4b" providerId="ADAL" clId="{C44806FF-D65D-4B5A-BED5-A9C9AF70D728}" dt="2024-09-26T13:03:31.931" v="7" actId="478"/>
          <ac:spMkLst>
            <pc:docMk/>
            <pc:sldMk cId="286065243" sldId="256"/>
            <ac:spMk id="88" creationId="{1E159068-743C-B63B-10D6-C97214D06CB9}"/>
          </ac:spMkLst>
        </pc:spChg>
        <pc:spChg chg="del">
          <ac:chgData name="LESUR Christophe SI" userId="a0bda02c-4e6d-4ba6-bae4-63d8a5b4dc4b" providerId="ADAL" clId="{C44806FF-D65D-4B5A-BED5-A9C9AF70D728}" dt="2024-09-26T13:03:31.931" v="7" actId="478"/>
          <ac:spMkLst>
            <pc:docMk/>
            <pc:sldMk cId="286065243" sldId="256"/>
            <ac:spMk id="89" creationId="{381C4345-5DD0-8D33-9501-18ED73EEBE5D}"/>
          </ac:spMkLst>
        </pc:spChg>
        <pc:spChg chg="del">
          <ac:chgData name="LESUR Christophe SI" userId="a0bda02c-4e6d-4ba6-bae4-63d8a5b4dc4b" providerId="ADAL" clId="{C44806FF-D65D-4B5A-BED5-A9C9AF70D728}" dt="2024-09-26T13:03:31.931" v="7" actId="478"/>
          <ac:spMkLst>
            <pc:docMk/>
            <pc:sldMk cId="286065243" sldId="256"/>
            <ac:spMk id="90" creationId="{3314E0E1-BCBE-DF04-9E42-9497F7F70A5E}"/>
          </ac:spMkLst>
        </pc:spChg>
        <pc:spChg chg="del">
          <ac:chgData name="LESUR Christophe SI" userId="a0bda02c-4e6d-4ba6-bae4-63d8a5b4dc4b" providerId="ADAL" clId="{C44806FF-D65D-4B5A-BED5-A9C9AF70D728}" dt="2024-09-26T13:03:34.385" v="8" actId="478"/>
          <ac:spMkLst>
            <pc:docMk/>
            <pc:sldMk cId="286065243" sldId="256"/>
            <ac:spMk id="91" creationId="{940FE0E0-7CF5-659C-E251-DD788932116D}"/>
          </ac:spMkLst>
        </pc:spChg>
        <pc:spChg chg="del">
          <ac:chgData name="LESUR Christophe SI" userId="a0bda02c-4e6d-4ba6-bae4-63d8a5b4dc4b" providerId="ADAL" clId="{C44806FF-D65D-4B5A-BED5-A9C9AF70D728}" dt="2024-09-26T13:03:34.385" v="8" actId="478"/>
          <ac:spMkLst>
            <pc:docMk/>
            <pc:sldMk cId="286065243" sldId="256"/>
            <ac:spMk id="92" creationId="{7AE64AE3-7342-920E-A413-1D5C4667697B}"/>
          </ac:spMkLst>
        </pc:spChg>
        <pc:spChg chg="del">
          <ac:chgData name="LESUR Christophe SI" userId="a0bda02c-4e6d-4ba6-bae4-63d8a5b4dc4b" providerId="ADAL" clId="{C44806FF-D65D-4B5A-BED5-A9C9AF70D728}" dt="2024-09-26T13:03:34.385" v="8" actId="478"/>
          <ac:spMkLst>
            <pc:docMk/>
            <pc:sldMk cId="286065243" sldId="256"/>
            <ac:spMk id="93" creationId="{03E19B79-6E5A-1667-1BEE-3E83D2A8924C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94" creationId="{119DED4B-B4DC-0BFF-4BF6-BF012A383393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95" creationId="{5B875DE2-EF22-814C-91C7-C5F1A2A7A61E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96" creationId="{A1B124B1-110D-1D77-57AC-65FB7EB37A9F}"/>
          </ac:spMkLst>
        </pc:spChg>
        <pc:spChg chg="del">
          <ac:chgData name="LESUR Christophe SI" userId="a0bda02c-4e6d-4ba6-bae4-63d8a5b4dc4b" providerId="ADAL" clId="{C44806FF-D65D-4B5A-BED5-A9C9AF70D728}" dt="2024-09-26T13:03:31.931" v="7" actId="478"/>
          <ac:spMkLst>
            <pc:docMk/>
            <pc:sldMk cId="286065243" sldId="256"/>
            <ac:spMk id="97" creationId="{E39DE434-902D-8ACF-2DD4-23071EB76C87}"/>
          </ac:spMkLst>
        </pc:spChg>
        <pc:spChg chg="del">
          <ac:chgData name="LESUR Christophe SI" userId="a0bda02c-4e6d-4ba6-bae4-63d8a5b4dc4b" providerId="ADAL" clId="{C44806FF-D65D-4B5A-BED5-A9C9AF70D728}" dt="2024-09-26T13:03:31.931" v="7" actId="478"/>
          <ac:spMkLst>
            <pc:docMk/>
            <pc:sldMk cId="286065243" sldId="256"/>
            <ac:spMk id="98" creationId="{3274EA02-A1A7-9054-92D4-BA1215E10E8A}"/>
          </ac:spMkLst>
        </pc:spChg>
        <pc:spChg chg="del">
          <ac:chgData name="LESUR Christophe SI" userId="a0bda02c-4e6d-4ba6-bae4-63d8a5b4dc4b" providerId="ADAL" clId="{C44806FF-D65D-4B5A-BED5-A9C9AF70D728}" dt="2024-09-26T13:03:31.931" v="7" actId="478"/>
          <ac:spMkLst>
            <pc:docMk/>
            <pc:sldMk cId="286065243" sldId="256"/>
            <ac:spMk id="99" creationId="{FC613256-1A49-1B70-FDE6-876F9F2DD077}"/>
          </ac:spMkLst>
        </pc:spChg>
        <pc:spChg chg="del">
          <ac:chgData name="LESUR Christophe SI" userId="a0bda02c-4e6d-4ba6-bae4-63d8a5b4dc4b" providerId="ADAL" clId="{C44806FF-D65D-4B5A-BED5-A9C9AF70D728}" dt="2024-09-26T13:03:08.104" v="2" actId="478"/>
          <ac:spMkLst>
            <pc:docMk/>
            <pc:sldMk cId="286065243" sldId="256"/>
            <ac:spMk id="100" creationId="{F6F9899A-E0A7-5317-F129-76928AC8ACF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1" creationId="{338BDBFE-13C9-8B2A-1882-2475492C8F9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2" creationId="{E92E4047-8B03-ACF0-9786-6558783F64D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3" creationId="{DD3B1ED5-408B-E427-27E6-6233CE2C974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4" creationId="{B754FC0A-F0C1-B30F-35BA-FFD71B1DE6B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5" creationId="{A7BF04FA-1134-3297-3AB1-C4A39286710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6" creationId="{2AAD59F7-E1A6-8240-98E8-52EF040276B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7" creationId="{B4C47994-A9B7-AF73-72D4-2B25C8C6FCD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8" creationId="{3B15EADE-2D76-EF81-29B6-E983A059DA7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9" creationId="{4AC599EB-3914-2EF7-7FC3-E42AD49E524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0" creationId="{E89BAFA4-8926-D724-2CAA-1259C3EBFF8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1" creationId="{F1AC15BF-5B9B-F50E-1CE3-0F55DEE3A66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2" creationId="{C5930897-AECF-6705-E6B5-4E2332CD65A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3" creationId="{17803798-5173-35FE-4C49-3AFFB123FD2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4" creationId="{41AE13D7-F429-5703-A5BF-EB6D5DB4132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5" creationId="{0FF9FE2B-B93E-A391-26A1-AA4D94B1EA0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6" creationId="{7573A06E-4D2C-B1B5-87DC-C28BBBF7ED3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7" creationId="{9AFC3BBE-4EA5-035F-41EA-426F5A987FF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8" creationId="{16BAA966-DAE8-9B4D-D867-F7E4263065E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9" creationId="{53ED6A24-420D-8AF5-6BB9-F4668F954ED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0" creationId="{D6B484DD-494F-89F5-0D46-88203B30E7D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1" creationId="{62CCC6D2-F0A6-905C-DCBB-558302A3EE1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2" creationId="{E5CAA39D-E8C3-FCEE-FF85-DF75D22CD05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3" creationId="{3EC5DD00-D1B9-627C-1DE7-B5347029A10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4" creationId="{9727664A-B732-8895-FE81-3ACBF8D7BE8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5" creationId="{C8FBC3AA-C4A3-E467-42B0-8DEB68A6C49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6" creationId="{9FDCD448-5A19-8A17-D886-048463E7B4E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7" creationId="{A4A71D04-36BB-77BD-1FF1-4D81A8F6642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8" creationId="{94B54C1D-69D9-5450-F865-0090DCA289C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9" creationId="{137E65C1-F0C9-1D3E-2942-3070BA16FB0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0" creationId="{709786F2-F876-2596-6F2A-51C09BE3767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1" creationId="{480D74F8-06F0-63CA-2308-ECD1E633ECD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2" creationId="{F9F778EC-92A0-AD70-A5C8-81E5BD92DAD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3" creationId="{4E60D4B0-E440-9E7A-A772-F228E12A5AF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4" creationId="{FF022485-13EE-3E13-4E26-54D083ADDE4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5" creationId="{A638E37C-09D1-69B5-4B9F-7209F2A7258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6" creationId="{B889A2BD-5F24-E749-7110-097716F7B4D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7" creationId="{A9370246-AB15-CD30-3769-A1DB86986C9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8" creationId="{6E9E54B1-C8CB-7CD4-01F2-F5E39A6486D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9" creationId="{E0D7D362-C62F-8A9A-4F16-E9B019A2281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40" creationId="{BAC8E412-58EC-46C3-FF92-D7C03A56A8D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41" creationId="{B269EAD1-057B-06C0-06BB-D2EE83D43AB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42" creationId="{745399B8-5470-41D4-ABA3-2C5795B0D62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43" creationId="{D7653B9B-9365-92D9-1C76-15CB0B5129D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44" creationId="{8EB46759-190E-9B41-8551-2D403FFF467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45" creationId="{1EF96A29-5B11-0596-9C8C-A86305CCDB4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46" creationId="{9D93BBA0-C3CC-1A99-B6AE-0E433D033DF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47" creationId="{C95B0D3E-3EAF-8283-7B93-B52CF1DB667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48" creationId="{5E57F9AE-F848-8135-0DBC-3E24C7985E8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49" creationId="{4797DBCF-683A-4AE5-0A0B-F0212C19691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50" creationId="{01CCA7B1-5929-9520-B3B2-2B83613C35F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51" creationId="{F8CBF315-5454-0CAE-E923-6BBC4F66CCE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52" creationId="{AFF506D3-64B9-6507-22BC-1C0FDA640EE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53" creationId="{17F15052-B276-5B6B-7A69-FEFC10E621A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54" creationId="{6B11848D-62E8-F527-81B9-C51540EBDF5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55" creationId="{4D82DBCA-4C21-1B83-7815-811F94DEE72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56" creationId="{C07C4194-954A-FF4F-8CD9-00096DD4CC7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57" creationId="{4956833B-0417-42D9-916E-85A604EF907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58" creationId="{CFFEE132-A4D9-03B9-AB4D-75E51E58BDB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59" creationId="{43F60D71-46E7-CB3B-7C8A-9EAED5BD0B3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60" creationId="{5A0D595B-5092-D967-6470-B24A67E131D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61" creationId="{C9028122-03A6-57BE-5B6D-B29BAE1FB6E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62" creationId="{FAA2A31F-2F3C-26FD-BC12-DAC920C9E50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63" creationId="{9D205C87-83FC-7AD8-6125-5D18918B939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64" creationId="{6E3CC824-14C2-2AF4-2427-45DC4C4CC6E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65" creationId="{9E7CF942-291B-32A4-65FB-96CA836DFD3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66" creationId="{BBCEF946-AAF0-E028-9267-69B9C6F84EB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67" creationId="{015B5351-94C0-32E7-EBB2-8A84B40B5C0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68" creationId="{9344C411-D75A-2899-B4A2-F394EFAB29D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69" creationId="{84A99DD5-7580-2988-B25A-A19C0158856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70" creationId="{10D3F1E6-8135-7A7B-33EE-3FCADBBC056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71" creationId="{6D71DDDD-9E6D-C438-045B-D8D0FFFDAE7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72" creationId="{BFD1073F-3576-4C91-DE48-B575D77492E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73" creationId="{097F5007-BF4C-36F3-E324-0E86542195D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74" creationId="{A78148B3-BF01-CCB6-0A5E-F4130469F4E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75" creationId="{890BAEAA-85E0-9E1C-4D1A-FD768EDE283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76" creationId="{EB1F5A08-5957-381D-01C5-315F5B6FC22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77" creationId="{01B08166-013C-3D34-5FAD-C63B29652BA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78" creationId="{FB7C55DE-21E1-1AA3-ADFB-1483E384F7F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79" creationId="{47BD97C0-E66E-F014-2D74-AD38A91C252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80" creationId="{25E89A5B-99B9-3A3F-9ECE-D68EAFBC47B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81" creationId="{5AEEA70E-06D7-7C8B-A5F7-6902BA91330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82" creationId="{24945174-69FD-F93D-EB8A-4A071E3E24F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83" creationId="{1039B05C-8357-10E5-BEBC-DA7F04FE33A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84" creationId="{A01D23C2-7659-9EE0-3670-FB3B15BF45E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85" creationId="{167EA97D-67CA-9FA5-3244-E0CADB0363C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86" creationId="{FB736A90-028A-17A3-9A37-E12AFE4CA4D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87" creationId="{3B11FECF-56F0-8FE2-0BCB-87AABD410B0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88" creationId="{0993DB14-0773-DFB3-D91C-251393BC37F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89" creationId="{A8705CE8-743E-CD1C-7129-2EED449AEDE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90" creationId="{3313CD82-70B1-24CC-A869-910CD50A987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91" creationId="{B33EF172-EC50-89BA-401D-13986A1A8D3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92" creationId="{17CD486C-B3AE-A78D-FEA5-5566FA47EBF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93" creationId="{BBE53DF9-9940-3FF0-ACA2-3CC10CAB3E7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94" creationId="{388F898D-0CF5-35A2-F10D-2ABBD600014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95" creationId="{F1E35BA0-10CF-560E-7772-A156893CD13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96" creationId="{9F215A51-54FC-0FB2-A570-10EBD2B5D88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97" creationId="{FC297A76-79F2-6289-A747-5EC9341E3C9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98" creationId="{34B261DA-2FFF-CF1E-3654-2EE4513AEC6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99" creationId="{FF9AEF07-F94C-3401-F117-7F82387039E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00" creationId="{6CFA7BAF-3EB2-CF61-833C-94F5146023C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01" creationId="{17191763-46D4-A1BB-C51F-0ADFC8E8132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02" creationId="{561A2D8E-A780-9D78-1090-9554C29C86E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03" creationId="{13310F7A-453D-15BD-0C32-75C094CFA02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04" creationId="{F3A5B84C-152D-059A-8C8A-A8D76CD5486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05" creationId="{595F24C1-AABF-E9E1-D830-A04AA075C85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06" creationId="{A1199C46-8F1D-7004-7B2A-0BFEA1A64E7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07" creationId="{B648886C-354F-9736-017F-EDEB76659CC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08" creationId="{C4801FE1-FD8E-79F5-3374-73E6D07BE72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09" creationId="{53917081-5274-CD5F-067C-B37A00C38E6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10" creationId="{A493C907-A8F5-BCFA-061D-E9EC4ECAECB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11" creationId="{84266F4B-5346-744F-E964-93FED6FDF2B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12" creationId="{F1600F54-B744-C65A-8AA2-F002541A4A3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13" creationId="{D3ACABA8-13DA-80AB-3ACA-203AC50F776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14" creationId="{F8A87C6B-01A9-81D2-62E3-C86B2E34FC8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15" creationId="{8A8BADCB-9DB8-4896-6777-5F6FFCA0B4D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16" creationId="{E696654C-1B06-C00B-2423-C8BA3AEF226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17" creationId="{EFA3D541-B55A-39CE-7922-89CACA024F8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18" creationId="{C4946296-B9DE-06CB-4C4A-BDE3ABE7CA7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19" creationId="{0E53929D-EA36-550B-2BAF-68EE35DD839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20" creationId="{1171753D-1D54-C152-B0DC-65ADB45116A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21" creationId="{02DB480B-D24F-AC8C-CB71-B446347F5CE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22" creationId="{1D55757C-A231-76B0-B98C-25CD21515C1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23" creationId="{A4BC7893-C7E0-1766-466D-AFECB35240C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24" creationId="{BF9D6579-3C5C-FC86-16BD-DA050D69FEC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25" creationId="{6DFAB9A9-0CFD-B2B6-98DF-C2EA06DB9E8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26" creationId="{67216B63-151F-673B-0BB8-19A9F2C8723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27" creationId="{090E4218-A436-7FE3-3585-B2E144FC80D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28" creationId="{731740CA-017E-EDEF-7D75-2B0CECA9E75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29" creationId="{1B0CE8D1-4504-3D78-E807-2FEE0CA4B5E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30" creationId="{9CEC698C-130E-46DF-51C1-22C860086B3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31" creationId="{F5C04890-D0B2-8455-B147-82B5CA11BCC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32" creationId="{979EEFE5-0D8A-57DE-301D-061DD78D964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33" creationId="{5046C8C6-E378-A5EC-125F-267E5309A8B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34" creationId="{0E2B8896-2A37-2591-52D8-C506472B08F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35" creationId="{C05BBB87-1820-D758-E08E-1C869285428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36" creationId="{EF8358E9-791C-3DC5-439D-F15E9CE000C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37" creationId="{FC9A1A12-D28F-A12F-9691-28FA25AAD86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38" creationId="{D5D0A451-AA3F-06EB-228F-6C9C52BB43E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39" creationId="{4A9B9CB4-6C5D-1D89-EA65-DD5022D8D68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40" creationId="{172DB6DD-E4E9-BD6C-B483-EF40EEA4B69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41" creationId="{21F64E0B-1E32-3CE9-0D86-E910420E607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42" creationId="{9DBB34BC-B180-579B-DAD8-67A1F1B7513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43" creationId="{082EF324-E0C7-4BE7-EA33-DEAE48E66B9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44" creationId="{ABB5D7DC-73CC-9572-F6D3-C38E1F4442A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45" creationId="{0BDE754F-DE1A-3EBF-CD01-C66803DFD58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46" creationId="{AB650E91-3DE7-E75C-B2E4-F3D379F0AD5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47" creationId="{F255E431-F209-D3E8-FF15-E3B023EA415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48" creationId="{70ADBAB2-D94A-EB0A-06E8-F034EE4E116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49" creationId="{458C7771-E34D-4C4F-8D83-26BF6DBF7EA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50" creationId="{9A1D31B1-AAAD-093D-C867-3B001372EDA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51" creationId="{4713D0B4-E87A-5C4A-BE97-7AF48CBEED1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52" creationId="{86895257-36C6-826A-BD3A-FB4BE0E4CA1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53" creationId="{EE516230-F03C-B0BB-4139-4571CD85F7D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54" creationId="{0E411415-03B0-08D1-5133-5AC06C96A07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55" creationId="{8A683783-3843-86EA-1BE6-3A924B30420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56" creationId="{2DD90B55-D538-19C8-EF91-1FEDDA95043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57" creationId="{9C990C9A-40A2-3DC1-8275-E4F2FB5777F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58" creationId="{3772858B-910D-B81F-C337-7C9A4B6FFFD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59" creationId="{2D401EF2-B4E1-0414-3B57-A82AFCAFE97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60" creationId="{8169FB1F-0EF8-F2AD-96F2-E815E851B58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61" creationId="{928CD04D-46A4-C887-5F02-64D1E74F68E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62" creationId="{00D07274-4E27-8535-FD32-01A684ED0B7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63" creationId="{69C298B5-1958-9914-D016-1EB034A4C86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64" creationId="{8D9F71AF-EACC-5D2C-0C4C-C16C5BA0B46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65" creationId="{CB11CB36-4F1A-036D-B6AA-9CDCEFAF0E9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66" creationId="{80613C5D-729A-D0BF-9409-A46A5AE439A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67" creationId="{76C4442E-3F90-607D-7790-0B8F40CFB31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68" creationId="{019B405C-E5AE-B1A2-C345-20C65142E25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69" creationId="{FF9A8E3B-1929-3DC8-C1E7-429C93728EE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70" creationId="{CB450EE3-3F86-CF82-CE15-FEA75F40650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71" creationId="{2BF91E82-7FB0-1D90-465F-B1FC40BEC48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72" creationId="{3F72C8C1-9A7B-FE8E-5551-FAE915A436C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73" creationId="{482F94D4-A248-9D4A-7D9D-87E211EC002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74" creationId="{B177E474-1E97-CA7D-0A8B-1738E3483DD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75" creationId="{DF3F4FC7-5E37-64C6-15D2-8197D8E24A6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76" creationId="{7053DA69-ED88-CA94-5602-D6EDF4137FA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77" creationId="{300C7C57-FEA4-6BFD-C3BE-91532393C44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78" creationId="{4A8EA073-8BB1-8A42-94D1-AA0AD368A7C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79" creationId="{E7D24763-A61D-4B86-A381-500BC629F16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80" creationId="{5F94EEB3-5A7E-F6F8-D63D-C52E033C71F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81" creationId="{AF248554-DC6F-40E2-E4E9-988129C2E89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82" creationId="{B9A9DF27-C0EC-CC8D-E910-5E705B73F16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83" creationId="{889CF366-C73F-B6E8-53C5-4F1F810044A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84" creationId="{20752F3B-C025-25FF-1D7A-3459BFF7277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85" creationId="{A38C2889-6C13-1FD4-DC2F-880430BF2AD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86" creationId="{D4F29958-85EC-B306-12AC-BE8FB1496FB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87" creationId="{AF988962-6244-7E84-1F77-00C86E02337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88" creationId="{1FBD3CA4-8766-2D7D-30C7-93202546113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89" creationId="{74C0D36F-4B8C-A6E3-B495-E6D80F89A28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90" creationId="{6CCF8685-0AC3-1ACA-81C6-E0C9A405599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91" creationId="{173202D7-5334-40F2-7DC0-CEDD248EDB5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92" creationId="{A35F5596-AFA3-CB08-C106-A3F50EC61B9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93" creationId="{4E8BCDCC-711D-8F11-1091-BFD6E0A6C2F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94" creationId="{7375632B-2AA4-8A77-01BE-9948B6E3B00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95" creationId="{DA8F6736-AEA3-97E1-C3FA-88AB37F0ED0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96" creationId="{9C7D0740-0E35-0FCC-1912-F741B644CEC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97" creationId="{CA4ED3D7-BD1C-6DDA-6CB2-7423FEA9808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98" creationId="{BA7EAB04-61A5-55B1-A5C1-79CB404ABC6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299" creationId="{A91305F5-D859-4A30-E34D-9543982147E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00" creationId="{A020E028-7384-71B3-023B-D04EC1C28B3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01" creationId="{4DA42CA1-4FD6-B839-CABC-A6271FE5D0D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02" creationId="{C597BD1B-19C3-2B5D-1265-B0D1689AB42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03" creationId="{72AC4229-9F37-7103-3892-46D57829B24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04" creationId="{2E0D89F6-2758-E54C-4E20-8CB31525937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05" creationId="{ABCA3A3D-D54D-4070-7DA9-0CB24F65ED3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06" creationId="{89C9AB27-812A-ABC8-D475-464E7F4A1B0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07" creationId="{51997F0B-9368-00C1-6A7D-0E8C8A1C64C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08" creationId="{3BAF2EBE-F405-CCC6-E048-8AD9EBB4343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09" creationId="{930FF328-8DA3-097E-0130-322AF8D64B8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10" creationId="{3811248A-DAF8-944B-3BC5-60BA926EFD9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11" creationId="{E2F04A7D-293F-5E48-335F-69F493CC9A6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12" creationId="{B52F38DB-94A7-3396-016A-62EF6D678E9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13" creationId="{40719290-D602-6AEB-BD28-863B25C787D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14" creationId="{86A4FBBE-F1A2-57B9-BC3A-A5A129C2349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15" creationId="{B6970E56-4C81-F93B-F62A-6A25A721849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16" creationId="{518FC6C8-DA06-8555-6941-B4E1D336B0A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17" creationId="{0A95D473-6CA7-C0B9-846C-DF518AFF458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18" creationId="{53A69B3C-3F6F-9EA4-E136-700E728CAAF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19" creationId="{F5FC48A0-305A-7948-0719-1D1D6F5721C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20" creationId="{1E39A019-D6EA-3814-1F7E-863D9C72AC4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21" creationId="{4D159D1B-C53F-66C7-AB85-77E4CC1FC4F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22" creationId="{A5AF817F-0838-5984-13B8-CC8CD3CAC96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23" creationId="{DB497A01-ADE6-D426-50DE-A0F6243A022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24" creationId="{16E5FC59-1262-48F3-0A05-08B6415F98C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25" creationId="{CA591CFC-F7E0-5E3C-861B-D3C4D48FC81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26" creationId="{FC4F7AB8-4377-BB0D-EA6E-8D4F64229E2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27" creationId="{923BCDB5-8BB9-E8F1-64A5-D929E52AB94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28" creationId="{A2C55FB9-6B63-69A4-4C9F-FA88626E2EC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29" creationId="{3C56C0C8-6061-52FC-2132-2EEF563619F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30" creationId="{F4C55F8F-1664-98A5-62EC-9B2054E95F1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31" creationId="{B9A6B66D-BA4A-EA98-9210-045D9B1D5A2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32" creationId="{B03E15D8-5E74-4562-215F-021EDE26C9A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33" creationId="{0EDC5361-11B8-8E4C-E839-47670517776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34" creationId="{1A75707C-87DB-4EF5-DCA3-A13C18FAE96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35" creationId="{4EE2F48F-3C51-096B-8904-936E4F24F67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36" creationId="{7308A993-E48E-583A-7D15-6B0567050E1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37" creationId="{6BEC72BD-D4E2-FB42-D70F-082D2A75943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38" creationId="{CB6CC4F2-2B3E-8A87-409B-26D1F1E23A2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39" creationId="{559F91FE-52D5-25EA-E8B2-5611490A64D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40" creationId="{65C39339-C30B-AC78-0A36-45919B161A0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41" creationId="{48787798-0DD4-BC0E-69ED-FD95F3685F3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42" creationId="{5AFE78FA-19B7-F167-419B-6BCB4634A3A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43" creationId="{0A3D3B13-BCA1-707C-F0C4-CEAADE9D4D5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44" creationId="{F4A2592E-ACE0-E58A-84DC-AB5F64DA88E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45" creationId="{66141583-6550-D9E9-580C-3957C14826C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46" creationId="{5C72169C-A100-D53E-2E86-69C484DE3D6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47" creationId="{BCB2E8F4-77FE-FDF2-5CA6-429FFEBF963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48" creationId="{31CAF7B6-7BA0-678E-5F79-CF687B9DADA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49" creationId="{7257D359-9A44-85E7-3847-275E297079B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50" creationId="{DF29EADE-B1DA-3F70-5479-B4554D9837E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51" creationId="{98BC5C94-53C8-38EE-0919-1E98311B074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52" creationId="{B7420133-7CA0-2980-996F-B913057683D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53" creationId="{970F4FFC-166C-0830-1459-F933E029EB3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54" creationId="{B2A1FF47-73A0-52AB-5286-F0267A396A5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55" creationId="{82195622-F423-15D2-B1B4-9DE6C82CD21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56" creationId="{97A25579-6F80-894C-9D7D-DFE55A54E54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57" creationId="{BDC297A8-9989-4861-1391-A5E8C6B66E2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58" creationId="{335A2B6F-E475-B140-A3FB-EE6ECDF51FE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59" creationId="{956181AD-5C4B-ACE9-CF09-8D7AF49D422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60" creationId="{9B576B2B-5C6E-C169-DDD2-7DEB1182186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61" creationId="{736EE05C-635E-0A3B-CC04-1720B54CE7D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62" creationId="{985DF90C-5054-DD74-DFDC-44E1C0A8C9F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63" creationId="{1CC1515B-DBA4-8054-BB8C-40636C5B98F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64" creationId="{7DAE57ED-92FA-52B5-DA72-15D1CB6C437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65" creationId="{56E41926-ADB6-31D5-4C81-8FCDA29A042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66" creationId="{BE756C10-F2CB-C919-5F86-DF1A727A10D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67" creationId="{27DF471F-D6CC-BF08-9307-42E6770311D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68" creationId="{FFF943A5-1792-CD32-FC27-956804FF51D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69" creationId="{110CA7DB-B420-0ABD-17A8-7FFDD0C9E1F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70" creationId="{13D9C6F5-CD62-55DF-4BCE-89EB1737050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71" creationId="{47E3CDE8-A28A-C319-8445-627C005005F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72" creationId="{4E2B483C-C5AB-3A80-A7A9-4E940544AA2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73" creationId="{EB636138-1FBA-9B99-693C-D1F666A5709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74" creationId="{FA7D12C3-CC46-78B1-6239-4D424296A6E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75" creationId="{3BDBBF5D-1D49-98A4-7133-A557EC9CCAC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76" creationId="{3230CCD9-6BDC-2A62-DC13-86FC01B9E90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77" creationId="{4DB9BBC5-8094-058E-1DE7-2BA36E8143B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78" creationId="{123E93D6-38CC-74B8-D897-82CFA44934C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79" creationId="{960E1303-1BDD-FEDE-677B-9334F88CDB7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80" creationId="{61F97C3B-5E05-0CE9-2BC6-B201DD01189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81" creationId="{42E62B82-464F-C1A5-1C94-8D9662B20E5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82" creationId="{D545EFAB-5F9D-E804-9675-FC13C510C0E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83" creationId="{A4D0DB88-DBA9-9C42-E429-911813EE3AA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84" creationId="{D753034A-1017-1230-D9BE-9CB87408A67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85" creationId="{13EAFE78-3227-6B8E-9CBD-142556B74B0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86" creationId="{CA4B736C-461B-F960-66FD-62CC1B1BD4A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87" creationId="{0B1742D0-5517-6F0C-8FD3-E4DE377E80F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88" creationId="{5AC34C36-470F-CB26-24D1-108BF0D4C08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89" creationId="{1C7ABA7A-505C-8C03-6E7E-443F157D5C4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90" creationId="{D8072D2A-E9A0-45AC-8B8D-CDDF84E9461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91" creationId="{F3BA257D-FB77-AC77-86A3-D9C20FE3A82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92" creationId="{479B5408-023B-FE21-A990-61FF63B1C1F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93" creationId="{BDEEDF6B-5D79-C39B-4812-97512559397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94" creationId="{7F5F3006-879C-A009-4E11-E04E8082604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95" creationId="{539740C2-FCF9-DE85-118E-8F24EBAEE00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96" creationId="{E456EEEA-97D5-783F-A670-F0C7D5CA66E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97" creationId="{BEE2A808-D2A6-AB31-5308-EF354CD42F0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98" creationId="{07EE6412-7A38-869A-783B-C366A99126A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399" creationId="{04C52D4C-E797-7535-41DE-5DDE9B1B6D0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00" creationId="{42254812-E260-0710-F093-AC1747BD968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01" creationId="{595D3116-582D-CB6A-E1CD-1B88B748F5E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02" creationId="{769FFB2A-F324-D244-8AAA-986AB86F553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03" creationId="{F323C099-CCC7-452E-2746-8C966519164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04" creationId="{242BF237-FA9F-1EEB-57B4-2025061EC34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05" creationId="{7AE7EE29-B824-3B2E-24AF-615F653102C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06" creationId="{F58E3D6E-E39A-345D-9F7F-1EF3566F84F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07" creationId="{743920AC-5C63-ABBA-B90B-6E41823BE46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08" creationId="{E871AC12-BD9B-3119-E618-FEDC91CB9DD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09" creationId="{E0FC804D-CB70-003F-F6ED-15DF69EAD5E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10" creationId="{D5C6D016-D4AD-F85F-E7AA-6D010166C3C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11" creationId="{700C9CC1-B101-D777-1C32-650F9B94CEE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12" creationId="{766C176D-9986-A48B-2DE2-1D2E5EDE887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13" creationId="{69ADFA7F-5E52-69D8-8277-B3E62455A40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14" creationId="{668B5347-3AB6-7921-C122-3CB5E6B61AC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15" creationId="{849EE3DA-B6E5-00BC-5583-F66E9CC2FE9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16" creationId="{5037D6C2-B456-740E-88C2-D977886B3F9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17" creationId="{47ECC35C-82A8-5572-5BD4-FCAC4BDCB87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18" creationId="{518C4C25-3F7A-20C1-4497-BBDF23FEAB6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19" creationId="{16B7FDAA-3BBA-7C0E-E051-CDA1EF00251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20" creationId="{D8DC5331-2358-761F-4314-718A51B02A9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21" creationId="{EF2021D5-02FA-BB1B-8EA3-DAE24C1DBD7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22" creationId="{9F6CD0D9-8956-D953-0050-90AE4CD1EF7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23" creationId="{27CB7E6F-E862-7F4D-3ABC-3523CC4D17B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24" creationId="{5D3533A6-7579-349C-1520-BAECB4E5F59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25" creationId="{7DBF7615-1871-10FF-14C9-C872B1B7B50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26" creationId="{E795D5B5-6442-89DA-02FF-4A94EC77C3E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27" creationId="{F2ABA200-5982-C4FB-1D9E-8CE5A0CD608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28" creationId="{8B13C6B7-9D0B-A89B-D8CB-D547A6158A4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29" creationId="{3F2740E7-988A-F018-DA07-F8375C94E2B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30" creationId="{B1FE85F3-FB53-022C-AABA-1E7F43FDF64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31" creationId="{D1F6E16F-5AC4-58AD-6F6F-3CFE90E69E0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32" creationId="{C57C1CB8-B5C3-6336-63D9-C407B834B06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33" creationId="{030877CF-5C0C-CE06-4D69-D38C9439A93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34" creationId="{D59F6B2A-B79D-B8AD-54E1-1DFD117761D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35" creationId="{C8E55CE0-A08A-5170-488B-9087B197ED8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36" creationId="{CF92373E-90AE-8590-8B9A-1ADCAF8444F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37" creationId="{C43BDE24-7E58-68BF-D024-0776AFF47B9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38" creationId="{A31B3960-0D31-76D6-BDDA-2A4535E0541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39" creationId="{76FC19A6-DCED-7E20-A2B8-B755F070117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40" creationId="{33AE10D3-9DA9-1553-B1CB-6DF812F63F9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41" creationId="{BD6B64F9-9260-D4D1-E0D2-788566EAD24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42" creationId="{666ADCC1-FBA7-95EF-602F-94FEF9F67E5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43" creationId="{6F5CCD0B-83AF-6B76-F8BD-8789CD78ABF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44" creationId="{C56F3045-6CD7-8793-3A9D-C5F1D20BA26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45" creationId="{86B7B5A9-C3AE-B530-F28B-7591DB7D61C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46" creationId="{11CC35F9-0D52-9C4E-7461-8CBE9BA3131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47" creationId="{7F836674-FA25-D993-3155-7657C37175D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48" creationId="{89D8A143-539B-CED6-C25E-5CE9E58DA04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49" creationId="{C40C7FE0-3E40-F86C-9D70-61875E752A1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50" creationId="{97C2C6C3-B826-74B9-E1A3-85469CD1D54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51" creationId="{63BF0D85-69C6-E0A4-AFCA-0E724E2513C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52" creationId="{7E3DA27D-6127-A237-2BC1-D689E907E23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53" creationId="{8A2D5896-8C12-FEC1-08BA-48F4BBD1700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54" creationId="{A72A23CD-78AF-0B7A-4F66-AD0FD1D0D5F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55" creationId="{912B6175-2E44-44A9-8985-8374D019E65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56" creationId="{946D3DA0-F61E-0C74-121D-543637174A3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57" creationId="{6378BFED-D40C-7819-D6F2-F40E41E278E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58" creationId="{E92A2231-0E66-45D2-5626-ADF19DD30D0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59" creationId="{B90225B7-6A98-B64B-A1FC-13DDFBADEB2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60" creationId="{629450DF-BCB6-7B1E-26C9-301E6A6535D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61" creationId="{800F98E6-FEDA-9986-2C7B-27D9992E520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62" creationId="{36A87981-4B17-32C2-78CC-4D88D5C2780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63" creationId="{B40EECDB-3D2D-1B3A-3B21-21B36B56DBA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64" creationId="{D93CE0A1-4B09-2499-2486-0E2B8D3F497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65" creationId="{1E188954-43C3-81EE-9613-A259FDC1EB5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66" creationId="{07744A32-20BD-5ECD-DDD8-99C3658A6F6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67" creationId="{EC01F06B-12B5-0DB9-E5AE-06FD69102B4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68" creationId="{7A474120-85DE-4B5A-BBD4-6C93760AC8C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69" creationId="{C1E3A200-0132-A444-414B-F0F28E816AC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70" creationId="{F319B8B8-E85A-0E35-A1A6-4BF480758C3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71" creationId="{71AB7B2B-C603-EE75-B254-871621A5471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72" creationId="{EF3FD2D4-DEBB-8F72-6AB3-A6D96BA36C0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73" creationId="{C5BB6979-3E3A-1F4C-8015-C3D4DC0AFE8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74" creationId="{34287919-DFC6-65D3-FFBA-3BAE3A50F91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75" creationId="{51529CF3-6DF7-4C95-B465-A8FB16AC82D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76" creationId="{4A7C1078-EDF0-149B-28BD-319D14E15EF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77" creationId="{AD8115B2-7A48-C163-12E2-01406C12B67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78" creationId="{3057301F-025F-7062-1AFB-F8E11671109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79" creationId="{660F399A-172C-09B4-8490-09CCAFC38D8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80" creationId="{A1839559-BAFF-BA07-9D26-726874F9A0A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81" creationId="{DF9F0A72-9FDD-582C-8466-7AC435D0588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82" creationId="{FC8807E6-0F5C-9EED-B482-3D00E8B2B48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83" creationId="{07B61E6B-2AE6-F823-B5FC-E95CEDEBD8A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84" creationId="{FBFFC891-CD48-3720-7810-C4D23E1518E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85" creationId="{A8F776DD-2A54-711A-9C54-97843CB5C01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86" creationId="{892A8616-2DEF-F114-011E-400F756A66A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87" creationId="{F2DB7CD3-9F4E-A21B-8062-1DD3E0220AF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88" creationId="{494CDF66-2694-6E24-1E48-C744EA77634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89" creationId="{336F09A2-E1C3-57BF-8F51-93C9590B14A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90" creationId="{556CBE08-C1E7-E8C3-165A-11EE03D2ED6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91" creationId="{0390A709-20A5-9F21-9645-73F364BA9CE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92" creationId="{3D3F30A9-1F93-EAF0-858A-F848C238A16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93" creationId="{E791E2BE-42F4-FEDD-88B8-7C9C0BCF4DB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94" creationId="{F91B7C8E-0541-4333-EBE1-F6E1030C7BB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95" creationId="{04AEB887-2102-6BA6-9D8F-3F64D5706CF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96" creationId="{F6C53806-5020-F08F-FAB5-41EE5B1D22D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97" creationId="{B1C7DB63-51BC-AD20-E523-2C83A843D3D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98" creationId="{863E596B-45BB-4494-33BC-918B20841C9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499" creationId="{C5BD4331-2B02-1064-8F97-8A2BA7D2BA5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00" creationId="{5CA2701C-CB00-6F04-316A-879326726F3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01" creationId="{4283B407-3459-7EC7-8B85-26D816A4FB9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02" creationId="{AA64C966-953A-4B0E-5A62-9935704C525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03" creationId="{9009697C-D123-01FF-B747-B1C4A25DF07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04" creationId="{8FEF96F9-04F5-5FD4-284D-DE98491F873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05" creationId="{C399286D-DB8F-9B00-217A-863DFC54559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06" creationId="{23A14653-A6B7-535E-CCA8-FBC91158E5D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07" creationId="{34E6A362-6DFD-1436-E212-CF9C3FAB247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08" creationId="{6184972B-4F70-876E-E228-F3BCFACC68C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09" creationId="{66068BD9-6DB3-F4A9-0CE2-5C7B1080DF3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10" creationId="{DB460363-30E4-EF28-F228-D1294E284AA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11" creationId="{6F5C641E-1380-AF3C-1EAE-5ED224F0903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12" creationId="{BF0E2BF8-275A-3883-7711-B58B39F9EFB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13" creationId="{4D326193-7B27-841C-AD4E-EF0A3533A4A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14" creationId="{2EB3D2C7-9348-F790-1A10-EDA39C775DA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15" creationId="{CC1E3461-C556-5D44-D510-7EE45D18899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16" creationId="{D720CBCC-D8EA-C999-62B3-1A0032B4363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17" creationId="{05FF39F4-4AEE-0197-0942-AB08CB3B0BF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18" creationId="{CD5D27AE-54C2-4C40-07FA-2E99D8C8012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19" creationId="{D1966E40-84CE-0AAD-3605-80C0561ADB4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20" creationId="{35F127C5-F739-DE7E-5769-CE292BCC472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21" creationId="{977D51F9-B8D8-1837-4ADF-4AF5E59F62F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22" creationId="{6138EDA0-D29A-7319-4353-9730B305C5D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23" creationId="{99D42D82-BC51-4F57-D33A-44005F1980A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24" creationId="{435C1749-36A0-DAFC-B2A7-6118B2CCE8F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25" creationId="{C4FD509B-87AC-6A31-CC51-72372814B98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26" creationId="{35A53A19-5D57-C2A9-27CA-8F8E3F0A12C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27" creationId="{EB2DE7F2-0DD5-E307-47DB-70159D11D75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28" creationId="{658F3207-619A-932D-EF87-1D185B12B0F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29" creationId="{FC91B54D-70A4-A205-3662-AD849D9AECE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30" creationId="{8040033B-8DAC-EFC6-5101-BFF96BDA1B1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31" creationId="{873AC8D2-B9D8-91D8-48EC-7D4B8A860A9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32" creationId="{55F77F94-010A-F0C7-58A4-0C737F674FA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33" creationId="{8DD503B6-4AE4-6B58-4D70-0D628EE1724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34" creationId="{CB18D01F-8A59-70F0-1774-D0FD2CBF6CB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35" creationId="{7C52E931-DEC8-9B62-56F5-5E513AFAFAA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36" creationId="{15B5447A-990B-8BD1-0D3A-9043970BD81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37" creationId="{3451D83E-2061-3795-1120-76F533E0AD8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38" creationId="{A6863A61-284D-4631-C073-B4810D7FA97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39" creationId="{29BA1934-3365-F34B-2DF0-545F8695565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40" creationId="{98080070-B6BC-03A1-640E-0DE1A4C8075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41" creationId="{BFFB0C9D-C750-BAE1-C23F-ACCE020EEC4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42" creationId="{33C68B77-DA64-F6C9-2F51-4AA78CF784E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43" creationId="{74BD16CD-4490-D8FC-EAF0-E9F9C064D15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44" creationId="{9667BF36-12A1-53E2-7236-86EC9C8A990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45" creationId="{CA23E731-939E-BE17-1FA1-00A571B3106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46" creationId="{B14EA880-791B-75AC-9AE5-00A0F213EB8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47" creationId="{DAC64641-CEF4-C1E4-9654-73D179A841D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48" creationId="{673815BC-1631-5375-8590-437D4995979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49" creationId="{63F1621D-76B9-064A-CE01-4F5A66F394B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50" creationId="{D385B55E-5C8A-C5BA-93E2-C1C41E92433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51" creationId="{A2C108BC-448F-E0D1-E445-7A6FEFA0B02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52" creationId="{D52652FD-861D-CBC3-12DD-7C25D6EE7AE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53" creationId="{31BCCAD5-DB49-89B0-5616-B06B1C02A13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54" creationId="{47F273A1-3DC3-9E69-3B90-B65A9C6226A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55" creationId="{D0583822-E331-349B-824A-E35F5BD7BB8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56" creationId="{416DD749-1B78-82CE-22D2-2B37D341043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57" creationId="{E93147B3-0908-BEC8-C8A5-ABEB6D2BA07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58" creationId="{E0B77EF9-1B45-C012-DD93-D2A0FB6E751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59" creationId="{616226AB-0E51-38D7-218C-FA749CE39F8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60" creationId="{388F6DE2-653B-A599-E7FF-B1EC47804BF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61" creationId="{41C3FE53-2080-A771-F56E-51AAE398C9D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62" creationId="{40D5B67D-A4C4-4ED7-3BED-ACE85030A80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63" creationId="{AF04CA5F-BBFF-9213-BB49-037951E0AC0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64" creationId="{39707954-C9AA-D518-7B77-D1966F8A0FE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65" creationId="{D00193B4-BC5B-2477-174F-8E39B14D63D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66" creationId="{7F0E9ACF-52F6-9482-6327-7D9CD8E835F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67" creationId="{F7020F5C-E9A4-9DF3-A971-4E691E646AE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68" creationId="{42DA603A-32F2-844A-26C9-481307EE4FE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69" creationId="{06A899CB-1522-90F5-E707-84A8A9A7BDE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70" creationId="{B7FECE87-E42A-5EFD-696F-C0FBF98BFA5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71" creationId="{C8F2C53D-FADB-2342-9524-E5E01E48006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72" creationId="{77E8652F-EF22-4DFB-F263-08AB7A0A75D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73" creationId="{F8731161-E52C-87DD-EFB7-E10A85A9F11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74" creationId="{ECFC7273-AD7F-48A9-2AB2-2B2B0F3D8AE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75" creationId="{8919DC6C-6C26-0C0D-0A6C-576A6FCBDAE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76" creationId="{2E30352E-BB23-FD4C-C98D-71A9E182208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77" creationId="{6F3009FC-6F7A-4E1F-E0A5-D3E9FAD0B4D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78" creationId="{1A038A5B-6996-F02B-AFD2-BBB0FE6D59E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79" creationId="{2CCF14C8-BD7C-269C-D80D-AEB40F568EC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80" creationId="{61D97FF3-5B3C-612A-F7B0-FE6B5621B71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81" creationId="{874C17A0-4413-BF47-C5EC-34CB65DE14A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82" creationId="{D0A974A8-A1D1-3DBC-38AF-754A931CF50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83" creationId="{412031BE-E0AD-CA30-444C-21766B0BA4B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84" creationId="{39894329-C796-B430-B931-95909F2327A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85" creationId="{EDBE86EB-B6A3-014A-CF23-1C2817FA213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86" creationId="{B86EC3DE-F400-7B15-540E-97561F409AD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87" creationId="{C65C3EA0-0A82-BA13-C78B-C4DED001846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88" creationId="{802E8396-3DE2-453F-7361-E1720A95457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89" creationId="{1F9B911D-7C8E-F1F4-385B-E259BAB3EF5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90" creationId="{C41D3A5D-79C8-954D-F96E-CBAEEA719AD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91" creationId="{1052826E-7C9F-D885-26FF-BBBE532B683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92" creationId="{0FDE6D13-39C9-ED1E-530A-28F70E44170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93" creationId="{90789223-23CA-D43D-BF7A-E93136656C6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94" creationId="{DE8DE632-02F6-763F-532D-75905494E9A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95" creationId="{9E625571-0F18-99B3-2CC6-5174740132C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96" creationId="{F16CC648-B3FC-630F-0DD8-6D56469B080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97" creationId="{2851DB56-D204-47F4-BBFB-8EE92A27900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98" creationId="{D5A2DB1F-87D0-AA6E-FE64-867A4F5379D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599" creationId="{107AB4FE-06BF-E184-07D8-917EACFC791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00" creationId="{F35A645F-2CA9-1FC5-57B0-1A6F7CF0FE7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01" creationId="{C4115AF5-7417-94D1-D4CC-9B2262D0622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02" creationId="{939C9EEF-B91F-C688-C562-7155F5A5508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03" creationId="{8C56164F-1B34-2B7F-98CF-BC1141712EC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04" creationId="{6AAF8A9D-EF83-FF12-06D3-1C5AA54BFAD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05" creationId="{01B18D60-1948-74F1-CFC2-B614D534125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06" creationId="{8FEE7B8C-C2D9-7A87-AFC3-2B5633557FD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07" creationId="{A2D245CF-1879-60D9-7FAB-A3A21FB7E6E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08" creationId="{3B96BE0F-F3CC-FA78-929C-4F5C4C4277F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09" creationId="{03328117-04E7-C8F7-6902-277CEF98E89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10" creationId="{425BEB27-533C-D53E-BBDE-D98BA56EE3D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11" creationId="{BFE89AB1-96D9-95BC-0CBC-DE1C4BD657D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12" creationId="{BAEE460C-0CD9-4EFD-EFB4-F6A3A741D76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13" creationId="{C570250E-E05E-A9F1-5489-CAA03C9F348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14" creationId="{59F0DBA8-51A6-0330-7ACD-7F77EBDD49D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15" creationId="{EBA95EC0-1258-955F-9E05-610AA889137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16" creationId="{40F1915E-5671-35FB-F434-DCB86882531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17" creationId="{05127AB1-B5C0-BEC7-4F58-5A558158739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18" creationId="{4C19BA41-0243-BC37-3A72-D8C05951514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19" creationId="{DD41A38D-B2A7-FC14-9511-1C19473B745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20" creationId="{40AE0382-3B77-5611-76F6-739F39B0109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21" creationId="{40D37770-9912-0DB1-3C36-B10AC693A60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22" creationId="{AABFEB3D-07F6-B56C-AA3F-DFB597DE994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23" creationId="{863D6F33-49FE-EA77-3402-45950FF5610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24" creationId="{891F62C4-D163-9F67-2A14-EF7EA4F3518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25" creationId="{0D4B3B2B-641F-82E0-4FD6-F97B58090D1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26" creationId="{13B7647D-5CB6-C361-8231-701C3B6AE99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27" creationId="{BCF2077F-B1C5-D39B-12D9-9DB11A6F881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28" creationId="{27B98D9C-1901-866B-5313-FD81A32C500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29" creationId="{5E094D80-A705-CC7F-4285-3B5DF75CA37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30" creationId="{AF1C8955-3E04-E5CB-7793-12A7189B077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31" creationId="{272032B1-0077-B7AF-3C1E-A40BE0AAEC5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32" creationId="{0E8F7846-AE3B-C734-A5D7-07CEAFF38A2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33" creationId="{E2215E81-049F-09DA-EFE7-3FBFE51E833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34" creationId="{0EC864A5-9F4C-0669-C44F-D597D1593F0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35" creationId="{EBAFD6C6-A663-4088-549B-BAC52783272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36" creationId="{4F7F1080-4F4E-94E6-4A9C-0206086CE79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37" creationId="{459E5226-55AA-899F-46CC-8C4E7289BD5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38" creationId="{3F615DB2-C37B-9224-1836-2857A3F4C16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39" creationId="{C4C72D69-81B3-3A61-3116-1345C6CF233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40" creationId="{132974CB-61D7-AFC5-17D8-B152996979D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41" creationId="{A3E3D4D8-DB9B-A626-912F-C526689D3DA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42" creationId="{F064971A-039E-CD7C-9D75-004B64FB33D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43" creationId="{E96AB9C3-6AB9-B851-EA8E-2F4A54E4096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44" creationId="{F5AB7CBA-EBF6-0013-2404-8AC804BAFE2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45" creationId="{B323CA69-3D73-D401-E796-B72715F63EF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46" creationId="{979FA0E6-8DBE-58FE-EF28-6088253B987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47" creationId="{ADEF04EF-6DB5-8E77-717B-BFC0FABE077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48" creationId="{DABFBBEF-05F1-B233-6402-AD6D99041C7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49" creationId="{7EA27645-E5D1-8F54-23D1-1093748AC24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50" creationId="{31974B38-E788-AF6B-23E0-0D1461C74CA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51" creationId="{7DAD4E55-8A16-1566-DCBB-56E41518869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52" creationId="{C68E55AB-0562-A189-BBAD-920023DD937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53" creationId="{2C19D21A-DA15-66FA-06B7-C5BE4B88A79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54" creationId="{31C95E1C-CB17-65A1-7B40-D749DEC2E0A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55" creationId="{76DF87BA-5296-1ACA-D940-BB2C5EA3F06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56" creationId="{77CF873A-C53A-8A28-5D50-34DFF82AD2F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57" creationId="{65E1FE7B-6486-8CF5-F01C-4547CF3DC94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58" creationId="{2C1614AF-9AD5-5F92-7A91-3E302AF2079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59" creationId="{CFEF41D6-A60D-01AE-4EF1-2E32775F67D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60" creationId="{7F704385-AE58-A99F-CEAB-F33E4777137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61" creationId="{01D2C57B-6613-BE8B-6E27-92BF91A879C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62" creationId="{F0174C45-5C97-3F1E-ADB2-8650667DA55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63" creationId="{9B1BCC13-A82B-2F20-F919-D4D0E0F0479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64" creationId="{9E357BC4-E7B9-6A38-C89F-15DA583172B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65" creationId="{8EE26C48-785D-9BB6-FF23-AAB54156A16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66" creationId="{34ABF02D-DAC4-9AF3-D864-5CCF1EF883C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67" creationId="{DBEE1A7C-56EA-6D63-EF19-C3F23DDB0C2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68" creationId="{A04B30B6-2D13-222C-224F-6E25767CA66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69" creationId="{50D8E92C-FD06-8A1A-86E0-AC14251E90D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70" creationId="{7A01D2B3-91B1-911C-C218-98C9DCACEC8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71" creationId="{AA99CAA9-42B4-1EB3-0E2E-980082BA929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72" creationId="{FA5B04E2-7826-8DE6-0610-7AC7E1DA5C0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73" creationId="{91BD40FA-637B-920D-B35E-B7F6C94CD48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75" creationId="{926F2C7D-06FF-46F0-D8C0-DB12B1B546A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76" creationId="{3D1AAAFC-237F-4102-B600-8309AC7C7E6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77" creationId="{238B4579-2D23-0540-563D-415EB8764BB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78" creationId="{59F68899-31DE-04B9-CB06-9DFCF39BF37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79" creationId="{4D9FFF77-B5AA-1167-6865-4E3617C5FCF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80" creationId="{BEC57623-45D9-2FBB-BAE6-F945DD3B41D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81" creationId="{71AC5F11-FBF4-6484-CCF2-4CD1CB24E0D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82" creationId="{8E1D6D89-6A2D-7429-900A-ABC0A6EB3CC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83" creationId="{B122E1A3-CDA5-762D-8C56-CDB3A708E7A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84" creationId="{123FF19E-2CB1-16C9-B7A7-9462D95F8C9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85" creationId="{5307B79D-C269-77AD-09AD-B459FB1ABC5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86" creationId="{81B0453E-9414-4115-A53C-48F4BD8D37D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87" creationId="{033A5702-867D-D56E-44D6-655CAD8FE26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88" creationId="{3FA09403-9A44-F149-AD5B-3A64D734909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89" creationId="{02735A0E-6E76-3767-6A89-A0974090CAA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90" creationId="{BA77D7A7-8EF6-A61D-5795-264FF57E778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91" creationId="{448543E7-0A21-24F7-50B2-31B3DCE8667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92" creationId="{A08F6741-D48A-10C7-A9A5-EEFFA7AD603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93" creationId="{E69BF3CD-EA47-D57F-4715-CCE4875670F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94" creationId="{3DDEE514-7CBC-1EE8-BB11-41C4B4F9BFD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95" creationId="{F199ED5F-B599-7AFB-F4D5-89AC38F1432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96" creationId="{8EB88BEC-4B50-B45D-CAB2-A95F9425D70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97" creationId="{6C1DAD08-A125-BD19-6915-9FAD117D599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98" creationId="{71FAD19E-D40F-A6E9-3995-C3958E1C596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699" creationId="{473A4588-3A49-32E2-E18E-F0957DA1EDA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00" creationId="{C40133EB-9D22-1168-173C-EB4E02FBAAD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01" creationId="{39B55D9C-2D20-3C96-1FB7-A47FEA7913D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02" creationId="{E073BC06-64E0-0E24-3BF3-91BF5150412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03" creationId="{CB654DBA-8294-1879-BDBB-A4122B31CE1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04" creationId="{04B5F8D8-E6C1-4694-8B3C-141AD4B6AE7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05" creationId="{C04C102C-638E-74AF-AB58-0B59D754AB9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06" creationId="{E2D09E3D-B2B2-F72A-26E7-1596FB6E00F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07" creationId="{95E16EA7-603D-23FF-3164-D2A43B8F6AA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08" creationId="{9B1B2AC2-CBD7-D5E2-1227-1457FDFA1AA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09" creationId="{C987B92C-466C-7F6B-2E5B-24FD8943ECE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10" creationId="{E2CB21E1-8A61-49B6-3D80-C9D4BC938E2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11" creationId="{14184DD0-A99C-93D6-8A32-9C192F1F5D3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12" creationId="{754C84FC-6B45-551C-6E0E-106C22CCF63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13" creationId="{EE171948-7A0A-3703-E86F-C1F5482C760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14" creationId="{2FD71A49-E085-927A-5BC2-94C2A4391C8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15" creationId="{4AA2CA88-08A8-BD8F-783C-E16F1B8447B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16" creationId="{3606587C-06EE-E889-8ABC-9C26D598B15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17" creationId="{588873BC-F35C-3542-A895-9FFBAB1030C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18" creationId="{97B7035B-9AB5-EE84-53DC-0A848D94C5F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19" creationId="{DBF1A158-E4B0-87FB-2F5A-7F5F308F77F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20" creationId="{EDF5865A-38CA-CB95-B965-38AF8077066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21" creationId="{CDF03978-A7D9-6F42-1D67-7559B0CC588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22" creationId="{6DCF865C-9ACE-DC7C-F257-49C85B77449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23" creationId="{32AC0C29-A377-711F-A6D7-71287354638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24" creationId="{4C959EC9-E5FF-8931-EC6B-BB8E30960CC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25" creationId="{77491508-DA2A-0C6C-7D7C-25C6AF19929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26" creationId="{B8D5B2BB-5503-DC52-42AA-C9C72755A9E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27" creationId="{8E399978-58AE-0AB7-F118-B96F935ABF6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28" creationId="{63E07072-0AA9-C1E7-B2AF-866BD25EDB2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29" creationId="{23E2698D-1041-24A6-619C-79C4EF6C199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30" creationId="{B740BF6D-6278-3533-670E-BFECE8CE1D6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31" creationId="{800A7041-827A-1638-B98D-C0F57C64C1F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32" creationId="{2F702EEF-A1CB-503A-C9EE-0F78C3D5F86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33" creationId="{2CB9EF12-2DEE-1A10-1086-114B867FFB2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34" creationId="{629A1684-1D55-10C9-382B-2B6368BCD97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35" creationId="{E437052E-A400-C2F4-863B-528DCC11DDA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36" creationId="{D50DF697-A573-36AE-7A84-A17FADCE194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37" creationId="{14E12BE2-60F1-A837-4AF2-B99C9D7FA6B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38" creationId="{53B0EE22-D2B9-15BA-1C97-CBEC5D0970B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39" creationId="{DC9F3E00-E173-A366-7F1D-91C719554C7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40" creationId="{B9B564AA-5963-0418-FDC7-532DF3A3448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41" creationId="{89F67BED-D0F9-0BBA-1A5E-F9923F83411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42" creationId="{4953C079-876C-2BF6-18FE-4856431EDEC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43" creationId="{4066DDB4-D4CD-0F96-3908-5A8C0CD5C5B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44" creationId="{0D9FD0D9-BA41-2F35-7A57-7324AC2805B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45" creationId="{3AFEAD1A-D42E-B592-0A88-F849AC14D0A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46" creationId="{2D054314-F8FB-0C06-F15D-987B38CC550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47" creationId="{B0BE9A6C-AC06-CFA8-6EB7-78A383FFD78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48" creationId="{ECB79BAC-5458-7FF0-119E-824389782E2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49" creationId="{E9A41683-A87E-8B3C-7004-52FE0C522A2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50" creationId="{2183249B-941D-3690-D2E5-7FC546E05CB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51" creationId="{1CA33C14-64B6-F93C-65AB-65949AF8254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52" creationId="{5322E334-3433-651A-2E27-42AC0B58A29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53" creationId="{68596B09-68F9-B0BC-1CB5-0D0035AA75F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54" creationId="{3D92114F-4D1F-5044-9BC8-294FEA575E5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55" creationId="{CE8854CC-7845-5453-C7AE-4AACEE2B0FD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56" creationId="{D93E20FE-BA4F-F266-A82C-319F94E956C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57" creationId="{BEAA3972-1A9A-754E-0464-D5565AB119D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58" creationId="{C034AEDC-0828-C678-E068-0BAFD1ADAE5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59" creationId="{04F09B04-DEE1-0680-33DE-F49F8981E9C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60" creationId="{A317111E-CFF7-ACAD-74C4-3F2C9A10D05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61" creationId="{681E3AFD-3CC3-3B67-28D4-BA8D834A3BB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62" creationId="{FEF2361E-4EF6-0B8E-6F5B-8B0DD69A115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63" creationId="{68B9CE79-C6F3-20E2-8235-DDB1439493C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64" creationId="{AD12A05D-3B77-061D-5424-2D8AF36AEB5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65" creationId="{F2D530C2-D476-C5EA-9289-609505FFD1D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66" creationId="{DEBDE369-89BF-8F61-91E8-60516070327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67" creationId="{80DB7F82-811A-60B5-679C-72D0307E513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68" creationId="{4D32F552-3D99-D47F-A66D-0361A49A812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69" creationId="{D8E592D1-F57A-C586-48C0-0284300D38E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70" creationId="{D5C20FE9-A248-E984-BDC0-3B96EB48C8F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71" creationId="{D8CCCB8A-B718-7524-B785-2F156FA2AA2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72" creationId="{BCFD36A4-42F1-F9EE-8351-A85A1CEBF90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73" creationId="{8C760AAA-28D1-40A4-1B43-D0E8A05E78B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74" creationId="{907C0C36-794A-720F-F6C1-0C26D5C6BB0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75" creationId="{635CDD6D-7234-8AD8-D303-C8CB583A2F9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76" creationId="{9A947F01-0556-E4A0-AC6F-D6A73DFF1B0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77" creationId="{182583FD-EFF9-6A30-31A7-B87A946BE06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78" creationId="{300FD5A6-701F-956C-4103-F086970236D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79" creationId="{12576E99-90F4-5C58-77E3-297FE06963E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80" creationId="{350A564C-9CAC-12C9-35C3-17A1DDE3062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81" creationId="{3DBB15EF-7726-181F-6156-542418D8914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82" creationId="{1527D266-32F3-30B6-0BC3-8D92D3296FD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83" creationId="{80427576-D594-3EE1-9FEE-26909A8F97E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84" creationId="{3A07AB13-A9C6-CF71-FA69-0F2BD088BF4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85" creationId="{72C054FA-8736-2071-6B86-57C1471A261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86" creationId="{2FF218BB-3065-667B-BBBB-AD585439169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87" creationId="{BB7AF94D-C810-3C44-DD1D-D8FD0A4E301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88" creationId="{BF51C4B0-EED6-B6B7-E792-B38BDA40FD4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89" creationId="{62C6D353-AB13-22C1-1C5B-645FD79671B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90" creationId="{2D2FEC72-1AFC-5F3F-1CC6-EF364D5C670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91" creationId="{9B3168BF-03C1-4302-76BE-AD946EF8382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92" creationId="{EC6D85C4-C504-A1AF-1FB4-10CEC7BFDDA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93" creationId="{5E433B88-77E7-3307-AD13-A4023471837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94" creationId="{E8F8A15B-B1E8-65BF-5EFB-18814897A28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95" creationId="{77C91DB6-5B94-5031-8246-41BA385DBA4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96" creationId="{371D6CAA-F410-A2DE-49AA-EA1147D84E9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97" creationId="{8C5AED50-1109-9AE8-0D4A-2B1A541E776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98" creationId="{D6575F83-A875-BCB2-DDAE-DCC78FF4358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799" creationId="{32A66988-2525-6725-27DA-0BDD814A9DC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00" creationId="{44C1131B-5F0D-A03C-35BE-6216D577349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01" creationId="{B2A9C1F0-0C4E-2768-BD63-9CD46AA6018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02" creationId="{97746502-C204-E2BA-0DAC-F34481AB425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03" creationId="{A6D97F15-5FD1-DB66-03AF-DD4FE6FD4A5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04" creationId="{686A6014-D008-EFDB-E394-208481CB286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05" creationId="{B3065D86-9B6F-DE46-2875-AB8A52EBD01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06" creationId="{977B56CA-495E-46C9-04A1-14EAEBA73E3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07" creationId="{4F472850-7620-41FF-8ADA-88189A0B45F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08" creationId="{FBD78E7E-71ED-B3A0-2E8C-98C0EC04C16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09" creationId="{B8512CC0-1AF9-DCAE-DCCC-4E91E710BEA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10" creationId="{69EFCF3C-71FF-15AC-590A-226296ED4C3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11" creationId="{E975FFF1-900A-3609-40F6-B79A2F5CA4D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12" creationId="{E3ED95DC-F7A3-75F4-15DE-99B85C4004E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13" creationId="{139B5EB0-EEAD-84E2-35C4-2020FF3F2EC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14" creationId="{3F208AD1-D24F-3BD5-EB97-C0BD9D30EF7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15" creationId="{5191C05E-28EF-33F3-9449-A78CD36530D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16" creationId="{BF7B88A2-3002-5DC8-792E-B0462F1E1CF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17" creationId="{DD733C9B-E4F6-DC11-5203-E53FE370B1D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18" creationId="{4C5A6643-FE87-346A-B47B-DD1867856C3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19" creationId="{F99B201D-2B70-B943-167C-8A02D3A6D87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20" creationId="{4655B130-963D-91FF-758F-4342CC9FDF1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21" creationId="{80279023-77ED-7627-FFAE-10361A5AD1A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22" creationId="{94DFA126-0FA2-DF9A-BE60-75C12EEDE25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23" creationId="{241E61CD-61ED-4BFC-A0A7-2F4100C678F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24" creationId="{94A73876-D4CC-F155-D6BF-FBCF0CDA76C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25" creationId="{384F193C-C99D-65DB-BA34-12192EA1255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26" creationId="{1AD5CBA7-4EE6-BB2A-DC15-745B3BEB65F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27" creationId="{41DC0A4F-1A68-06AE-1355-41C21E814E0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28" creationId="{36C053E6-DF1F-A870-1F84-FCC218D0122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29" creationId="{6C51B3C3-355B-C262-C34F-0E603D44F1E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30" creationId="{6E9666F8-E82C-32DC-0A54-B5A0B5FFACB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31" creationId="{833BE3FE-1853-5925-E434-3832CC442DB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32" creationId="{A5E3AA6A-F0E4-3FA8-CD5F-43EAE77A2AC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33" creationId="{F3324A51-895F-C845-6986-FFD5E3C04E0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34" creationId="{A049052E-B640-41D4-813B-B04AF3FA7E3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35" creationId="{7F6D2990-E52D-4F0C-7E9B-8A050674607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36" creationId="{8AF4D77C-81A9-B663-D7B7-880DC8CEFBD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37" creationId="{E911065E-6FE3-BC9C-77DD-2297A360A8D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38" creationId="{84F65DA8-991B-8A04-5806-038FDAF2CEC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39" creationId="{48533CCB-7191-141E-1A9B-C2EFDD77706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40" creationId="{CDF508B3-4ED0-E56B-4A0B-7C1F9A48A5B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41" creationId="{2557BF42-69D7-859B-0A2E-7ED718599D4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42" creationId="{F93A0906-2B0C-5103-739E-45867FC4F30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43" creationId="{EC35321A-FA5E-EB75-BD8A-19183439E7E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44" creationId="{5BC31F8D-42AD-5B5D-D21A-77A79550726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45" creationId="{A6A3DECB-AE8F-D72D-92BE-3A3355685F8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46" creationId="{B63D4B47-A5CD-E5C3-926D-70F9593A326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47" creationId="{AEE9619B-7B61-174F-7953-F96E515E019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48" creationId="{B21CEE5E-E9C8-B1F9-7954-CD48778CAC8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49" creationId="{702139A8-0DD5-15BA-7905-F3E080AFFED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50" creationId="{D4649D48-739D-8830-08F3-95EC75593E7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51" creationId="{A8AEEBD8-5F14-5224-B58E-FC61D09AFED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52" creationId="{13CFF10D-0616-6C09-CAD4-7EE5BC536C0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53" creationId="{69EAD4B6-9E60-CB96-6509-7EA0E5E1A1D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54" creationId="{5E7C3426-9F24-618D-A4DB-4B9B489159F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55" creationId="{4EE00F44-6861-362E-49CB-016B42594FD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56" creationId="{844F2555-C240-BFB6-2E00-1DA6667BB2B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57" creationId="{29AFB9C7-7BCF-E2C2-2DBB-6195D694A8D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58" creationId="{4648E225-1E91-4B2D-049A-5161A38AB29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59" creationId="{58E8A9BB-9B33-194E-17A2-DD9E9950926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60" creationId="{677811D2-1092-8720-5689-1587577C44A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61" creationId="{E1D9EFEE-2B95-CACE-5046-7D60F0E6EBA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62" creationId="{ACB092E7-7C8B-338B-5589-715402C1144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63" creationId="{B134A5E9-E15B-95C0-E382-C779E1FD86D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64" creationId="{E877E692-4CAB-D5CE-3DD9-D8C132F4F66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65" creationId="{CC97990B-15E0-2C39-7D37-9FC9F6C4F4A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66" creationId="{4E7477C8-A0C3-E44D-F834-46344CCC130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67" creationId="{B6705BFB-29DA-5155-0E52-8461D955CAA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68" creationId="{D44B9265-6F79-4C50-F627-854F7AF6E94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69" creationId="{A946DB5B-8792-4DAC-D3AD-FEE1138D6FE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70" creationId="{8128EB61-492D-78E9-40EE-10E686FF116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71" creationId="{5A4B2D1D-1221-F91E-58F4-58964AFC471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72" creationId="{5E4935FC-38BC-69E9-F22D-E361C42FCC0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73" creationId="{249EF68F-0CF9-6AD5-0791-A4C3915707A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74" creationId="{F3ED847D-B3AF-83D7-60F3-3AF0BDE97DD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75" creationId="{49AEDBA4-3169-8BA5-3304-DFDF6E82A02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76" creationId="{104AEA5D-6AAA-3323-DF8E-169A8251CD2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77" creationId="{05F75A75-999A-1BDA-0876-80177AD5742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78" creationId="{88A122FC-EDC5-41A2-CB4A-3416733AC95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79" creationId="{E3A38F6E-55FD-E7C6-98F4-6737294DBE8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80" creationId="{EA6B303D-1925-85E4-B262-D7B6222A5E5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81" creationId="{3E7C9742-9F41-7ABD-3876-63C4DA2323F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82" creationId="{66CC193F-1E5D-4AAF-E46A-EE4BD682B7B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83" creationId="{9B562936-454E-7205-E2FC-6B10A9B35CD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84" creationId="{D9905B91-F7CE-156B-C163-EB468A68683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85" creationId="{9F58CCFB-2507-5455-969C-AB663895EE3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86" creationId="{C3A7B4FF-1BC2-5AA3-CC0C-FC0D541236A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87" creationId="{AB0A0B88-C52E-85A1-F207-C839698C9CD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88" creationId="{31E9BAE0-4673-F6D5-AC41-D3687AD3503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89" creationId="{04D74CBB-18B7-DF76-2364-7B2AB9D6B06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90" creationId="{837467F0-5B4E-33CA-67BC-63A6D049644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91" creationId="{7ED03C45-3D0D-9E57-6F4E-588096A8913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92" creationId="{4A1A3C65-83F9-09BC-58B0-0C51FABB161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93" creationId="{9046B370-05A8-3347-8D86-4D81C9F63C7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94" creationId="{0C24390D-5DF3-A13B-056E-12E521EBAD4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95" creationId="{8A5B82CF-33D1-BC40-3595-198C2A9EAEA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96" creationId="{90939922-5C61-0C18-B4F6-C7181E56878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97" creationId="{762EC272-050F-6A6D-D47C-A8D4E01DE5A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98" creationId="{835E4FAB-B540-1BA4-CECF-2F3D3A9AE2F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899" creationId="{30D13377-CA13-9ED2-3605-29A17A591B7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00" creationId="{7E8FAFE8-B91F-0DCA-8B40-3CE44C4E13B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01" creationId="{281A27DD-0107-5352-CEB6-AAE92628809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02" creationId="{27DA12E2-F9B4-94D2-73A0-13BE467166E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03" creationId="{A870A979-5436-3410-DD57-DF9DE0D30A5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04" creationId="{DFDC405D-ECA4-8806-2609-EB4E1B6CB51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05" creationId="{EEB68F5B-E0DB-12D9-6C2E-2254AD4471F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06" creationId="{CF5819CE-1083-75F1-A1C5-E62FAB3367F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07" creationId="{1695B132-3924-C32D-5F21-19E55821756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08" creationId="{18F16DB0-E3D4-3F94-F642-6B3EB79DCA2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09" creationId="{FF1A10B2-1F4B-D4E2-2247-F1C56312097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10" creationId="{0DC5BCA8-BC12-B132-D172-2D48A936ECD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11" creationId="{ABA2EF08-1D5E-2A43-0DEF-1E99B413A8E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12" creationId="{9DCB7DCF-D37C-A70C-4566-759371DDE48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13" creationId="{538E244D-8F72-D24A-5D9A-B9963DFCB4E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14" creationId="{2FE87609-40E0-24CA-1084-F58316B50F8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15" creationId="{D06F779F-57E4-0AAF-2A16-2A043FEA3AD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16" creationId="{E530D36E-A390-6939-B3CF-03FE54E066B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17" creationId="{27001DEB-321C-CB75-A35F-A52A1FECB76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18" creationId="{295938BE-6AB6-627C-E107-EB7AA9C3BB8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19" creationId="{B3C812F6-5E89-6748-AD7A-9FD98191679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20" creationId="{B664F959-C86D-B722-AECE-F47364E89DE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21" creationId="{98831A51-FBCA-1337-203B-A2C3BF661AB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22" creationId="{C6040465-93FB-76D4-9E87-CDDC9A495C9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23" creationId="{777F3E12-9C0A-68DF-D6E5-EE939AC4C4B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24" creationId="{DD592468-7A96-D3C1-7D91-449BB8481D4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25" creationId="{67CBB705-0A01-FE55-3F79-587CCCB1829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26" creationId="{14F7F158-B8BD-779A-85DB-AAF042A9416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27" creationId="{2082FAC7-5A27-7772-A074-E886CD3FEE1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28" creationId="{836C137A-332B-A6BF-FFB9-9B11ED26D1D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29" creationId="{BA9F10C3-DE90-E173-FC71-8AC9EB47119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30" creationId="{B5578A37-E45A-80AC-9BD8-A9D5D8D26AF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31" creationId="{B19FBF1B-DB5D-C63B-2AB2-BD6B6FBAD11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32" creationId="{A6B15CDF-3AFD-648F-DD29-514002D08D0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33" creationId="{352BA376-C8E5-1BD6-E90D-5D6B78D3797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34" creationId="{DF7C829E-DE7E-5230-F1F7-8E4A00674B4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35" creationId="{486E23AC-2CD0-04A2-966F-4CA8BC0FF92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36" creationId="{CE7FC59D-52E6-16B2-51F2-5858BAC97F0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37" creationId="{0629277A-DC7E-63A5-4E3B-DC7265CAF3F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38" creationId="{D3C3D3A0-4263-6546-A569-D782E075738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39" creationId="{E277C7D1-66FE-7F35-A07D-39AEB07B3CA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40" creationId="{CCBB657E-B8B5-8AB6-2883-A91201CC8DD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41" creationId="{F04A5B7B-0C3D-5578-8317-406BFEC6A0B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42" creationId="{DF776A65-E7C4-5A37-B913-0687BECD13F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43" creationId="{0A10A9BD-8B50-1CC4-F6C1-29A9AA31157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44" creationId="{6E22D060-20E4-CC5A-9BA7-A1A35CDA6F1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45" creationId="{7CF2DF9A-408C-3B4A-FFC0-C71AD4E7EB9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46" creationId="{0961C31A-8360-29AA-DAEE-21F0B0CC262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47" creationId="{BE1BE1B0-7BB6-38EF-0FA3-736EB0433C5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48" creationId="{5684F62D-5076-34AD-0A32-9CB14EFDDAB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49" creationId="{BAC53967-450B-DDBA-09FE-F863BEE91E1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50" creationId="{5D6189F2-9D37-097D-E6A3-D7914434174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51" creationId="{C00BC5E9-5C64-E179-940F-47D9CAD8C88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52" creationId="{D3DB639C-F5D2-E4BE-6CF8-C1E2778BADA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53" creationId="{32BCC496-181B-CA30-C49A-885B4C3117D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54" creationId="{00C0D71A-6D56-9D8E-7B6C-25650783D30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55" creationId="{CE869ECF-173A-0DEA-97CB-FAB3FE80ED6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56" creationId="{1C8714FF-08C2-77D4-A88C-53829CBE732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57" creationId="{3F55F832-91E2-C5A0-2217-B3F9456F7E5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58" creationId="{7F6902AC-EE98-4C27-DBDE-B49B04EF395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59" creationId="{F21D2431-50F9-3CF6-4EFE-9988D81345F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60" creationId="{2487E89D-E1F5-2824-1122-7AAD463CE0C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61" creationId="{6BF8B6FC-B3E0-0098-85E3-49534603664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62" creationId="{4BEC73AD-0A72-8DC4-B60A-3CCDE2C1CEA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63" creationId="{DE889CFB-1FE7-17B0-4478-6EAFE2E3467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64" creationId="{9B9582FF-A1B5-F3DF-7352-5E4F35C3B3F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65" creationId="{FC8122EE-B881-9868-E44D-EAD56300BEB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66" creationId="{2BA2C483-A4F3-67F7-B076-F8A021A7C0D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67" creationId="{D2D8F476-8F22-1205-8420-37826A00BCC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68" creationId="{9835715E-8FBB-30E5-038D-C6D96083E36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69" creationId="{C9E0826A-B67D-1B5F-DD2B-2A668077776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70" creationId="{6D3F771A-540C-ADCD-9AC1-51C73076A3A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71" creationId="{D6FCD939-819F-0554-7A03-73ECEE3BD13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72" creationId="{C817D8AA-58DC-3DE3-12E0-6E8063C57D4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73" creationId="{15D10060-9AF4-0312-3E36-9529F5BA366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74" creationId="{C9C3BE38-9056-29CF-3EBC-0307BC0D504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75" creationId="{DAD41D2A-9EC7-A9A4-33C9-8FC1444821E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76" creationId="{159D8CB2-A13B-2852-9490-305A611A840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77" creationId="{54644E38-8AD2-17D4-F621-92C0A8816F7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78" creationId="{D702EA55-8F0E-DB23-25DD-5E66BB670F1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79" creationId="{19D59FD3-DCBE-C7D2-BB8A-BBE96854D16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80" creationId="{D659B2FB-7A27-EEB4-DAB2-912A1E8B283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81" creationId="{438617D5-C89C-7534-BA76-637AC197191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82" creationId="{E8FFF40F-D141-AE2A-9896-3BDA666BB7E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83" creationId="{541BFB50-CFE0-2CB7-8C3C-DFF1C5DBEB2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84" creationId="{60704C1E-208B-4973-CC76-26BE69723ED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85" creationId="{26AE9AE5-085A-7822-9742-CB9B3D9B4F8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86" creationId="{00BE53C5-C0D1-F52E-515E-38A4E4DAB76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87" creationId="{58E35575-13E4-F756-6FBB-DF750CA8BBD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88" creationId="{CA888B35-4D83-DE58-9A64-836126791C2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89" creationId="{2277F540-A796-F775-BDBB-BADB044A0F8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90" creationId="{383F43C6-435E-AA88-EE81-2FF5CB51B9A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91" creationId="{3C4AE7ED-BBA9-0B4D-85A7-1218DB19A1E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92" creationId="{2AEC0C71-B17E-85AB-881F-F17E5E3E326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93" creationId="{E3ADC5A4-7357-9B26-99FF-3EF72DBEF02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94" creationId="{67B6ADB8-899D-062D-3EEF-06424EEB1BC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95" creationId="{2C54C25D-24CB-5BE3-1674-044387DEE8E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96" creationId="{5302FF16-5E81-080A-F430-8FBB4F18CEA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97" creationId="{0D2BADAC-D0A5-6801-3345-8EAF26C31A6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98" creationId="{95CACDD3-C6F0-6817-B48C-536E582EF65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999" creationId="{BB529C2C-683B-D118-BD8B-DC51D58D7DC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00" creationId="{53AEC256-5D21-D259-3D67-DBD313AE8A7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01" creationId="{E220E896-08C6-CC9D-3602-8B2FA2E6FAD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02" creationId="{622C85E3-74E2-86B9-9F9D-9AFE493EBEE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03" creationId="{3BA8A6D4-A4FA-6B31-AA6C-A1562CD93F3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04" creationId="{04A5DB12-2268-B16A-C434-0F622FB1D7A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05" creationId="{E91791BF-BD15-7054-C31D-BBBBF0CD16A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06" creationId="{E778D41D-CD16-8A59-8B48-9E1344811D2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07" creationId="{9A43E65B-32B3-B361-654A-5A24575AE59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08" creationId="{2B384E63-FCD3-D071-FA24-6EEDD14391D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09" creationId="{62D891FE-ED3D-B9DA-E5C9-0A132C15678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10" creationId="{4F560171-C3DD-9BA8-EE4C-782999559C0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11" creationId="{58AA1D5E-18B2-874D-F4EF-5965757C499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12" creationId="{1F7729FB-A524-1280-9A75-4A4E3518029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13" creationId="{6810834C-0FE9-E880-8885-5AF9F7BDB13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14" creationId="{D8ECDD5A-CEA9-5853-C0C7-8B3601D9603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15" creationId="{7AB48310-8A91-4913-E195-46607659DE4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16" creationId="{4D7A0482-6DC0-5FF9-6CA4-DBD792B865C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17" creationId="{F0B4DAD4-45DF-B228-1AB1-4A683FFD202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18" creationId="{7ABAA836-F0AC-BEE0-C575-A2738E247E0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19" creationId="{340DCA1A-1E5F-48E4-5A4A-883F716139C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20" creationId="{9F75C416-21B8-EA3E-5A41-4AE95707D9A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21" creationId="{958D201F-5FF7-ECB8-AB19-D40E359A612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22" creationId="{444D1E50-9B33-4828-F782-F4D7CC61257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23" creationId="{1A01AACE-5BE2-0BF9-D2DD-0B1C530A871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24" creationId="{E19E5010-6CF2-FB8E-09BA-B3194C39195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25" creationId="{92FB51D3-8210-B72C-4BC6-F679B5B628B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26" creationId="{6E35678F-E9F1-A6E5-06EC-1FBE6F106C9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27" creationId="{5C4ABAA3-74B4-0F9C-1DC4-95A30E37BC6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28" creationId="{202685F2-9ED9-D251-D8FB-7A853640817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29" creationId="{9E7FD44A-D338-A823-986A-ABD76FBE8D9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30" creationId="{252CF26B-B727-0C5A-D980-B871DA81EB5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31" creationId="{48C8B162-2E90-A632-B79E-C78DC6525F2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32" creationId="{224A8923-3A19-B856-BBD9-B200B30C58A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33" creationId="{5028E2A4-DB60-4226-3ED7-07D697AEA1C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34" creationId="{3969BC1C-3AE3-6A86-DB4D-3FBE980AD1C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35" creationId="{66F7B605-CFB1-7A13-B431-8ECA798233F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36" creationId="{8E5D3962-D084-46A5-86AB-9D8D6D3B917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37" creationId="{F312777C-34CC-F618-5FBA-6282E5F3136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38" creationId="{91F4CCED-CE1A-633F-8C34-432697E0BE2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39" creationId="{19FCB118-0FC1-D274-06AE-028B1E8054B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40" creationId="{4620BC64-18A7-97C1-8077-A97AB686272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41" creationId="{660622C7-0D4D-8CE6-EDA6-2089893F2F5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42" creationId="{B487D4AE-EC0B-10F5-EEF6-864D3B3E378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43" creationId="{AA6C7850-9E35-5D3F-AE73-593DECB5F9B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44" creationId="{85373A6E-F8BF-5802-4DF3-814934284E4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45" creationId="{28ED7B88-1668-3FF7-DE53-2BFB21616FA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46" creationId="{79285D26-6B11-C739-3490-BC776086DBF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47" creationId="{2F3ED540-D9EB-0145-DC86-2FE845430A2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48" creationId="{AFB6FD2E-1274-3BC5-5436-20D4B844AFA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49" creationId="{CDD2F999-D743-4B44-C030-9CCB6747CE4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50" creationId="{294E1A91-3158-882A-5683-4A260A5CD80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51" creationId="{5D1AC20C-B8F1-633F-3E60-9D9D3DC834D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52" creationId="{69089A02-B7D7-5FB4-3EF8-A3DB58ECDBB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53" creationId="{9F356B74-63CB-53CF-D855-A0F46CEE036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54" creationId="{B0590227-1ED3-A98A-766F-15FF48429D0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55" creationId="{27488E1C-9F5A-E6E9-766E-8178854F2B2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56" creationId="{A088E79E-1223-352D-43FC-23C810AB308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57" creationId="{702620D6-F3B8-DE41-E87C-426073CC8F3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58" creationId="{9C84E032-1B33-E4EF-43D9-C46A4833026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59" creationId="{361A8F05-82F2-E871-28D2-5BA0EF41715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60" creationId="{7C7A1881-AAEC-510B-A119-9C93DA5EB2A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61" creationId="{77F96255-7BE3-3E9C-FDBF-E596F1B9E8B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62" creationId="{6A48E35C-7A68-C82E-C38F-A56B493C265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63" creationId="{B41C20B5-C17A-97FC-EB75-85F9FC504A8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64" creationId="{72A59595-F65E-CCF0-C671-B8096BC2157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65" creationId="{9B75AE49-151E-1FE4-3FA1-69644831063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66" creationId="{050EDDD0-1367-873D-A970-C4EC27CBEAE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67" creationId="{97B815AF-82B5-DDBB-8257-E1D78CCCC49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68" creationId="{607E5624-2953-8B7F-C7B2-23653D08A28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69" creationId="{9D2245F4-FCAD-EEC7-2477-62580CFAE43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70" creationId="{3F61812E-5736-980C-255C-7370F617328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71" creationId="{8EE4FF16-BFEA-EE41-A4A2-8673FEF0E9A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72" creationId="{E0D4110E-DE40-4540-D3AE-38655816BA4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73" creationId="{FB29D4A3-B1AB-84B1-C493-45F6F60FFEC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74" creationId="{6B7592AB-6AE7-6E8A-99BF-3879E879117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75" creationId="{C48976E2-B776-5F18-D615-0B90CB983BE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76" creationId="{99087999-2FF8-215E-E31C-FB4E7B94BC2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77" creationId="{9B64614F-FDC9-85F3-6CBC-D9D235C7047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78" creationId="{FECB4114-4A54-FBAF-A315-7FD322A99F0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79" creationId="{706BF827-0112-8787-2072-A7606E21907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80" creationId="{059BB3C1-479A-4424-838D-4B58DF01D8F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81" creationId="{9DF1645A-EF35-2351-C7D9-D93805D832A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82" creationId="{11C27B2B-C45C-6086-624D-46191328F1D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83" creationId="{1C7C057B-6533-7DDE-58E7-6ABBF1B4D76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84" creationId="{ADD95085-CA80-D389-56F4-33B2301D86A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85" creationId="{A11F2CE6-C570-6D1B-0B4A-83571E455C7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86" creationId="{A2B0CA0D-3528-8AFE-B4D4-D6121240E5D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87" creationId="{D98D2CE6-0F9E-D8BD-0F96-7BCF404140C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88" creationId="{6D272253-D43A-8ABE-AACD-128DE4C77EC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89" creationId="{6E0F25FA-A327-134E-8383-2AE6DCA7D2B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90" creationId="{15C67AA0-097C-20CB-088C-7E624FD1242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91" creationId="{E8D813BF-9E56-0B01-4219-B39C2952CD2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92" creationId="{1CE7F396-E216-EE2C-B7AB-BF27A1A7D67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93" creationId="{7A298AB3-4105-D514-C1FC-CD908ECB1F6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94" creationId="{85065C46-6B0C-E8C5-FCA2-4944525DEAA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95" creationId="{F777FFB2-635D-05E4-85F2-DB4496DCBA5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96" creationId="{2434449B-4F80-AFBE-1A9D-4FE8D9394A9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97" creationId="{8CEC13BF-4A4B-CDFD-0C42-44CA11F0CF1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98" creationId="{53610C20-5F7A-078B-BCF4-8ECEDE2716A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099" creationId="{A66A5A69-2AB7-1E3F-7436-399123FEFA6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00" creationId="{6A5C8121-72EB-331E-1F7A-A12102CA55D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01" creationId="{42897AA2-55A3-35D4-E3CC-9B7423514A7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02" creationId="{F76FB27E-8E8C-B944-DD9C-7E0063C0E11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03" creationId="{82E872D0-71DB-C18F-F82B-79168B6C60E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04" creationId="{9855FF52-0C86-B0E7-88F4-644A982297C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05" creationId="{A15ACE5F-C66E-4C9A-6468-A1251C89A3F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06" creationId="{E92F1B16-0636-DCAB-F7EA-A5B3632A6A6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07" creationId="{834EB712-8E2E-97B7-68E6-7D6CEF39AB2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08" creationId="{DBF9FFBD-D869-96E3-74E5-EE77A624CCA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09" creationId="{1A306732-9E0E-2E31-E319-3D6713BB191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10" creationId="{64B6827A-82CB-FDBD-3956-8FD3F1F1C0D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11" creationId="{7FD39D45-5650-5F59-EC03-242BBD23B10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12" creationId="{784E2644-C59E-0F5D-8F9D-33D304D9E77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13" creationId="{E77AE19E-9666-DAAD-DA8F-42081431277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14" creationId="{CB20418E-362D-2E40-D420-D6AABF175C6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15" creationId="{7028F880-4533-CA7D-ADA9-A65FF81AE3A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16" creationId="{50473DCE-B3D7-AA43-1769-15330236641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17" creationId="{C93E7CA0-2673-07A2-7060-ECD9A7BF84D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18" creationId="{8F3F5005-6E6B-EE14-B3B2-24349BE2E1F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19" creationId="{7D1BECFC-7960-BD43-5013-A9F1135A565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20" creationId="{5ECD3C3E-A6BD-6363-BA42-910E51F1C61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21" creationId="{8B18CE83-DD50-6C10-E416-B208022F4B5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22" creationId="{F7270A81-CB2A-C1AD-66A3-4600F2DBDDF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23" creationId="{6FB2C523-5BD2-BA0D-ED5D-167157DDBA4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24" creationId="{50D56421-F600-1330-65FD-E989CD48A04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25" creationId="{DB25EE8A-7756-CAB8-2873-11CE8759239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26" creationId="{3FF0EB83-5AD6-2B53-C6E1-E676A3EA70C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27" creationId="{4268B145-578C-B52A-24F3-88BCDA3980A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28" creationId="{5494966A-9A35-9D0C-DCD0-46A8F751762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29" creationId="{DC3D4277-37A6-31E0-3E8F-5B9A4E9F0DC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30" creationId="{E5708110-C8CD-5F18-90C7-B7D15B31188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31" creationId="{5E2E5D74-27E8-D9F0-C5FC-1AA18CD525F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32" creationId="{37F4F40F-77AA-4652-0BEF-8409930A344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33" creationId="{7BCFA9BB-585D-B08F-9B67-EA85229066B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34" creationId="{C14197EA-7130-7E7D-ABFA-B1124BEE6BC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35" creationId="{500BDABD-730E-6F88-DECA-7F567D421DC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36" creationId="{9EEA8027-C64A-B31E-DC9C-AED055CD67A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37" creationId="{0442B6F3-3F58-8DF7-91EF-AA6E869C15A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38" creationId="{6B4ECEED-CBD6-C155-D93D-139F267EA19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39" creationId="{2C6E8942-E521-C843-4715-C6AC0DEC5FC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40" creationId="{79FAE792-5017-40D3-D44F-0AFF04086B7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41" creationId="{F70C83DB-DC18-50D6-5C6F-251C44BE7B1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42" creationId="{D0136104-E102-0120-B595-592CC006E0B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43" creationId="{B38E1DFF-92B4-9BA2-5664-070010D48F7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44" creationId="{60774141-824F-000A-3383-74AF3451A36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45" creationId="{4600970C-B9BE-3C65-7A73-D8C9011C269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46" creationId="{0D8A5CB3-E3BF-BE0D-0E6A-B6AB3835D40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47" creationId="{20C9060D-E12F-259C-25B0-E4BE3A33539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48" creationId="{CCBAF157-E5CB-CF19-82CC-79456561DFB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49" creationId="{DBFFB14D-CB09-0D5D-A1EC-DA1B58DC93B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50" creationId="{29331ECD-94CD-0865-5E59-37B493F6BCE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51" creationId="{A7390FF8-E2BD-8B33-9032-A575DD41E0D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52" creationId="{4BA61F1D-62F1-BDCF-1D71-F759832A875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53" creationId="{A1AC4DAC-3ACD-23AB-598A-2A9F4B14373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54" creationId="{FF802FD4-D9B1-EB36-7E12-9C0890D6C9D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55" creationId="{B28113B5-2645-0311-99EC-934D18BF6CD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56" creationId="{CFE573EA-929A-3BEE-ED9C-010D8BBFBD2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57" creationId="{3FE83C4A-010C-71CC-F2E2-AB1ADC5AD48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58" creationId="{3AE9470B-C0EC-DBA0-ACF9-F2950AE7D26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59" creationId="{8BD4DA83-B956-CB1A-0D1B-A01DF963DA8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60" creationId="{B36279F0-0164-B643-4D0E-1AD1996235C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61" creationId="{372EB228-59C4-4DD0-0F25-98762176221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62" creationId="{56042A63-A059-2834-8A16-93076040178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63" creationId="{148BC46D-8DB3-D7E3-B019-2D6C17FF6AD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64" creationId="{1557CB1C-09F2-ADDD-E8D2-40BF66DD6A7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65" creationId="{6FE8618B-CB06-3E37-820F-915086EA433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66" creationId="{44AAAD94-8D20-E515-5C09-6539827D6FA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67" creationId="{0D1142EA-8448-2DE4-587F-45252AF7833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68" creationId="{216B87EE-B1DA-9253-2EA4-520071EF166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69" creationId="{07A717BA-B0AD-36EF-E1C1-2063B590AB5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70" creationId="{8B0C81CC-D7E1-ABC0-90B1-F84242DC564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71" creationId="{DE27BEEA-B2EC-FEA7-9C6C-0E3141CB848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72" creationId="{ECCF9F77-0918-AE41-9C64-72382A52546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73" creationId="{B0AB8B00-A449-0728-FA58-97DC5B102A3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74" creationId="{A7448A33-F2F6-78D1-7430-830CD32B5F0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75" creationId="{FA647B49-C553-700F-58D5-FDD2CC5C878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76" creationId="{C9289F6C-456F-DA7A-EAB3-144E50DA95F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77" creationId="{FBC9FF9C-815C-AAF8-9957-1125D343D60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78" creationId="{4E914356-D4AC-C729-C37F-2C6C8DBAA56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79" creationId="{83947D13-CAE2-9486-6774-5CF3A54C80F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80" creationId="{F3ABCC2F-14DA-DA75-796E-BCF318B1C2E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81" creationId="{127E16BF-1A6B-6115-E1E4-BFDDB3ED0CD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82" creationId="{70D2B8F1-6A33-68D8-0389-BBABF7FA2EC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83" creationId="{D226735C-2E06-A18D-8751-6D99F7CE615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84" creationId="{885DE8CC-5F66-9989-12B0-7695D219985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85" creationId="{EB115D22-A9A0-A85B-E47E-86F2DADE13C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86" creationId="{A77B9395-556A-8CD6-A0E6-095BB1334DF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87" creationId="{C568CFD2-9370-34CB-15E1-484065D98A3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88" creationId="{5C176B1E-7C2B-E4BD-8460-F0A9592FB69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89" creationId="{3312183B-1668-4CF9-7B18-68EC7033D97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90" creationId="{B4A3756D-1B5A-B5D7-D01B-FE9F0A4748E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91" creationId="{329EB445-52DF-5189-B10E-CFA0FD8E1E7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92" creationId="{A9C2EC86-3490-C5B3-99F1-683B4745073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93" creationId="{6D1A5831-0D09-BD40-ED84-0A7339ACFC1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94" creationId="{15F07967-2AD4-BAC7-271A-9F8F9A14F8A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95" creationId="{EAA107C5-A8FB-CD76-7154-8F4F7F90A49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96" creationId="{DF7D09F3-3ACB-45AA-719D-6C05767BBA1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97" creationId="{5A2937A6-A99D-8EE1-8A86-744E12C20AF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98" creationId="{F2A0040A-67AF-3ED1-E31D-B27171D4E98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199" creationId="{606F6AF3-7C4A-B54D-3565-96CB2127EEF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00" creationId="{BBAC0848-317D-FB33-0E55-800876500B6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01" creationId="{FE9C40F7-D961-A0D8-5D6A-B3257B3632C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02" creationId="{225CC0C1-618C-FE2A-DA80-9ED1E5F600F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03" creationId="{25DC1CA4-FDAB-70C2-2B13-E2B1B8451E8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04" creationId="{85BB4867-C0EF-8249-BD3C-DAE6795D704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05" creationId="{B0F2CB78-41B3-7F0F-E113-25E91D60920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06" creationId="{A9EA6EA9-CFA0-4601-63AB-132944702BB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07" creationId="{44CBD697-A713-142E-EC4D-5E67121BC94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08" creationId="{2F50F47B-C935-2463-8DC1-BA66357E686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09" creationId="{461E702A-D05C-6959-E3EF-D4D9CD2E6D1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10" creationId="{A1FEDC15-6BDE-AD7F-BC84-7B2174B7930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11" creationId="{0385E4B4-33EE-0E62-1A63-9C1A3A3C3F4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12" creationId="{12C48430-D2FF-70FB-3792-DCF64B15786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13" creationId="{70CB788F-90B7-9FBF-E5D7-656B6E6D7D6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14" creationId="{9B0DA7BC-6994-917A-78F8-63A57374875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15" creationId="{5DC7BC7C-CBBB-0DA7-DA18-8E6ED3E2EFC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16" creationId="{AD6B6AE4-CA45-73AE-E8DA-3290130F1FA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17" creationId="{A13B4313-E7B9-679B-0CBB-A68BB03C3DB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18" creationId="{E05C18AE-F926-2BAB-47AD-BD72D6E34EA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19" creationId="{09AEF34A-3A36-31B8-DA20-0DA984B0FF9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20" creationId="{3C66005E-5E51-C324-335E-B36B8484E1B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21" creationId="{4FF5A512-F234-1BFA-7232-365BE8890E3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22" creationId="{57467DD4-2244-6AC4-D986-FA1D2B26448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23" creationId="{AD1B028E-FF97-16CB-D9F0-364E3944C72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24" creationId="{B7E1EBA5-4797-359A-47FD-27C7DF57EA6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25" creationId="{F0B04487-59F5-3E0F-A507-E2A1463414F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26" creationId="{64DB72A9-E4D0-90E9-EFFF-120ADAED3F0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27" creationId="{7A1214F5-B0DA-1F2B-8ED0-345CD663A3F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28" creationId="{8A1C737F-F115-7897-0504-17F116D4E6D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29" creationId="{8478AE32-E964-6101-5DE3-969A980D0EA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30" creationId="{3CE56BB6-31CF-82BB-ED98-B44E5B4504C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31" creationId="{4DF6C7A0-5F78-5F71-22D6-E70A6693ECB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32" creationId="{BFBB068B-58FA-9385-8A18-F312CDD3527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33" creationId="{9CFB21F1-33C3-F553-9521-357BF0DAAAD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34" creationId="{CA0D1F9D-043F-ACC4-B5C2-64F4D5D18FE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35" creationId="{D96275D9-8E52-C03E-B305-36B23DBBDF7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36" creationId="{F338EF03-559B-DC4C-772F-3E5AFC6B905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37" creationId="{72992DC8-5744-437D-1E44-F5C199FBF5B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38" creationId="{9A9436B7-F4F1-C859-F8EE-04F93DB789F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39" creationId="{7ACFCA07-66A8-5FD2-EE83-F92FF783A20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40" creationId="{3184C065-A193-56E2-F3A7-6FAA6825A41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41" creationId="{5C09293A-631D-A0D1-3BE9-7F973C080E0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42" creationId="{3A741527-17AC-F098-018E-1A3969F2A2D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43" creationId="{31DBD6F5-881E-A5B9-CEF9-FFFF4E49EAC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44" creationId="{BC255385-448F-75E7-DCB6-7561D5EB931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45" creationId="{98FC0C96-B6A1-E75B-923D-ED9F7935A1B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46" creationId="{F03F7848-E5A4-88AE-B27F-AB38FCCA667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47" creationId="{1759F962-72AE-8D95-2BBB-ADB35517630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48" creationId="{6938D9B2-9E1D-FD24-5CA4-55E7F194AE2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49" creationId="{FB0AA7DF-B78D-9DB7-CF13-6F007C92789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50" creationId="{4B222703-E7AE-CE7A-C6BC-348FB13A672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51" creationId="{D37DAC8B-B5C9-06E7-BC44-85BDAFDF833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52" creationId="{39B25A43-27D2-CF89-F909-70249643AFF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53" creationId="{EE8DDBB6-1206-C0AD-E4ED-DA260BFEA05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54" creationId="{C4085D0B-AC06-1F8A-DB3E-858B4D0AADA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55" creationId="{A29078B1-E39C-32FF-7D03-F1F96F05D81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56" creationId="{295CA9F9-BEC3-527A-2EB1-E50F00E7C9A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57" creationId="{75949FBB-F925-4A8F-BF97-34837CA45D1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58" creationId="{AF0BA226-E29F-97D4-DC79-A5660BA50AE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59" creationId="{4B00B201-969D-F0B5-F027-72CA13EF909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60" creationId="{13E24AA0-FB73-ED9C-A068-A819FAF28AD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61" creationId="{FD15338F-195A-B8F6-D0E6-6EF91CD6BDD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62" creationId="{3F542F5A-C083-2FDC-6561-E1552DBBD46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63" creationId="{1A89F043-6E20-F1EE-238D-7A2F3B0591B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64" creationId="{A2A1D20A-481C-1F46-EB3D-9B3F51D682B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65" creationId="{12FFCED2-70C7-2AA0-6472-4E649FFDE29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66" creationId="{FF3CE3E5-6660-67D7-839E-20DD4ECE2F5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67" creationId="{7C0FBC22-BD21-19AE-37AC-7A7D93BC5A0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68" creationId="{26041C7E-6F51-9F83-3FA7-E17B7A3C0EC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69" creationId="{CA884A51-B66E-CBC8-A2C9-A7366905E0A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70" creationId="{0F3B104F-07DD-AE5D-BB6D-F2EE4121D94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71" creationId="{FD57402B-5EF6-0485-891A-9EC72CEDDEE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72" creationId="{30288113-3E18-417D-B3C9-A97F6915F72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73" creationId="{AD201AD3-2941-921E-6E81-05867E10375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74" creationId="{809E0224-3136-73E5-B052-4D5C5596B42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75" creationId="{A4E7A175-39A3-7F43-7C03-346FEC3831A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76" creationId="{E973A406-96D4-0BBA-906B-61C6D966C3B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77" creationId="{AA86FA28-975A-5B6E-CD03-1CCEFA26110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78" creationId="{AEB0937E-9CBD-EFCC-0EDA-34E2BB11396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79" creationId="{2E14BD2F-7F52-60DB-D0EC-E59CFE30EC4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80" creationId="{F521F29E-5DE0-5D7B-C9FE-684F60A94AF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81" creationId="{B27B81D9-6A67-DD56-FBDD-D11D4DD5E59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82" creationId="{CDDD2205-14D7-5284-6A75-1B6ED9FC1F7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83" creationId="{82BFC681-0FC0-1ED7-D6E0-17CCA3B7CE6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84" creationId="{12D4EC7F-FE59-5012-5B40-2B3009093AA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85" creationId="{4752D6F1-1606-5D6F-2622-BD1D832F150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86" creationId="{C6F3E524-AB32-6C50-B67B-83F1CE75D00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87" creationId="{45ACC377-F8E0-22B2-BC0C-B0B32EA0ECB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88" creationId="{06363EC4-2BD0-551A-47A0-99CDFAAF587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89" creationId="{3CF57367-F662-C992-29AD-C30FDB6FD47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90" creationId="{FBB55155-51A5-AE3E-669D-43C16E0D8F2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91" creationId="{88BAD4A7-71E7-A4EB-131C-66E24B43C03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92" creationId="{D0590A88-D019-1FDB-A435-BDBFCB443CF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93" creationId="{05CCBECD-0C21-C06F-1ED4-3C9AB12334B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94" creationId="{F76B2232-52AF-8A2C-722C-A0B10A42BAC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95" creationId="{86D063D8-199C-9C43-DB91-F9A1E678AC3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96" creationId="{45EF2402-8721-DB77-364E-CB3FDCF8546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97" creationId="{21CC8130-E71A-725F-0A8D-E5DAA73277C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98" creationId="{875DB3ED-DA9E-1F0E-1FDF-93F71FA54AA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299" creationId="{7218B08C-314A-B9F7-59D7-717C5CF04F2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00" creationId="{9A4BC1CB-146E-A2E0-12C4-A7A4C8E787D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01" creationId="{EA4810E5-4C9B-CD09-0B83-110B8D1F563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02" creationId="{19F6FA76-64B3-1B03-FED9-5B85D702265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03" creationId="{7F47071A-9791-4BF7-1039-01154C2DACB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04" creationId="{7B240ABE-353F-60CF-1AD0-DF1670B6DDC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05" creationId="{281A19FD-923B-351C-4E53-2CC1A4DD371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06" creationId="{420DE83D-C6F4-9582-F9B3-994ED17BCC1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07" creationId="{1DBEE30E-6C6F-097D-C7DD-3885B61D582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08" creationId="{C156D2A9-817B-EB28-BB1A-24AFF636B11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09" creationId="{B92F4534-BCA6-3A6E-3AF2-1589C3A7AF2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10" creationId="{80921935-2A76-C92D-078E-47BA6BF3344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11" creationId="{1EA084E9-AF07-F32A-ADF1-868C97C8510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12" creationId="{429EF83D-CBCD-4B35-53BA-D5801B8897E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13" creationId="{6BB8FA4F-A755-A586-2794-EA35205779C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14" creationId="{376D7DFB-63C2-75C6-6319-1BFF477C40B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15" creationId="{0C302CCD-4DAB-3AA4-C790-6EACAB36DDC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16" creationId="{3877DDAB-E3B4-FD44-572F-62F3AD4B05F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17" creationId="{5AFAC90F-3ACC-3619-8D90-780F7C076FF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18" creationId="{4719CF2E-BF8A-48F2-313A-A3CAB02E053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19" creationId="{0A29A666-983D-2317-A141-8CFB286D9DF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20" creationId="{09EB4D5C-3E41-262D-2FE7-BE0097E8CD1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21" creationId="{94769217-F3F4-A984-2D17-77B3753F296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22" creationId="{9A0457F4-23DA-605B-21A1-A380DA927D4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23" creationId="{4436EF6B-E04C-CD4B-CF65-542ECDA2193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24" creationId="{24D5277C-6F1F-2805-5E52-A48B8DD5471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25" creationId="{448DD465-6D4D-6986-55B3-F906DF2C8BF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26" creationId="{DA722861-60FE-0505-2EC7-9541AB29554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27" creationId="{F876753A-8CAB-F78E-D989-4B3C812B318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28" creationId="{EE3545E6-C92E-DFF7-5F30-A0A9627FAB8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29" creationId="{E8894626-4E72-8C83-E214-7E29A103687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30" creationId="{CDBB5EBC-FFB5-C08A-57BE-4C924D62734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31" creationId="{CB72203D-4111-C08F-F609-E6B75A86806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32" creationId="{26DA8DEC-87E1-D378-B1B3-B5FD9FAB441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33" creationId="{02FD0081-0E49-F332-E5C8-F8FB125AA22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34" creationId="{5F885A52-5082-E614-14CD-E3BCD29089A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35" creationId="{4E2D3778-4501-F608-4CB0-8567AF4EA3B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36" creationId="{8B317A26-9F41-F7C5-772A-2ACB91DB440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37" creationId="{228A03AC-9D91-F0CA-F092-670E4027C0B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38" creationId="{D44438CC-7753-D15D-3545-17C576A8DA8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39" creationId="{02079670-2B35-FE88-ADAD-BDD00043DD2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40" creationId="{53033C0E-3912-0F26-8338-F6DC0B76030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41" creationId="{89E94C0B-BD8B-7463-C9FE-6312881EE2A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42" creationId="{511B75D2-1AE1-CF60-01D6-CFB4641BF08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43" creationId="{2BF5E629-3746-97DC-2E66-135FFE228A1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44" creationId="{9CFB5342-905B-777A-DB26-9249537D7A4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45" creationId="{5A54DAAB-59AC-924C-96D5-79F6FCC1D3C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46" creationId="{0EDB730D-A49D-63E0-9D3C-1BD2A222F65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47" creationId="{4851F93A-B9FE-F420-9206-492FFEDE10D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48" creationId="{C884B94F-9C77-0F24-9907-18BBEFF53390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49" creationId="{A770CF93-4B64-5201-FF10-97AEBA112F8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50" creationId="{4971741E-65A9-66F8-7D22-04D1E46D6AA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51" creationId="{BDF6DC67-3786-C583-DB8E-E4DE9CF567B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52" creationId="{53C1CC5E-7A10-21E4-28E4-ADFDA4C5094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53" creationId="{FC6E0BCB-10A4-8B95-AB98-E4AC5A2E371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54" creationId="{A29D0CE9-1D3E-C4B4-B794-CD78EC7E784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55" creationId="{03D0F8D6-055B-77AC-7888-0C8FEF49411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56" creationId="{9F0B304D-380A-8E5F-E818-5FCDAAE71479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57" creationId="{677F6AC5-E28C-E63D-A5AE-9173136C1A6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58" creationId="{1422DEFD-C7BC-2D73-FCCC-4261C2A08F5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59" creationId="{71C220D6-873E-B1F2-9B17-74D7693994E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60" creationId="{87E5D456-FA38-B463-618E-29645DB271E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61" creationId="{8DFCA6D0-36BB-E90F-4706-2D8BDEBA2A2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62" creationId="{DA5AAA1B-DEBC-33D7-F62A-2CF6B9AB1B4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63" creationId="{B07964DC-F6C6-7463-8F23-2F59C5E7FC9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64" creationId="{6E0F2721-8F14-FC14-CDA7-186A3CFDD21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65" creationId="{6244E39D-332C-B451-B7FF-EA60ECF2BAA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66" creationId="{026EBF6A-4222-A4B2-A60C-933E9A03BF0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67" creationId="{1A7D7BE1-F7E0-C702-2B3D-610567260AB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68" creationId="{D4377CE7-6CC5-6C76-CB06-652AD422CE2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69" creationId="{D25EF849-9A67-EA79-299B-A4871FC3349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70" creationId="{27104D7E-7EA4-7E82-ECE5-5DBB77B90D9E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71" creationId="{227BC902-CD1D-4146-FFEE-642B6BB71E32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72" creationId="{DDE591DA-C996-8D1C-1701-80D8A5812E66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73" creationId="{3A05E8AE-7ED7-50BA-0230-EB26A289060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74" creationId="{B4F218E7-64FE-9D95-2B1A-19C94923353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75" creationId="{F84F9B64-B31B-45B5-29C2-715E022AA44C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76" creationId="{EA23E67D-E58A-7D8A-B11C-02BC6FBAA6A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77" creationId="{B6F31D7F-8905-76F8-D253-476245C3445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78" creationId="{E08ACD64-DF24-62C9-6B47-5DFF3AA57BE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79" creationId="{7EECA100-10FF-91FE-6A7D-0ABB9F81494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80" creationId="{E93CFC88-0C77-8B08-AA26-289BEFBD1411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81" creationId="{78D53BA7-6B13-33EF-FDF4-AA82AFFCB324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82" creationId="{DC891A3F-98AB-41E1-DDBA-AEFA00847AE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83" creationId="{F7AF543D-8640-8FC6-501F-FB84AFC813AB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84" creationId="{5950CC67-0ADF-14C2-F5C1-DD628ACEAF6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85" creationId="{54048BBC-41C9-8321-8ACA-D50CFC48896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86" creationId="{8CEEC67B-3315-F56B-4981-9E51DA58D8A8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87" creationId="{A98768C9-E336-84AB-2F03-6A6706BC95A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88" creationId="{D0D402F3-2FEB-5D9F-3D37-27861175978D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89" creationId="{E15527A7-22BC-9AA0-E38C-88C4A249BEF5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90" creationId="{45A54ACE-C931-D449-51DD-72DFD67FE977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91" creationId="{6D76B7D6-DA1F-D11A-27AA-7644412284AA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92" creationId="{21FC2507-2523-79C3-0798-F14C00D5E1A3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93" creationId="{22A8CA66-6989-6AE3-34AF-E8BFD2694F7F}"/>
          </ac:spMkLst>
        </pc:spChg>
        <pc:spChg chg="mod">
          <ac:chgData name="LESUR Christophe SI" userId="a0bda02c-4e6d-4ba6-bae4-63d8a5b4dc4b" providerId="ADAL" clId="{C44806FF-D65D-4B5A-BED5-A9C9AF70D728}" dt="2024-09-26T13:31:54.362" v="255" actId="554"/>
          <ac:spMkLst>
            <pc:docMk/>
            <pc:sldMk cId="286065243" sldId="256"/>
            <ac:spMk id="1394" creationId="{DF9290C6-4B1E-C26F-6235-8F785A8BC21E}"/>
          </ac:spMkLst>
        </pc:spChg>
        <pc:spChg chg="add mod">
          <ac:chgData name="LESUR Christophe SI" userId="a0bda02c-4e6d-4ba6-bae4-63d8a5b4dc4b" providerId="ADAL" clId="{C44806FF-D65D-4B5A-BED5-A9C9AF70D728}" dt="2024-09-26T13:24:21.901" v="204" actId="1076"/>
          <ac:spMkLst>
            <pc:docMk/>
            <pc:sldMk cId="286065243" sldId="256"/>
            <ac:spMk id="1395" creationId="{00379F0E-5DBC-F7F7-7619-AF03B73E1DD0}"/>
          </ac:spMkLst>
        </pc:spChg>
        <pc:spChg chg="add mod">
          <ac:chgData name="LESUR Christophe SI" userId="a0bda02c-4e6d-4ba6-bae4-63d8a5b4dc4b" providerId="ADAL" clId="{C44806FF-D65D-4B5A-BED5-A9C9AF70D728}" dt="2024-09-26T13:24:26.221" v="205" actId="1076"/>
          <ac:spMkLst>
            <pc:docMk/>
            <pc:sldMk cId="286065243" sldId="256"/>
            <ac:spMk id="1396" creationId="{522E1D72-D90E-DAF1-A605-A0ADCA5B4B8D}"/>
          </ac:spMkLst>
        </pc:spChg>
        <pc:spChg chg="add mod">
          <ac:chgData name="LESUR Christophe SI" userId="a0bda02c-4e6d-4ba6-bae4-63d8a5b4dc4b" providerId="ADAL" clId="{C44806FF-D65D-4B5A-BED5-A9C9AF70D728}" dt="2024-09-26T13:25:48.294" v="215" actId="1076"/>
          <ac:spMkLst>
            <pc:docMk/>
            <pc:sldMk cId="286065243" sldId="256"/>
            <ac:spMk id="1398" creationId="{A0FBD19B-C489-98F3-E298-65C2C6193C5E}"/>
          </ac:spMkLst>
        </pc:spChg>
        <pc:spChg chg="add mod">
          <ac:chgData name="LESUR Christophe SI" userId="a0bda02c-4e6d-4ba6-bae4-63d8a5b4dc4b" providerId="ADAL" clId="{C44806FF-D65D-4B5A-BED5-A9C9AF70D728}" dt="2024-09-26T13:24:02.659" v="200" actId="1076"/>
          <ac:spMkLst>
            <pc:docMk/>
            <pc:sldMk cId="286065243" sldId="256"/>
            <ac:spMk id="1400" creationId="{29680E26-7078-463A-3061-46EA2C396E83}"/>
          </ac:spMkLst>
        </pc:spChg>
        <pc:spChg chg="add mod">
          <ac:chgData name="LESUR Christophe SI" userId="a0bda02c-4e6d-4ba6-bae4-63d8a5b4dc4b" providerId="ADAL" clId="{C44806FF-D65D-4B5A-BED5-A9C9AF70D728}" dt="2024-09-26T13:23:18.234" v="191" actId="1076"/>
          <ac:spMkLst>
            <pc:docMk/>
            <pc:sldMk cId="286065243" sldId="256"/>
            <ac:spMk id="1401" creationId="{8616166E-3780-5373-F45F-3377D881CDF7}"/>
          </ac:spMkLst>
        </pc:spChg>
        <pc:spChg chg="add mod">
          <ac:chgData name="LESUR Christophe SI" userId="a0bda02c-4e6d-4ba6-bae4-63d8a5b4dc4b" providerId="ADAL" clId="{C44806FF-D65D-4B5A-BED5-A9C9AF70D728}" dt="2024-09-26T13:26:40.022" v="222" actId="1076"/>
          <ac:spMkLst>
            <pc:docMk/>
            <pc:sldMk cId="286065243" sldId="256"/>
            <ac:spMk id="1413" creationId="{7AD97590-8556-C52A-4C4A-871E05DFBBBA}"/>
          </ac:spMkLst>
        </pc:spChg>
        <pc:spChg chg="add mod">
          <ac:chgData name="LESUR Christophe SI" userId="a0bda02c-4e6d-4ba6-bae4-63d8a5b4dc4b" providerId="ADAL" clId="{C44806FF-D65D-4B5A-BED5-A9C9AF70D728}" dt="2024-09-26T13:26:29.102" v="220" actId="1076"/>
          <ac:spMkLst>
            <pc:docMk/>
            <pc:sldMk cId="286065243" sldId="256"/>
            <ac:spMk id="1416" creationId="{D065F421-EB32-CA8A-94A3-E01F8F774CB6}"/>
          </ac:spMkLst>
        </pc:spChg>
        <pc:spChg chg="add mod">
          <ac:chgData name="LESUR Christophe SI" userId="a0bda02c-4e6d-4ba6-bae4-63d8a5b4dc4b" providerId="ADAL" clId="{C44806FF-D65D-4B5A-BED5-A9C9AF70D728}" dt="2024-09-26T13:31:08.039" v="252" actId="1038"/>
          <ac:spMkLst>
            <pc:docMk/>
            <pc:sldMk cId="286065243" sldId="256"/>
            <ac:spMk id="1423" creationId="{6FD236DA-0706-F16E-5ABB-B0384FAABEFB}"/>
          </ac:spMkLst>
        </pc:spChg>
        <pc:spChg chg="add mod">
          <ac:chgData name="LESUR Christophe SI" userId="a0bda02c-4e6d-4ba6-bae4-63d8a5b4dc4b" providerId="ADAL" clId="{C44806FF-D65D-4B5A-BED5-A9C9AF70D728}" dt="2024-09-26T13:31:08.039" v="252" actId="1038"/>
          <ac:spMkLst>
            <pc:docMk/>
            <pc:sldMk cId="286065243" sldId="256"/>
            <ac:spMk id="1424" creationId="{E933871E-E18C-617B-9B66-F9EFC215AB8E}"/>
          </ac:spMkLst>
        </pc:spChg>
        <pc:grpChg chg="add mod">
          <ac:chgData name="LESUR Christophe SI" userId="a0bda02c-4e6d-4ba6-bae4-63d8a5b4dc4b" providerId="ADAL" clId="{C44806FF-D65D-4B5A-BED5-A9C9AF70D728}" dt="2024-09-26T13:31:54.362" v="255" actId="554"/>
          <ac:grpSpMkLst>
            <pc:docMk/>
            <pc:sldMk cId="286065243" sldId="256"/>
            <ac:grpSpMk id="5" creationId="{53ECD3B3-2BD2-4356-E974-182B3F554980}"/>
          </ac:grpSpMkLst>
        </pc:grpChg>
        <pc:grpChg chg="add mod">
          <ac:chgData name="LESUR Christophe SI" userId="a0bda02c-4e6d-4ba6-bae4-63d8a5b4dc4b" providerId="ADAL" clId="{C44806FF-D65D-4B5A-BED5-A9C9AF70D728}" dt="2024-09-26T13:31:54.362" v="255" actId="554"/>
          <ac:grpSpMkLst>
            <pc:docMk/>
            <pc:sldMk cId="286065243" sldId="256"/>
            <ac:grpSpMk id="674" creationId="{1CC524D2-FF48-DFFD-27C8-F10002490A03}"/>
          </ac:grpSpMkLst>
        </pc:grpChg>
        <pc:picChg chg="add mod">
          <ac:chgData name="LESUR Christophe SI" userId="a0bda02c-4e6d-4ba6-bae4-63d8a5b4dc4b" providerId="ADAL" clId="{C44806FF-D65D-4B5A-BED5-A9C9AF70D728}" dt="2024-09-26T13:18:18.690" v="149" actId="1076"/>
          <ac:picMkLst>
            <pc:docMk/>
            <pc:sldMk cId="286065243" sldId="256"/>
            <ac:picMk id="2" creationId="{CB1BAC99-32E4-DD1E-8688-FEFA43E32862}"/>
          </ac:picMkLst>
        </pc:picChg>
        <pc:picChg chg="del">
          <ac:chgData name="LESUR Christophe SI" userId="a0bda02c-4e6d-4ba6-bae4-63d8a5b4dc4b" providerId="ADAL" clId="{C44806FF-D65D-4B5A-BED5-A9C9AF70D728}" dt="2024-09-26T13:02:59.851" v="0" actId="478"/>
          <ac:picMkLst>
            <pc:docMk/>
            <pc:sldMk cId="286065243" sldId="256"/>
            <ac:picMk id="51" creationId="{67DA5974-BEF5-E6A9-CC4F-A39C808A74DA}"/>
          </ac:picMkLst>
        </pc:picChg>
        <pc:cxnChg chg="add mod">
          <ac:chgData name="LESUR Christophe SI" userId="a0bda02c-4e6d-4ba6-bae4-63d8a5b4dc4b" providerId="ADAL" clId="{C44806FF-D65D-4B5A-BED5-A9C9AF70D728}" dt="2024-09-26T13:24:43.294" v="208" actId="14100"/>
          <ac:cxnSpMkLst>
            <pc:docMk/>
            <pc:sldMk cId="286065243" sldId="256"/>
            <ac:cxnSpMk id="1403" creationId="{A003962C-7C75-EC2C-5846-A405AE146108}"/>
          </ac:cxnSpMkLst>
        </pc:cxnChg>
        <pc:cxnChg chg="add mod">
          <ac:chgData name="LESUR Christophe SI" userId="a0bda02c-4e6d-4ba6-bae4-63d8a5b4dc4b" providerId="ADAL" clId="{C44806FF-D65D-4B5A-BED5-A9C9AF70D728}" dt="2024-09-26T13:24:37.320" v="207" actId="14100"/>
          <ac:cxnSpMkLst>
            <pc:docMk/>
            <pc:sldMk cId="286065243" sldId="256"/>
            <ac:cxnSpMk id="1408" creationId="{821E2080-9952-6244-20AE-16053AA37A4A}"/>
          </ac:cxnSpMkLst>
        </pc:cxnChg>
        <pc:cxnChg chg="add mod">
          <ac:chgData name="LESUR Christophe SI" userId="a0bda02c-4e6d-4ba6-bae4-63d8a5b4dc4b" providerId="ADAL" clId="{C44806FF-D65D-4B5A-BED5-A9C9AF70D728}" dt="2024-09-26T13:31:54.362" v="255" actId="554"/>
          <ac:cxnSpMkLst>
            <pc:docMk/>
            <pc:sldMk cId="286065243" sldId="256"/>
            <ac:cxnSpMk id="1410" creationId="{1810892C-0EE6-075E-2FBE-5A3588E6D266}"/>
          </ac:cxnSpMkLst>
        </pc:cxnChg>
        <pc:cxnChg chg="add mod">
          <ac:chgData name="LESUR Christophe SI" userId="a0bda02c-4e6d-4ba6-bae4-63d8a5b4dc4b" providerId="ADAL" clId="{C44806FF-D65D-4B5A-BED5-A9C9AF70D728}" dt="2024-09-26T13:27:40.489" v="226" actId="14100"/>
          <ac:cxnSpMkLst>
            <pc:docMk/>
            <pc:sldMk cId="286065243" sldId="256"/>
            <ac:cxnSpMk id="1418" creationId="{110E7FC2-82DE-EB93-9298-163C2370DF19}"/>
          </ac:cxnSpMkLst>
        </pc:cxnChg>
        <pc:cxnChg chg="add mod">
          <ac:chgData name="LESUR Christophe SI" userId="a0bda02c-4e6d-4ba6-bae4-63d8a5b4dc4b" providerId="ADAL" clId="{C44806FF-D65D-4B5A-BED5-A9C9AF70D728}" dt="2024-09-26T13:32:04.122" v="257" actId="14100"/>
          <ac:cxnSpMkLst>
            <pc:docMk/>
            <pc:sldMk cId="286065243" sldId="256"/>
            <ac:cxnSpMk id="1420" creationId="{A6B7656E-CE87-B131-80FE-56D59516C9A6}"/>
          </ac:cxnSpMkLst>
        </pc:cxnChg>
        <pc:cxnChg chg="add mod">
          <ac:chgData name="LESUR Christophe SI" userId="a0bda02c-4e6d-4ba6-bae4-63d8a5b4dc4b" providerId="ADAL" clId="{C44806FF-D65D-4B5A-BED5-A9C9AF70D728}" dt="2024-09-26T13:30:44.451" v="245" actId="208"/>
          <ac:cxnSpMkLst>
            <pc:docMk/>
            <pc:sldMk cId="286065243" sldId="256"/>
            <ac:cxnSpMk id="1426" creationId="{25BDF767-0855-FB4A-3B76-272DA2072BD8}"/>
          </ac:cxnSpMkLst>
        </pc:cxnChg>
        <pc:cxnChg chg="add mod">
          <ac:chgData name="LESUR Christophe SI" userId="a0bda02c-4e6d-4ba6-bae4-63d8a5b4dc4b" providerId="ADAL" clId="{C44806FF-D65D-4B5A-BED5-A9C9AF70D728}" dt="2024-09-26T13:30:51.572" v="246" actId="571"/>
          <ac:cxnSpMkLst>
            <pc:docMk/>
            <pc:sldMk cId="286065243" sldId="256"/>
            <ac:cxnSpMk id="1427" creationId="{CB97F41C-AD4F-67DD-CBD4-067AD78961B4}"/>
          </ac:cxnSpMkLst>
        </pc:cxnChg>
        <pc:cxnChg chg="add del">
          <ac:chgData name="LESUR Christophe SI" userId="a0bda02c-4e6d-4ba6-bae4-63d8a5b4dc4b" providerId="ADAL" clId="{C44806FF-D65D-4B5A-BED5-A9C9AF70D728}" dt="2024-09-26T13:31:45.721" v="254" actId="478"/>
          <ac:cxnSpMkLst>
            <pc:docMk/>
            <pc:sldMk cId="286065243" sldId="256"/>
            <ac:cxnSpMk id="1429" creationId="{2026204A-F8F2-9849-ACE2-9EFC43B77675}"/>
          </ac:cxnSpMkLst>
        </pc:cxnChg>
      </pc:sldChg>
      <pc:sldChg chg="addSp new del mod">
        <pc:chgData name="LESUR Christophe SI" userId="a0bda02c-4e6d-4ba6-bae4-63d8a5b4dc4b" providerId="ADAL" clId="{C44806FF-D65D-4B5A-BED5-A9C9AF70D728}" dt="2024-09-26T13:35:10.129" v="277" actId="47"/>
        <pc:sldMkLst>
          <pc:docMk/>
          <pc:sldMk cId="3478640592" sldId="257"/>
        </pc:sldMkLst>
        <pc:picChg chg="add">
          <ac:chgData name="LESUR Christophe SI" userId="a0bda02c-4e6d-4ba6-bae4-63d8a5b4dc4b" providerId="ADAL" clId="{C44806FF-D65D-4B5A-BED5-A9C9AF70D728}" dt="2024-09-26T13:34:53.840" v="276" actId="22"/>
          <ac:picMkLst>
            <pc:docMk/>
            <pc:sldMk cId="3478640592" sldId="257"/>
            <ac:picMk id="3" creationId="{88D650C6-DAE1-D4B2-806A-C0FE125973F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26/09/2024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38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89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08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39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09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35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54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27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8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7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92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creativecommons.org/licenses/by/4.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FB140520-6CC9-8398-5BBC-338790D77A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719" y="6018062"/>
            <a:ext cx="1397947" cy="46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426B3D9-9A30-9111-43F7-59BE743F8F41}"/>
              </a:ext>
            </a:extLst>
          </p:cNvPr>
          <p:cNvSpPr txBox="1"/>
          <p:nvPr userDrawn="1"/>
        </p:nvSpPr>
        <p:spPr>
          <a:xfrm>
            <a:off x="50334" y="6503182"/>
            <a:ext cx="9093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All SMART images are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licensed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under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Creative Commons Attribution 4.0 </a:t>
            </a:r>
          </a:p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Share,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adapt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and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enhance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presentations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with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the power of open collaboration. 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</a:t>
            </a:r>
            <a:endParaRPr lang="fr-FR" sz="700" dirty="0">
              <a:solidFill>
                <a:schemeClr val="tx1">
                  <a:lumMod val="50000"/>
                  <a:lumOff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9C18B3B-3B5B-F650-4348-B2A33155E287}"/>
              </a:ext>
            </a:extLst>
          </p:cNvPr>
          <p:cNvSpPr txBox="1"/>
          <p:nvPr userDrawn="1"/>
        </p:nvSpPr>
        <p:spPr>
          <a:xfrm>
            <a:off x="5629013" y="6133850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err="1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Educational</a:t>
            </a:r>
            <a:r>
              <a:rPr lang="fr-FR" i="1" dirty="0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Tools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429A786-9DA0-29B4-DDC0-97337C848C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195" y="96116"/>
            <a:ext cx="862064" cy="73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62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78BD29C3-CD83-F0D9-300A-5D6C34CA9778}"/>
              </a:ext>
            </a:extLst>
          </p:cNvPr>
          <p:cNvSpPr/>
          <p:nvPr/>
        </p:nvSpPr>
        <p:spPr>
          <a:xfrm>
            <a:off x="33556" y="0"/>
            <a:ext cx="9144000" cy="6858000"/>
          </a:xfrm>
          <a:prstGeom prst="rect">
            <a:avLst/>
          </a:prstGeom>
          <a:noFill/>
          <a:ln w="63500">
            <a:solidFill>
              <a:srgbClr val="24226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 dirty="0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DDB5D9B6-3A8B-EDCA-EBA1-550AA27B1EA7}"/>
              </a:ext>
            </a:extLst>
          </p:cNvPr>
          <p:cNvSpPr txBox="1"/>
          <p:nvPr/>
        </p:nvSpPr>
        <p:spPr>
          <a:xfrm>
            <a:off x="33556" y="47196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-24" dirty="0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HEMORRHOIDAL DISEASE:</a:t>
            </a:r>
          </a:p>
          <a:p>
            <a:pPr algn="ctr"/>
            <a:r>
              <a:rPr lang="en-US" sz="2800" b="1" spc="-24" dirty="0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VISUALIZING INTERNAL AND EXTERNAL HEMORRHOIDS</a:t>
            </a:r>
            <a:endParaRPr lang="fr-FR" sz="2800" dirty="0"/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9415AC57-D351-674A-317A-89D35CECBC86}"/>
              </a:ext>
            </a:extLst>
          </p:cNvPr>
          <p:cNvSpPr txBox="1"/>
          <p:nvPr/>
        </p:nvSpPr>
        <p:spPr>
          <a:xfrm>
            <a:off x="679662" y="1486221"/>
            <a:ext cx="77328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fr-FR" sz="1200" spc="-24" dirty="0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Hemorrhoidal disease occurs when veins in the rectum or anus become swollen and inflamed. This chart highlights the differences between a healthy rectum and one affected by internal and external hemorrhoids, helping to locate and understand the condition’s anatomical impact.</a:t>
            </a:r>
            <a:endParaRPr lang="fr-FR" sz="1200" spc="-24" dirty="0">
              <a:solidFill>
                <a:srgbClr val="0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2" name="Nuage 71">
            <a:extLst>
              <a:ext uri="{FF2B5EF4-FFF2-40B4-BE49-F238E27FC236}">
                <a16:creationId xmlns:a16="http://schemas.microsoft.com/office/drawing/2014/main" id="{49B82B49-3B3C-8B33-6C9B-963148209039}"/>
              </a:ext>
            </a:extLst>
          </p:cNvPr>
          <p:cNvSpPr/>
          <p:nvPr/>
        </p:nvSpPr>
        <p:spPr>
          <a:xfrm>
            <a:off x="607761" y="5179098"/>
            <a:ext cx="1649733" cy="593973"/>
          </a:xfrm>
          <a:prstGeom prst="cloud">
            <a:avLst/>
          </a:prstGeom>
          <a:solidFill>
            <a:srgbClr val="24226A"/>
          </a:solidFill>
          <a:ln>
            <a:solidFill>
              <a:srgbClr val="24226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spc="-24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Colon</a:t>
            </a:r>
          </a:p>
        </p:txBody>
      </p:sp>
      <p:pic>
        <p:nvPicPr>
          <p:cNvPr id="2" name="Picture 283" descr="C:\Documents and Settings\asdr_cb\Bureau\cliparts\colon_coupe.emf">
            <a:extLst>
              <a:ext uri="{FF2B5EF4-FFF2-40B4-BE49-F238E27FC236}">
                <a16:creationId xmlns:a16="http://schemas.microsoft.com/office/drawing/2014/main" id="{CB1BAC99-32E4-DD1E-8688-FEFA43E32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87" y="2412161"/>
            <a:ext cx="1769079" cy="2613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0AD5644-F024-16EF-7E7D-266BBF5F5B89}"/>
              </a:ext>
            </a:extLst>
          </p:cNvPr>
          <p:cNvSpPr/>
          <p:nvPr/>
        </p:nvSpPr>
        <p:spPr>
          <a:xfrm>
            <a:off x="1356777" y="4783031"/>
            <a:ext cx="284936" cy="267815"/>
          </a:xfrm>
          <a:prstGeom prst="rect">
            <a:avLst/>
          </a:prstGeom>
          <a:solidFill>
            <a:srgbClr val="4472C4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53ECD3B3-2BD2-4356-E974-182B3F554980}"/>
              </a:ext>
            </a:extLst>
          </p:cNvPr>
          <p:cNvGrpSpPr>
            <a:grpSpLocks/>
          </p:cNvGrpSpPr>
          <p:nvPr/>
        </p:nvGrpSpPr>
        <p:grpSpPr bwMode="auto">
          <a:xfrm>
            <a:off x="2972642" y="2445242"/>
            <a:ext cx="1611950" cy="2286662"/>
            <a:chOff x="1874" y="964"/>
            <a:chExt cx="1928" cy="2735"/>
          </a:xfrm>
        </p:grpSpPr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B837F523-A0D4-5EFB-AB1A-0734ECD97F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3" y="964"/>
              <a:ext cx="1912" cy="2702"/>
            </a:xfrm>
            <a:custGeom>
              <a:avLst/>
              <a:gdLst>
                <a:gd name="T0" fmla="*/ 8637 w 853"/>
                <a:gd name="T1" fmla="*/ 8352 h 1130"/>
                <a:gd name="T2" fmla="*/ 8527 w 853"/>
                <a:gd name="T3" fmla="*/ 8393 h 1130"/>
                <a:gd name="T4" fmla="*/ 8491 w 853"/>
                <a:gd name="T5" fmla="*/ 8352 h 1130"/>
                <a:gd name="T6" fmla="*/ 8491 w 853"/>
                <a:gd name="T7" fmla="*/ 8257 h 1130"/>
                <a:gd name="T8" fmla="*/ 8563 w 853"/>
                <a:gd name="T9" fmla="*/ 7164 h 1130"/>
                <a:gd name="T10" fmla="*/ 8592 w 853"/>
                <a:gd name="T11" fmla="*/ 4907 h 1130"/>
                <a:gd name="T12" fmla="*/ 8571 w 853"/>
                <a:gd name="T13" fmla="*/ 2774 h 1130"/>
                <a:gd name="T14" fmla="*/ 8571 w 853"/>
                <a:gd name="T15" fmla="*/ 2774 h 1130"/>
                <a:gd name="T16" fmla="*/ 7637 w 853"/>
                <a:gd name="T17" fmla="*/ 806 h 1130"/>
                <a:gd name="T18" fmla="*/ 4799 w 853"/>
                <a:gd name="T19" fmla="*/ 0 h 1130"/>
                <a:gd name="T20" fmla="*/ 4799 w 853"/>
                <a:gd name="T21" fmla="*/ 0 h 1130"/>
                <a:gd name="T22" fmla="*/ 1959 w 853"/>
                <a:gd name="T23" fmla="*/ 806 h 1130"/>
                <a:gd name="T24" fmla="*/ 1024 w 853"/>
                <a:gd name="T25" fmla="*/ 2774 h 1130"/>
                <a:gd name="T26" fmla="*/ 1024 w 853"/>
                <a:gd name="T27" fmla="*/ 2774 h 1130"/>
                <a:gd name="T28" fmla="*/ 1015 w 853"/>
                <a:gd name="T29" fmla="*/ 3333 h 1130"/>
                <a:gd name="T30" fmla="*/ 1000 w 853"/>
                <a:gd name="T31" fmla="*/ 6930 h 1130"/>
                <a:gd name="T32" fmla="*/ 1116 w 853"/>
                <a:gd name="T33" fmla="*/ 8434 h 1130"/>
                <a:gd name="T34" fmla="*/ 1024 w 853"/>
                <a:gd name="T35" fmla="*/ 8462 h 1130"/>
                <a:gd name="T36" fmla="*/ 0 w 853"/>
                <a:gd name="T37" fmla="*/ 8166 h 1130"/>
                <a:gd name="T38" fmla="*/ 0 w 853"/>
                <a:gd name="T39" fmla="*/ 14763 h 1130"/>
                <a:gd name="T40" fmla="*/ 155 w 853"/>
                <a:gd name="T41" fmla="*/ 14997 h 1130"/>
                <a:gd name="T42" fmla="*/ 2679 w 853"/>
                <a:gd name="T43" fmla="*/ 14997 h 1130"/>
                <a:gd name="T44" fmla="*/ 2667 w 853"/>
                <a:gd name="T45" fmla="*/ 15009 h 1130"/>
                <a:gd name="T46" fmla="*/ 3793 w 853"/>
                <a:gd name="T47" fmla="*/ 14655 h 1130"/>
                <a:gd name="T48" fmla="*/ 4371 w 853"/>
                <a:gd name="T49" fmla="*/ 14476 h 1130"/>
                <a:gd name="T50" fmla="*/ 4799 w 853"/>
                <a:gd name="T51" fmla="*/ 14447 h 1130"/>
                <a:gd name="T52" fmla="*/ 4799 w 853"/>
                <a:gd name="T53" fmla="*/ 14447 h 1130"/>
                <a:gd name="T54" fmla="*/ 5687 w 853"/>
                <a:gd name="T55" fmla="*/ 14476 h 1130"/>
                <a:gd name="T56" fmla="*/ 6913 w 853"/>
                <a:gd name="T57" fmla="*/ 14997 h 1130"/>
                <a:gd name="T58" fmla="*/ 6913 w 853"/>
                <a:gd name="T59" fmla="*/ 14997 h 1130"/>
                <a:gd name="T60" fmla="*/ 7094 w 853"/>
                <a:gd name="T61" fmla="*/ 15095 h 1130"/>
                <a:gd name="T62" fmla="*/ 7094 w 853"/>
                <a:gd name="T63" fmla="*/ 15095 h 1130"/>
                <a:gd name="T64" fmla="*/ 7094 w 853"/>
                <a:gd name="T65" fmla="*/ 15095 h 1130"/>
                <a:gd name="T66" fmla="*/ 7455 w 853"/>
                <a:gd name="T67" fmla="*/ 15232 h 1130"/>
                <a:gd name="T68" fmla="*/ 7466 w 853"/>
                <a:gd name="T69" fmla="*/ 15232 h 1130"/>
                <a:gd name="T70" fmla="*/ 7872 w 853"/>
                <a:gd name="T71" fmla="*/ 15301 h 1130"/>
                <a:gd name="T72" fmla="*/ 7883 w 853"/>
                <a:gd name="T73" fmla="*/ 15313 h 1130"/>
                <a:gd name="T74" fmla="*/ 8018 w 853"/>
                <a:gd name="T75" fmla="*/ 15313 h 1130"/>
                <a:gd name="T76" fmla="*/ 8029 w 853"/>
                <a:gd name="T77" fmla="*/ 15313 h 1130"/>
                <a:gd name="T78" fmla="*/ 8175 w 853"/>
                <a:gd name="T79" fmla="*/ 15322 h 1130"/>
                <a:gd name="T80" fmla="*/ 8190 w 853"/>
                <a:gd name="T81" fmla="*/ 15322 h 1130"/>
                <a:gd name="T82" fmla="*/ 8309 w 853"/>
                <a:gd name="T83" fmla="*/ 15322 h 1130"/>
                <a:gd name="T84" fmla="*/ 8345 w 853"/>
                <a:gd name="T85" fmla="*/ 15322 h 1130"/>
                <a:gd name="T86" fmla="*/ 8482 w 853"/>
                <a:gd name="T87" fmla="*/ 15313 h 1130"/>
                <a:gd name="T88" fmla="*/ 8491 w 853"/>
                <a:gd name="T89" fmla="*/ 15313 h 1130"/>
                <a:gd name="T90" fmla="*/ 8637 w 853"/>
                <a:gd name="T91" fmla="*/ 15284 h 1130"/>
                <a:gd name="T92" fmla="*/ 8672 w 853"/>
                <a:gd name="T93" fmla="*/ 15284 h 1130"/>
                <a:gd name="T94" fmla="*/ 8798 w 853"/>
                <a:gd name="T95" fmla="*/ 15260 h 1130"/>
                <a:gd name="T96" fmla="*/ 8843 w 853"/>
                <a:gd name="T97" fmla="*/ 15260 h 1130"/>
                <a:gd name="T98" fmla="*/ 8973 w 853"/>
                <a:gd name="T99" fmla="*/ 15215 h 1130"/>
                <a:gd name="T100" fmla="*/ 8988 w 853"/>
                <a:gd name="T101" fmla="*/ 15215 h 1130"/>
                <a:gd name="T102" fmla="*/ 9134 w 853"/>
                <a:gd name="T103" fmla="*/ 15174 h 1130"/>
                <a:gd name="T104" fmla="*/ 9179 w 853"/>
                <a:gd name="T105" fmla="*/ 15162 h 1130"/>
                <a:gd name="T106" fmla="*/ 9291 w 853"/>
                <a:gd name="T107" fmla="*/ 15124 h 1130"/>
                <a:gd name="T108" fmla="*/ 9336 w 853"/>
                <a:gd name="T109" fmla="*/ 15105 h 1130"/>
                <a:gd name="T110" fmla="*/ 9495 w 853"/>
                <a:gd name="T111" fmla="*/ 15009 h 1130"/>
                <a:gd name="T112" fmla="*/ 9596 w 853"/>
                <a:gd name="T113" fmla="*/ 14878 h 1130"/>
                <a:gd name="T114" fmla="*/ 9607 w 853"/>
                <a:gd name="T115" fmla="*/ 8187 h 1130"/>
                <a:gd name="T116" fmla="*/ 8637 w 853"/>
                <a:gd name="T117" fmla="*/ 8352 h 113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853" h="1130">
                  <a:moveTo>
                    <a:pt x="767" y="611"/>
                  </a:moveTo>
                  <a:cubicBezTo>
                    <a:pt x="763" y="612"/>
                    <a:pt x="760" y="613"/>
                    <a:pt x="757" y="614"/>
                  </a:cubicBezTo>
                  <a:cubicBezTo>
                    <a:pt x="756" y="615"/>
                    <a:pt x="755" y="613"/>
                    <a:pt x="754" y="611"/>
                  </a:cubicBezTo>
                  <a:cubicBezTo>
                    <a:pt x="754" y="609"/>
                    <a:pt x="753" y="606"/>
                    <a:pt x="754" y="604"/>
                  </a:cubicBezTo>
                  <a:cubicBezTo>
                    <a:pt x="757" y="579"/>
                    <a:pt x="758" y="564"/>
                    <a:pt x="760" y="524"/>
                  </a:cubicBezTo>
                  <a:cubicBezTo>
                    <a:pt x="762" y="480"/>
                    <a:pt x="764" y="411"/>
                    <a:pt x="763" y="359"/>
                  </a:cubicBezTo>
                  <a:cubicBezTo>
                    <a:pt x="761" y="321"/>
                    <a:pt x="761" y="203"/>
                    <a:pt x="761" y="203"/>
                  </a:cubicBezTo>
                  <a:cubicBezTo>
                    <a:pt x="761" y="203"/>
                    <a:pt x="761" y="203"/>
                    <a:pt x="761" y="203"/>
                  </a:cubicBezTo>
                  <a:cubicBezTo>
                    <a:pt x="761" y="135"/>
                    <a:pt x="725" y="90"/>
                    <a:pt x="678" y="59"/>
                  </a:cubicBezTo>
                  <a:cubicBezTo>
                    <a:pt x="606" y="12"/>
                    <a:pt x="501" y="0"/>
                    <a:pt x="426" y="0"/>
                  </a:cubicBezTo>
                  <a:cubicBezTo>
                    <a:pt x="426" y="0"/>
                    <a:pt x="426" y="0"/>
                    <a:pt x="426" y="0"/>
                  </a:cubicBezTo>
                  <a:cubicBezTo>
                    <a:pt x="351" y="0"/>
                    <a:pt x="247" y="12"/>
                    <a:pt x="174" y="59"/>
                  </a:cubicBezTo>
                  <a:cubicBezTo>
                    <a:pt x="127" y="90"/>
                    <a:pt x="91" y="135"/>
                    <a:pt x="91" y="203"/>
                  </a:cubicBezTo>
                  <a:cubicBezTo>
                    <a:pt x="91" y="203"/>
                    <a:pt x="91" y="203"/>
                    <a:pt x="91" y="203"/>
                  </a:cubicBezTo>
                  <a:cubicBezTo>
                    <a:pt x="90" y="244"/>
                    <a:pt x="90" y="244"/>
                    <a:pt x="90" y="244"/>
                  </a:cubicBezTo>
                  <a:cubicBezTo>
                    <a:pt x="86" y="332"/>
                    <a:pt x="87" y="431"/>
                    <a:pt x="89" y="507"/>
                  </a:cubicBezTo>
                  <a:cubicBezTo>
                    <a:pt x="90" y="568"/>
                    <a:pt x="97" y="592"/>
                    <a:pt x="99" y="617"/>
                  </a:cubicBezTo>
                  <a:cubicBezTo>
                    <a:pt x="101" y="623"/>
                    <a:pt x="94" y="621"/>
                    <a:pt x="91" y="619"/>
                  </a:cubicBezTo>
                  <a:cubicBezTo>
                    <a:pt x="66" y="608"/>
                    <a:pt x="36" y="597"/>
                    <a:pt x="0" y="597"/>
                  </a:cubicBezTo>
                  <a:cubicBezTo>
                    <a:pt x="0" y="1080"/>
                    <a:pt x="0" y="1080"/>
                    <a:pt x="0" y="1080"/>
                  </a:cubicBezTo>
                  <a:cubicBezTo>
                    <a:pt x="5" y="1086"/>
                    <a:pt x="10" y="1096"/>
                    <a:pt x="14" y="1097"/>
                  </a:cubicBezTo>
                  <a:cubicBezTo>
                    <a:pt x="102" y="1130"/>
                    <a:pt x="186" y="1123"/>
                    <a:pt x="238" y="1097"/>
                  </a:cubicBezTo>
                  <a:cubicBezTo>
                    <a:pt x="237" y="1098"/>
                    <a:pt x="237" y="1098"/>
                    <a:pt x="237" y="1098"/>
                  </a:cubicBezTo>
                  <a:cubicBezTo>
                    <a:pt x="266" y="1083"/>
                    <a:pt x="300" y="1079"/>
                    <a:pt x="337" y="1072"/>
                  </a:cubicBezTo>
                  <a:cubicBezTo>
                    <a:pt x="354" y="1069"/>
                    <a:pt x="371" y="1060"/>
                    <a:pt x="388" y="1059"/>
                  </a:cubicBezTo>
                  <a:cubicBezTo>
                    <a:pt x="401" y="1058"/>
                    <a:pt x="414" y="1057"/>
                    <a:pt x="426" y="1057"/>
                  </a:cubicBezTo>
                  <a:cubicBezTo>
                    <a:pt x="426" y="1057"/>
                    <a:pt x="426" y="1057"/>
                    <a:pt x="426" y="1057"/>
                  </a:cubicBezTo>
                  <a:cubicBezTo>
                    <a:pt x="450" y="1057"/>
                    <a:pt x="480" y="1055"/>
                    <a:pt x="505" y="1059"/>
                  </a:cubicBezTo>
                  <a:cubicBezTo>
                    <a:pt x="546" y="1065"/>
                    <a:pt x="582" y="1081"/>
                    <a:pt x="614" y="1097"/>
                  </a:cubicBezTo>
                  <a:cubicBezTo>
                    <a:pt x="614" y="1097"/>
                    <a:pt x="614" y="1097"/>
                    <a:pt x="614" y="1097"/>
                  </a:cubicBezTo>
                  <a:cubicBezTo>
                    <a:pt x="619" y="1099"/>
                    <a:pt x="625" y="1102"/>
                    <a:pt x="630" y="1104"/>
                  </a:cubicBezTo>
                  <a:cubicBezTo>
                    <a:pt x="630" y="1104"/>
                    <a:pt x="630" y="1104"/>
                    <a:pt x="630" y="1104"/>
                  </a:cubicBezTo>
                  <a:cubicBezTo>
                    <a:pt x="630" y="1104"/>
                    <a:pt x="630" y="1104"/>
                    <a:pt x="630" y="1104"/>
                  </a:cubicBezTo>
                  <a:cubicBezTo>
                    <a:pt x="640" y="1108"/>
                    <a:pt x="651" y="1111"/>
                    <a:pt x="662" y="1114"/>
                  </a:cubicBezTo>
                  <a:cubicBezTo>
                    <a:pt x="663" y="1114"/>
                    <a:pt x="663" y="1114"/>
                    <a:pt x="663" y="1114"/>
                  </a:cubicBezTo>
                  <a:cubicBezTo>
                    <a:pt x="674" y="1116"/>
                    <a:pt x="686" y="1118"/>
                    <a:pt x="699" y="1119"/>
                  </a:cubicBezTo>
                  <a:cubicBezTo>
                    <a:pt x="699" y="1120"/>
                    <a:pt x="700" y="1120"/>
                    <a:pt x="700" y="1120"/>
                  </a:cubicBezTo>
                  <a:cubicBezTo>
                    <a:pt x="704" y="1120"/>
                    <a:pt x="708" y="1120"/>
                    <a:pt x="712" y="1120"/>
                  </a:cubicBezTo>
                  <a:cubicBezTo>
                    <a:pt x="712" y="1120"/>
                    <a:pt x="713" y="1120"/>
                    <a:pt x="713" y="1120"/>
                  </a:cubicBezTo>
                  <a:cubicBezTo>
                    <a:pt x="717" y="1121"/>
                    <a:pt x="721" y="1121"/>
                    <a:pt x="726" y="1121"/>
                  </a:cubicBezTo>
                  <a:cubicBezTo>
                    <a:pt x="726" y="1121"/>
                    <a:pt x="727" y="1121"/>
                    <a:pt x="727" y="1121"/>
                  </a:cubicBezTo>
                  <a:cubicBezTo>
                    <a:pt x="731" y="1121"/>
                    <a:pt x="735" y="1121"/>
                    <a:pt x="738" y="1121"/>
                  </a:cubicBezTo>
                  <a:cubicBezTo>
                    <a:pt x="739" y="1121"/>
                    <a:pt x="740" y="1121"/>
                    <a:pt x="741" y="1121"/>
                  </a:cubicBezTo>
                  <a:cubicBezTo>
                    <a:pt x="745" y="1120"/>
                    <a:pt x="749" y="1120"/>
                    <a:pt x="753" y="1120"/>
                  </a:cubicBezTo>
                  <a:cubicBezTo>
                    <a:pt x="754" y="1120"/>
                    <a:pt x="754" y="1120"/>
                    <a:pt x="754" y="1120"/>
                  </a:cubicBezTo>
                  <a:cubicBezTo>
                    <a:pt x="759" y="1119"/>
                    <a:pt x="763" y="1119"/>
                    <a:pt x="767" y="1118"/>
                  </a:cubicBezTo>
                  <a:cubicBezTo>
                    <a:pt x="768" y="1118"/>
                    <a:pt x="769" y="1118"/>
                    <a:pt x="770" y="1118"/>
                  </a:cubicBezTo>
                  <a:cubicBezTo>
                    <a:pt x="774" y="1117"/>
                    <a:pt x="777" y="1117"/>
                    <a:pt x="781" y="1116"/>
                  </a:cubicBezTo>
                  <a:cubicBezTo>
                    <a:pt x="782" y="1116"/>
                    <a:pt x="783" y="1116"/>
                    <a:pt x="785" y="1116"/>
                  </a:cubicBezTo>
                  <a:cubicBezTo>
                    <a:pt x="789" y="1115"/>
                    <a:pt x="793" y="1114"/>
                    <a:pt x="797" y="1113"/>
                  </a:cubicBezTo>
                  <a:cubicBezTo>
                    <a:pt x="797" y="1113"/>
                    <a:pt x="797" y="1113"/>
                    <a:pt x="798" y="1113"/>
                  </a:cubicBezTo>
                  <a:cubicBezTo>
                    <a:pt x="802" y="1112"/>
                    <a:pt x="807" y="1111"/>
                    <a:pt x="811" y="1110"/>
                  </a:cubicBezTo>
                  <a:cubicBezTo>
                    <a:pt x="812" y="1110"/>
                    <a:pt x="814" y="1109"/>
                    <a:pt x="815" y="1109"/>
                  </a:cubicBezTo>
                  <a:cubicBezTo>
                    <a:pt x="818" y="1108"/>
                    <a:pt x="822" y="1107"/>
                    <a:pt x="825" y="1106"/>
                  </a:cubicBezTo>
                  <a:cubicBezTo>
                    <a:pt x="826" y="1105"/>
                    <a:pt x="828" y="1105"/>
                    <a:pt x="829" y="1105"/>
                  </a:cubicBezTo>
                  <a:cubicBezTo>
                    <a:pt x="833" y="1103"/>
                    <a:pt x="838" y="1100"/>
                    <a:pt x="843" y="1098"/>
                  </a:cubicBezTo>
                  <a:cubicBezTo>
                    <a:pt x="848" y="1097"/>
                    <a:pt x="848" y="1091"/>
                    <a:pt x="852" y="1088"/>
                  </a:cubicBezTo>
                  <a:cubicBezTo>
                    <a:pt x="853" y="599"/>
                    <a:pt x="853" y="599"/>
                    <a:pt x="853" y="599"/>
                  </a:cubicBezTo>
                  <a:cubicBezTo>
                    <a:pt x="830" y="599"/>
                    <a:pt x="793" y="601"/>
                    <a:pt x="767" y="611"/>
                  </a:cubicBezTo>
                  <a:close/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2505BA89-E37E-8427-0232-A2082BDEE7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9" y="1134"/>
              <a:ext cx="1157" cy="2455"/>
            </a:xfrm>
            <a:custGeom>
              <a:avLst/>
              <a:gdLst>
                <a:gd name="T0" fmla="*/ 4601 w 516"/>
                <a:gd name="T1" fmla="*/ 13595 h 1027"/>
                <a:gd name="T2" fmla="*/ 4310 w 516"/>
                <a:gd name="T3" fmla="*/ 10874 h 1027"/>
                <a:gd name="T4" fmla="*/ 4294 w 516"/>
                <a:gd name="T5" fmla="*/ 9538 h 1027"/>
                <a:gd name="T6" fmla="*/ 5092 w 516"/>
                <a:gd name="T7" fmla="*/ 8429 h 1027"/>
                <a:gd name="T8" fmla="*/ 5545 w 516"/>
                <a:gd name="T9" fmla="*/ 7485 h 1027"/>
                <a:gd name="T10" fmla="*/ 5556 w 516"/>
                <a:gd name="T11" fmla="*/ 7023 h 1027"/>
                <a:gd name="T12" fmla="*/ 5662 w 516"/>
                <a:gd name="T13" fmla="*/ 6624 h 1027"/>
                <a:gd name="T14" fmla="*/ 5545 w 516"/>
                <a:gd name="T15" fmla="*/ 6050 h 1027"/>
                <a:gd name="T16" fmla="*/ 5691 w 516"/>
                <a:gd name="T17" fmla="*/ 5658 h 1027"/>
                <a:gd name="T18" fmla="*/ 5556 w 516"/>
                <a:gd name="T19" fmla="*/ 5190 h 1027"/>
                <a:gd name="T20" fmla="*/ 5691 w 516"/>
                <a:gd name="T21" fmla="*/ 4850 h 1027"/>
                <a:gd name="T22" fmla="*/ 5617 w 516"/>
                <a:gd name="T23" fmla="*/ 4155 h 1027"/>
                <a:gd name="T24" fmla="*/ 5796 w 516"/>
                <a:gd name="T25" fmla="*/ 3416 h 1027"/>
                <a:gd name="T26" fmla="*/ 5715 w 516"/>
                <a:gd name="T27" fmla="*/ 2938 h 1027"/>
                <a:gd name="T28" fmla="*/ 5807 w 516"/>
                <a:gd name="T29" fmla="*/ 2347 h 1027"/>
                <a:gd name="T30" fmla="*/ 5783 w 516"/>
                <a:gd name="T31" fmla="*/ 1936 h 1027"/>
                <a:gd name="T32" fmla="*/ 5816 w 516"/>
                <a:gd name="T33" fmla="*/ 1805 h 1027"/>
                <a:gd name="T34" fmla="*/ 5816 w 516"/>
                <a:gd name="T35" fmla="*/ 1805 h 1027"/>
                <a:gd name="T36" fmla="*/ 2910 w 516"/>
                <a:gd name="T37" fmla="*/ 0 h 1027"/>
                <a:gd name="T38" fmla="*/ 0 w 516"/>
                <a:gd name="T39" fmla="*/ 1805 h 1027"/>
                <a:gd name="T40" fmla="*/ 0 w 516"/>
                <a:gd name="T41" fmla="*/ 1805 h 1027"/>
                <a:gd name="T42" fmla="*/ 0 w 516"/>
                <a:gd name="T43" fmla="*/ 2692 h 1027"/>
                <a:gd name="T44" fmla="*/ 110 w 516"/>
                <a:gd name="T45" fmla="*/ 3210 h 1027"/>
                <a:gd name="T46" fmla="*/ 0 w 516"/>
                <a:gd name="T47" fmla="*/ 3567 h 1027"/>
                <a:gd name="T48" fmla="*/ 110 w 516"/>
                <a:gd name="T49" fmla="*/ 3892 h 1027"/>
                <a:gd name="T50" fmla="*/ 65 w 516"/>
                <a:gd name="T51" fmla="*/ 4224 h 1027"/>
                <a:gd name="T52" fmla="*/ 226 w 516"/>
                <a:gd name="T53" fmla="*/ 4850 h 1027"/>
                <a:gd name="T54" fmla="*/ 65 w 516"/>
                <a:gd name="T55" fmla="*/ 5395 h 1027"/>
                <a:gd name="T56" fmla="*/ 247 w 516"/>
                <a:gd name="T57" fmla="*/ 5835 h 1027"/>
                <a:gd name="T58" fmla="*/ 157 w 516"/>
                <a:gd name="T59" fmla="*/ 6624 h 1027"/>
                <a:gd name="T60" fmla="*/ 724 w 516"/>
                <a:gd name="T61" fmla="*/ 8429 h 1027"/>
                <a:gd name="T62" fmla="*/ 1522 w 516"/>
                <a:gd name="T63" fmla="*/ 9538 h 1027"/>
                <a:gd name="T64" fmla="*/ 1509 w 516"/>
                <a:gd name="T65" fmla="*/ 10874 h 1027"/>
                <a:gd name="T66" fmla="*/ 1227 w 516"/>
                <a:gd name="T67" fmla="*/ 13595 h 1027"/>
                <a:gd name="T68" fmla="*/ 789 w 516"/>
                <a:gd name="T69" fmla="*/ 14018 h 1027"/>
                <a:gd name="T70" fmla="*/ 780 w 516"/>
                <a:gd name="T71" fmla="*/ 14030 h 1027"/>
                <a:gd name="T72" fmla="*/ 1906 w 516"/>
                <a:gd name="T73" fmla="*/ 13673 h 1027"/>
                <a:gd name="T74" fmla="*/ 2478 w 516"/>
                <a:gd name="T75" fmla="*/ 13497 h 1027"/>
                <a:gd name="T76" fmla="*/ 2910 w 516"/>
                <a:gd name="T77" fmla="*/ 13468 h 1027"/>
                <a:gd name="T78" fmla="*/ 2910 w 516"/>
                <a:gd name="T79" fmla="*/ 13468 h 1027"/>
                <a:gd name="T80" fmla="*/ 3801 w 516"/>
                <a:gd name="T81" fmla="*/ 13497 h 1027"/>
                <a:gd name="T82" fmla="*/ 5027 w 516"/>
                <a:gd name="T83" fmla="*/ 14018 h 1027"/>
                <a:gd name="T84" fmla="*/ 5027 w 516"/>
                <a:gd name="T85" fmla="*/ 14018 h 1027"/>
                <a:gd name="T86" fmla="*/ 4601 w 516"/>
                <a:gd name="T87" fmla="*/ 13595 h 102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516" h="1027">
                  <a:moveTo>
                    <a:pt x="408" y="995"/>
                  </a:moveTo>
                  <a:cubicBezTo>
                    <a:pt x="366" y="933"/>
                    <a:pt x="384" y="836"/>
                    <a:pt x="382" y="796"/>
                  </a:cubicBezTo>
                  <a:cubicBezTo>
                    <a:pt x="380" y="756"/>
                    <a:pt x="369" y="733"/>
                    <a:pt x="381" y="698"/>
                  </a:cubicBezTo>
                  <a:cubicBezTo>
                    <a:pt x="396" y="654"/>
                    <a:pt x="408" y="665"/>
                    <a:pt x="452" y="617"/>
                  </a:cubicBezTo>
                  <a:cubicBezTo>
                    <a:pt x="473" y="595"/>
                    <a:pt x="485" y="570"/>
                    <a:pt x="492" y="548"/>
                  </a:cubicBezTo>
                  <a:cubicBezTo>
                    <a:pt x="496" y="537"/>
                    <a:pt x="491" y="524"/>
                    <a:pt x="493" y="514"/>
                  </a:cubicBezTo>
                  <a:cubicBezTo>
                    <a:pt x="495" y="502"/>
                    <a:pt x="502" y="493"/>
                    <a:pt x="502" y="485"/>
                  </a:cubicBezTo>
                  <a:cubicBezTo>
                    <a:pt x="504" y="457"/>
                    <a:pt x="494" y="460"/>
                    <a:pt x="492" y="443"/>
                  </a:cubicBezTo>
                  <a:cubicBezTo>
                    <a:pt x="490" y="426"/>
                    <a:pt x="503" y="430"/>
                    <a:pt x="505" y="414"/>
                  </a:cubicBezTo>
                  <a:cubicBezTo>
                    <a:pt x="507" y="398"/>
                    <a:pt x="493" y="394"/>
                    <a:pt x="493" y="380"/>
                  </a:cubicBezTo>
                  <a:cubicBezTo>
                    <a:pt x="493" y="366"/>
                    <a:pt x="505" y="369"/>
                    <a:pt x="505" y="355"/>
                  </a:cubicBezTo>
                  <a:cubicBezTo>
                    <a:pt x="505" y="336"/>
                    <a:pt x="498" y="321"/>
                    <a:pt x="498" y="304"/>
                  </a:cubicBezTo>
                  <a:cubicBezTo>
                    <a:pt x="498" y="287"/>
                    <a:pt x="515" y="263"/>
                    <a:pt x="514" y="250"/>
                  </a:cubicBezTo>
                  <a:cubicBezTo>
                    <a:pt x="513" y="236"/>
                    <a:pt x="507" y="227"/>
                    <a:pt x="507" y="215"/>
                  </a:cubicBezTo>
                  <a:cubicBezTo>
                    <a:pt x="507" y="203"/>
                    <a:pt x="515" y="186"/>
                    <a:pt x="515" y="172"/>
                  </a:cubicBezTo>
                  <a:cubicBezTo>
                    <a:pt x="515" y="158"/>
                    <a:pt x="512" y="148"/>
                    <a:pt x="513" y="142"/>
                  </a:cubicBezTo>
                  <a:cubicBezTo>
                    <a:pt x="514" y="138"/>
                    <a:pt x="516" y="135"/>
                    <a:pt x="516" y="132"/>
                  </a:cubicBezTo>
                  <a:cubicBezTo>
                    <a:pt x="516" y="132"/>
                    <a:pt x="516" y="132"/>
                    <a:pt x="516" y="132"/>
                  </a:cubicBezTo>
                  <a:cubicBezTo>
                    <a:pt x="516" y="45"/>
                    <a:pt x="378" y="0"/>
                    <a:pt x="258" y="0"/>
                  </a:cubicBezTo>
                  <a:cubicBezTo>
                    <a:pt x="139" y="0"/>
                    <a:pt x="0" y="45"/>
                    <a:pt x="0" y="132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215"/>
                    <a:pt x="10" y="211"/>
                    <a:pt x="10" y="235"/>
                  </a:cubicBezTo>
                  <a:cubicBezTo>
                    <a:pt x="10" y="252"/>
                    <a:pt x="0" y="247"/>
                    <a:pt x="0" y="261"/>
                  </a:cubicBezTo>
                  <a:cubicBezTo>
                    <a:pt x="0" y="275"/>
                    <a:pt x="9" y="270"/>
                    <a:pt x="10" y="285"/>
                  </a:cubicBezTo>
                  <a:cubicBezTo>
                    <a:pt x="12" y="299"/>
                    <a:pt x="3" y="296"/>
                    <a:pt x="6" y="309"/>
                  </a:cubicBezTo>
                  <a:cubicBezTo>
                    <a:pt x="6" y="329"/>
                    <a:pt x="20" y="337"/>
                    <a:pt x="20" y="355"/>
                  </a:cubicBezTo>
                  <a:cubicBezTo>
                    <a:pt x="20" y="373"/>
                    <a:pt x="4" y="377"/>
                    <a:pt x="6" y="395"/>
                  </a:cubicBezTo>
                  <a:cubicBezTo>
                    <a:pt x="8" y="413"/>
                    <a:pt x="22" y="409"/>
                    <a:pt x="22" y="427"/>
                  </a:cubicBezTo>
                  <a:cubicBezTo>
                    <a:pt x="22" y="445"/>
                    <a:pt x="14" y="457"/>
                    <a:pt x="14" y="485"/>
                  </a:cubicBezTo>
                  <a:cubicBezTo>
                    <a:pt x="14" y="513"/>
                    <a:pt x="20" y="569"/>
                    <a:pt x="64" y="617"/>
                  </a:cubicBezTo>
                  <a:cubicBezTo>
                    <a:pt x="108" y="665"/>
                    <a:pt x="120" y="654"/>
                    <a:pt x="135" y="698"/>
                  </a:cubicBezTo>
                  <a:cubicBezTo>
                    <a:pt x="147" y="733"/>
                    <a:pt x="136" y="756"/>
                    <a:pt x="134" y="796"/>
                  </a:cubicBezTo>
                  <a:cubicBezTo>
                    <a:pt x="132" y="836"/>
                    <a:pt x="151" y="933"/>
                    <a:pt x="109" y="995"/>
                  </a:cubicBezTo>
                  <a:cubicBezTo>
                    <a:pt x="101" y="1007"/>
                    <a:pt x="87" y="1017"/>
                    <a:pt x="70" y="1026"/>
                  </a:cubicBezTo>
                  <a:cubicBezTo>
                    <a:pt x="69" y="1027"/>
                    <a:pt x="69" y="1027"/>
                    <a:pt x="69" y="1027"/>
                  </a:cubicBezTo>
                  <a:cubicBezTo>
                    <a:pt x="98" y="1012"/>
                    <a:pt x="132" y="1008"/>
                    <a:pt x="169" y="1001"/>
                  </a:cubicBezTo>
                  <a:cubicBezTo>
                    <a:pt x="186" y="998"/>
                    <a:pt x="203" y="989"/>
                    <a:pt x="220" y="988"/>
                  </a:cubicBezTo>
                  <a:cubicBezTo>
                    <a:pt x="233" y="987"/>
                    <a:pt x="246" y="986"/>
                    <a:pt x="258" y="986"/>
                  </a:cubicBezTo>
                  <a:cubicBezTo>
                    <a:pt x="258" y="986"/>
                    <a:pt x="258" y="986"/>
                    <a:pt x="258" y="986"/>
                  </a:cubicBezTo>
                  <a:cubicBezTo>
                    <a:pt x="282" y="986"/>
                    <a:pt x="312" y="984"/>
                    <a:pt x="337" y="988"/>
                  </a:cubicBezTo>
                  <a:cubicBezTo>
                    <a:pt x="378" y="994"/>
                    <a:pt x="414" y="1010"/>
                    <a:pt x="446" y="1026"/>
                  </a:cubicBezTo>
                  <a:cubicBezTo>
                    <a:pt x="446" y="1026"/>
                    <a:pt x="446" y="1026"/>
                    <a:pt x="446" y="1026"/>
                  </a:cubicBezTo>
                  <a:cubicBezTo>
                    <a:pt x="429" y="1017"/>
                    <a:pt x="415" y="1006"/>
                    <a:pt x="408" y="995"/>
                  </a:cubicBezTo>
                  <a:close/>
                </a:path>
              </a:pathLst>
            </a:custGeom>
            <a:solidFill>
              <a:srgbClr val="B925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7A020BB-3193-C93E-AB1C-7BEA0C0865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59" y="1134"/>
              <a:ext cx="1155" cy="2455"/>
            </a:xfrm>
            <a:custGeom>
              <a:avLst/>
              <a:gdLst>
                <a:gd name="T0" fmla="*/ 4748 w 515"/>
                <a:gd name="T1" fmla="*/ 13850 h 1027"/>
                <a:gd name="T2" fmla="*/ 5030 w 515"/>
                <a:gd name="T3" fmla="*/ 14018 h 1027"/>
                <a:gd name="T4" fmla="*/ 5030 w 515"/>
                <a:gd name="T5" fmla="*/ 14018 h 1027"/>
                <a:gd name="T6" fmla="*/ 4804 w 515"/>
                <a:gd name="T7" fmla="*/ 13850 h 1027"/>
                <a:gd name="T8" fmla="*/ 4748 w 515"/>
                <a:gd name="T9" fmla="*/ 13850 h 1027"/>
                <a:gd name="T10" fmla="*/ 5809 w 515"/>
                <a:gd name="T11" fmla="*/ 2269 h 1027"/>
                <a:gd name="T12" fmla="*/ 5788 w 515"/>
                <a:gd name="T13" fmla="*/ 2006 h 1027"/>
                <a:gd name="T14" fmla="*/ 5246 w 515"/>
                <a:gd name="T15" fmla="*/ 1080 h 1027"/>
                <a:gd name="T16" fmla="*/ 5190 w 515"/>
                <a:gd name="T17" fmla="*/ 999 h 1027"/>
                <a:gd name="T18" fmla="*/ 5282 w 515"/>
                <a:gd name="T19" fmla="*/ 863 h 1027"/>
                <a:gd name="T20" fmla="*/ 5237 w 515"/>
                <a:gd name="T21" fmla="*/ 698 h 1027"/>
                <a:gd name="T22" fmla="*/ 4739 w 515"/>
                <a:gd name="T23" fmla="*/ 394 h 1027"/>
                <a:gd name="T24" fmla="*/ 4739 w 515"/>
                <a:gd name="T25" fmla="*/ 394 h 1027"/>
                <a:gd name="T26" fmla="*/ 4739 w 515"/>
                <a:gd name="T27" fmla="*/ 382 h 1027"/>
                <a:gd name="T28" fmla="*/ 4703 w 515"/>
                <a:gd name="T29" fmla="*/ 382 h 1027"/>
                <a:gd name="T30" fmla="*/ 4627 w 515"/>
                <a:gd name="T31" fmla="*/ 342 h 1027"/>
                <a:gd name="T32" fmla="*/ 4593 w 515"/>
                <a:gd name="T33" fmla="*/ 325 h 1027"/>
                <a:gd name="T34" fmla="*/ 4512 w 515"/>
                <a:gd name="T35" fmla="*/ 304 h 1027"/>
                <a:gd name="T36" fmla="*/ 4467 w 515"/>
                <a:gd name="T37" fmla="*/ 275 h 1027"/>
                <a:gd name="T38" fmla="*/ 4400 w 515"/>
                <a:gd name="T39" fmla="*/ 246 h 1027"/>
                <a:gd name="T40" fmla="*/ 4355 w 515"/>
                <a:gd name="T41" fmla="*/ 234 h 1027"/>
                <a:gd name="T42" fmla="*/ 4275 w 515"/>
                <a:gd name="T43" fmla="*/ 206 h 1027"/>
                <a:gd name="T44" fmla="*/ 4241 w 515"/>
                <a:gd name="T45" fmla="*/ 206 h 1027"/>
                <a:gd name="T46" fmla="*/ 4149 w 515"/>
                <a:gd name="T47" fmla="*/ 177 h 1027"/>
                <a:gd name="T48" fmla="*/ 4120 w 515"/>
                <a:gd name="T49" fmla="*/ 165 h 1027"/>
                <a:gd name="T50" fmla="*/ 4014 w 515"/>
                <a:gd name="T51" fmla="*/ 136 h 1027"/>
                <a:gd name="T52" fmla="*/ 3994 w 515"/>
                <a:gd name="T53" fmla="*/ 136 h 1027"/>
                <a:gd name="T54" fmla="*/ 2913 w 515"/>
                <a:gd name="T55" fmla="*/ 0 h 1027"/>
                <a:gd name="T56" fmla="*/ 0 w 515"/>
                <a:gd name="T57" fmla="*/ 1805 h 1027"/>
                <a:gd name="T58" fmla="*/ 0 w 515"/>
                <a:gd name="T59" fmla="*/ 1805 h 1027"/>
                <a:gd name="T60" fmla="*/ 0 w 515"/>
                <a:gd name="T61" fmla="*/ 2692 h 1027"/>
                <a:gd name="T62" fmla="*/ 110 w 515"/>
                <a:gd name="T63" fmla="*/ 3210 h 1027"/>
                <a:gd name="T64" fmla="*/ 0 w 515"/>
                <a:gd name="T65" fmla="*/ 3567 h 1027"/>
                <a:gd name="T66" fmla="*/ 110 w 515"/>
                <a:gd name="T67" fmla="*/ 3892 h 1027"/>
                <a:gd name="T68" fmla="*/ 65 w 515"/>
                <a:gd name="T69" fmla="*/ 4224 h 1027"/>
                <a:gd name="T70" fmla="*/ 227 w 515"/>
                <a:gd name="T71" fmla="*/ 4850 h 1027"/>
                <a:gd name="T72" fmla="*/ 65 w 515"/>
                <a:gd name="T73" fmla="*/ 5395 h 1027"/>
                <a:gd name="T74" fmla="*/ 247 w 515"/>
                <a:gd name="T75" fmla="*/ 5835 h 1027"/>
                <a:gd name="T76" fmla="*/ 157 w 515"/>
                <a:gd name="T77" fmla="*/ 6624 h 1027"/>
                <a:gd name="T78" fmla="*/ 724 w 515"/>
                <a:gd name="T79" fmla="*/ 8429 h 1027"/>
                <a:gd name="T80" fmla="*/ 1525 w 515"/>
                <a:gd name="T81" fmla="*/ 9538 h 1027"/>
                <a:gd name="T82" fmla="*/ 1514 w 515"/>
                <a:gd name="T83" fmla="*/ 10874 h 1027"/>
                <a:gd name="T84" fmla="*/ 1227 w 515"/>
                <a:gd name="T85" fmla="*/ 13595 h 1027"/>
                <a:gd name="T86" fmla="*/ 789 w 515"/>
                <a:gd name="T87" fmla="*/ 14018 h 1027"/>
                <a:gd name="T88" fmla="*/ 780 w 515"/>
                <a:gd name="T89" fmla="*/ 14030 h 1027"/>
                <a:gd name="T90" fmla="*/ 1906 w 515"/>
                <a:gd name="T91" fmla="*/ 13673 h 1027"/>
                <a:gd name="T92" fmla="*/ 2505 w 515"/>
                <a:gd name="T93" fmla="*/ 12406 h 1027"/>
                <a:gd name="T94" fmla="*/ 2032 w 515"/>
                <a:gd name="T95" fmla="*/ 8959 h 1027"/>
                <a:gd name="T96" fmla="*/ 1308 w 515"/>
                <a:gd name="T97" fmla="*/ 7073 h 1027"/>
                <a:gd name="T98" fmla="*/ 2077 w 515"/>
                <a:gd name="T99" fmla="*/ 5001 h 1027"/>
                <a:gd name="T100" fmla="*/ 1545 w 515"/>
                <a:gd name="T101" fmla="*/ 4451 h 1027"/>
                <a:gd name="T102" fmla="*/ 1897 w 515"/>
                <a:gd name="T103" fmla="*/ 3961 h 1027"/>
                <a:gd name="T104" fmla="*/ 1624 w 515"/>
                <a:gd name="T105" fmla="*/ 3949 h 1027"/>
                <a:gd name="T106" fmla="*/ 1624 w 515"/>
                <a:gd name="T107" fmla="*/ 3538 h 1027"/>
                <a:gd name="T108" fmla="*/ 1624 w 515"/>
                <a:gd name="T109" fmla="*/ 3074 h 1027"/>
                <a:gd name="T110" fmla="*/ 1624 w 515"/>
                <a:gd name="T111" fmla="*/ 2182 h 1027"/>
                <a:gd name="T112" fmla="*/ 1624 w 515"/>
                <a:gd name="T113" fmla="*/ 2182 h 1027"/>
                <a:gd name="T114" fmla="*/ 2866 w 515"/>
                <a:gd name="T115" fmla="*/ 708 h 1027"/>
                <a:gd name="T116" fmla="*/ 4784 w 515"/>
                <a:gd name="T117" fmla="*/ 913 h 1027"/>
                <a:gd name="T118" fmla="*/ 5504 w 515"/>
                <a:gd name="T119" fmla="*/ 1692 h 1027"/>
                <a:gd name="T120" fmla="*/ 5775 w 515"/>
                <a:gd name="T121" fmla="*/ 2445 h 1027"/>
                <a:gd name="T122" fmla="*/ 5809 w 515"/>
                <a:gd name="T123" fmla="*/ 2269 h 102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15" h="1027">
                  <a:moveTo>
                    <a:pt x="421" y="1014"/>
                  </a:moveTo>
                  <a:cubicBezTo>
                    <a:pt x="430" y="1018"/>
                    <a:pt x="438" y="1022"/>
                    <a:pt x="446" y="1026"/>
                  </a:cubicBezTo>
                  <a:cubicBezTo>
                    <a:pt x="446" y="1026"/>
                    <a:pt x="446" y="1026"/>
                    <a:pt x="446" y="1026"/>
                  </a:cubicBezTo>
                  <a:cubicBezTo>
                    <a:pt x="439" y="1022"/>
                    <a:pt x="432" y="1018"/>
                    <a:pt x="426" y="1014"/>
                  </a:cubicBezTo>
                  <a:cubicBezTo>
                    <a:pt x="425" y="1014"/>
                    <a:pt x="423" y="1014"/>
                    <a:pt x="421" y="1014"/>
                  </a:cubicBezTo>
                  <a:close/>
                  <a:moveTo>
                    <a:pt x="515" y="166"/>
                  </a:moveTo>
                  <a:cubicBezTo>
                    <a:pt x="514" y="158"/>
                    <a:pt x="513" y="152"/>
                    <a:pt x="513" y="147"/>
                  </a:cubicBezTo>
                  <a:cubicBezTo>
                    <a:pt x="506" y="121"/>
                    <a:pt x="481" y="99"/>
                    <a:pt x="465" y="79"/>
                  </a:cubicBezTo>
                  <a:cubicBezTo>
                    <a:pt x="464" y="78"/>
                    <a:pt x="460" y="75"/>
                    <a:pt x="460" y="73"/>
                  </a:cubicBezTo>
                  <a:cubicBezTo>
                    <a:pt x="459" y="67"/>
                    <a:pt x="466" y="67"/>
                    <a:pt x="468" y="63"/>
                  </a:cubicBezTo>
                  <a:cubicBezTo>
                    <a:pt x="469" y="60"/>
                    <a:pt x="467" y="55"/>
                    <a:pt x="464" y="51"/>
                  </a:cubicBezTo>
                  <a:cubicBezTo>
                    <a:pt x="451" y="42"/>
                    <a:pt x="436" y="35"/>
                    <a:pt x="420" y="29"/>
                  </a:cubicBezTo>
                  <a:cubicBezTo>
                    <a:pt x="420" y="29"/>
                    <a:pt x="420" y="29"/>
                    <a:pt x="420" y="29"/>
                  </a:cubicBezTo>
                  <a:cubicBezTo>
                    <a:pt x="420" y="29"/>
                    <a:pt x="420" y="29"/>
                    <a:pt x="420" y="28"/>
                  </a:cubicBezTo>
                  <a:cubicBezTo>
                    <a:pt x="419" y="28"/>
                    <a:pt x="418" y="28"/>
                    <a:pt x="417" y="28"/>
                  </a:cubicBezTo>
                  <a:cubicBezTo>
                    <a:pt x="415" y="27"/>
                    <a:pt x="412" y="26"/>
                    <a:pt x="410" y="25"/>
                  </a:cubicBezTo>
                  <a:cubicBezTo>
                    <a:pt x="409" y="24"/>
                    <a:pt x="408" y="24"/>
                    <a:pt x="407" y="24"/>
                  </a:cubicBezTo>
                  <a:cubicBezTo>
                    <a:pt x="404" y="23"/>
                    <a:pt x="402" y="22"/>
                    <a:pt x="400" y="22"/>
                  </a:cubicBezTo>
                  <a:cubicBezTo>
                    <a:pt x="399" y="21"/>
                    <a:pt x="397" y="21"/>
                    <a:pt x="396" y="20"/>
                  </a:cubicBezTo>
                  <a:cubicBezTo>
                    <a:pt x="394" y="20"/>
                    <a:pt x="392" y="19"/>
                    <a:pt x="390" y="18"/>
                  </a:cubicBezTo>
                  <a:cubicBezTo>
                    <a:pt x="388" y="18"/>
                    <a:pt x="387" y="18"/>
                    <a:pt x="386" y="17"/>
                  </a:cubicBezTo>
                  <a:cubicBezTo>
                    <a:pt x="384" y="17"/>
                    <a:pt x="381" y="16"/>
                    <a:pt x="379" y="15"/>
                  </a:cubicBezTo>
                  <a:cubicBezTo>
                    <a:pt x="378" y="15"/>
                    <a:pt x="377" y="15"/>
                    <a:pt x="376" y="15"/>
                  </a:cubicBezTo>
                  <a:cubicBezTo>
                    <a:pt x="373" y="14"/>
                    <a:pt x="370" y="13"/>
                    <a:pt x="368" y="13"/>
                  </a:cubicBezTo>
                  <a:cubicBezTo>
                    <a:pt x="367" y="13"/>
                    <a:pt x="366" y="12"/>
                    <a:pt x="365" y="12"/>
                  </a:cubicBezTo>
                  <a:cubicBezTo>
                    <a:pt x="362" y="11"/>
                    <a:pt x="359" y="11"/>
                    <a:pt x="356" y="10"/>
                  </a:cubicBezTo>
                  <a:cubicBezTo>
                    <a:pt x="356" y="10"/>
                    <a:pt x="355" y="10"/>
                    <a:pt x="354" y="10"/>
                  </a:cubicBezTo>
                  <a:cubicBezTo>
                    <a:pt x="323" y="4"/>
                    <a:pt x="290" y="0"/>
                    <a:pt x="258" y="0"/>
                  </a:cubicBezTo>
                  <a:cubicBezTo>
                    <a:pt x="139" y="0"/>
                    <a:pt x="0" y="45"/>
                    <a:pt x="0" y="132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215"/>
                    <a:pt x="10" y="211"/>
                    <a:pt x="10" y="235"/>
                  </a:cubicBezTo>
                  <a:cubicBezTo>
                    <a:pt x="10" y="252"/>
                    <a:pt x="0" y="247"/>
                    <a:pt x="0" y="261"/>
                  </a:cubicBezTo>
                  <a:cubicBezTo>
                    <a:pt x="0" y="275"/>
                    <a:pt x="9" y="270"/>
                    <a:pt x="10" y="285"/>
                  </a:cubicBezTo>
                  <a:cubicBezTo>
                    <a:pt x="12" y="299"/>
                    <a:pt x="3" y="296"/>
                    <a:pt x="6" y="309"/>
                  </a:cubicBezTo>
                  <a:cubicBezTo>
                    <a:pt x="6" y="329"/>
                    <a:pt x="20" y="337"/>
                    <a:pt x="20" y="355"/>
                  </a:cubicBezTo>
                  <a:cubicBezTo>
                    <a:pt x="20" y="373"/>
                    <a:pt x="4" y="377"/>
                    <a:pt x="6" y="395"/>
                  </a:cubicBezTo>
                  <a:cubicBezTo>
                    <a:pt x="8" y="413"/>
                    <a:pt x="22" y="409"/>
                    <a:pt x="22" y="427"/>
                  </a:cubicBezTo>
                  <a:cubicBezTo>
                    <a:pt x="22" y="445"/>
                    <a:pt x="14" y="457"/>
                    <a:pt x="14" y="485"/>
                  </a:cubicBezTo>
                  <a:cubicBezTo>
                    <a:pt x="14" y="513"/>
                    <a:pt x="20" y="569"/>
                    <a:pt x="64" y="617"/>
                  </a:cubicBezTo>
                  <a:cubicBezTo>
                    <a:pt x="108" y="665"/>
                    <a:pt x="120" y="654"/>
                    <a:pt x="135" y="698"/>
                  </a:cubicBezTo>
                  <a:cubicBezTo>
                    <a:pt x="147" y="733"/>
                    <a:pt x="136" y="756"/>
                    <a:pt x="134" y="796"/>
                  </a:cubicBezTo>
                  <a:cubicBezTo>
                    <a:pt x="132" y="836"/>
                    <a:pt x="151" y="933"/>
                    <a:pt x="109" y="995"/>
                  </a:cubicBezTo>
                  <a:cubicBezTo>
                    <a:pt x="101" y="1007"/>
                    <a:pt x="87" y="1017"/>
                    <a:pt x="70" y="1026"/>
                  </a:cubicBezTo>
                  <a:cubicBezTo>
                    <a:pt x="69" y="1027"/>
                    <a:pt x="69" y="1027"/>
                    <a:pt x="69" y="1027"/>
                  </a:cubicBezTo>
                  <a:cubicBezTo>
                    <a:pt x="98" y="1012"/>
                    <a:pt x="132" y="1008"/>
                    <a:pt x="169" y="1001"/>
                  </a:cubicBezTo>
                  <a:cubicBezTo>
                    <a:pt x="186" y="998"/>
                    <a:pt x="220" y="940"/>
                    <a:pt x="222" y="908"/>
                  </a:cubicBezTo>
                  <a:cubicBezTo>
                    <a:pt x="224" y="868"/>
                    <a:pt x="224" y="704"/>
                    <a:pt x="180" y="656"/>
                  </a:cubicBezTo>
                  <a:cubicBezTo>
                    <a:pt x="136" y="608"/>
                    <a:pt x="124" y="593"/>
                    <a:pt x="116" y="518"/>
                  </a:cubicBezTo>
                  <a:cubicBezTo>
                    <a:pt x="104" y="403"/>
                    <a:pt x="184" y="384"/>
                    <a:pt x="184" y="366"/>
                  </a:cubicBezTo>
                  <a:cubicBezTo>
                    <a:pt x="184" y="348"/>
                    <a:pt x="141" y="345"/>
                    <a:pt x="137" y="326"/>
                  </a:cubicBezTo>
                  <a:cubicBezTo>
                    <a:pt x="134" y="307"/>
                    <a:pt x="169" y="302"/>
                    <a:pt x="168" y="290"/>
                  </a:cubicBezTo>
                  <a:cubicBezTo>
                    <a:pt x="168" y="286"/>
                    <a:pt x="144" y="292"/>
                    <a:pt x="144" y="289"/>
                  </a:cubicBezTo>
                  <a:cubicBezTo>
                    <a:pt x="144" y="282"/>
                    <a:pt x="144" y="271"/>
                    <a:pt x="144" y="259"/>
                  </a:cubicBezTo>
                  <a:cubicBezTo>
                    <a:pt x="144" y="247"/>
                    <a:pt x="144" y="234"/>
                    <a:pt x="144" y="225"/>
                  </a:cubicBezTo>
                  <a:cubicBezTo>
                    <a:pt x="144" y="160"/>
                    <a:pt x="144" y="160"/>
                    <a:pt x="144" y="160"/>
                  </a:cubicBezTo>
                  <a:cubicBezTo>
                    <a:pt x="144" y="160"/>
                    <a:pt x="144" y="160"/>
                    <a:pt x="144" y="160"/>
                  </a:cubicBezTo>
                  <a:cubicBezTo>
                    <a:pt x="144" y="109"/>
                    <a:pt x="191" y="73"/>
                    <a:pt x="254" y="52"/>
                  </a:cubicBezTo>
                  <a:cubicBezTo>
                    <a:pt x="321" y="33"/>
                    <a:pt x="396" y="51"/>
                    <a:pt x="424" y="67"/>
                  </a:cubicBezTo>
                  <a:cubicBezTo>
                    <a:pt x="449" y="81"/>
                    <a:pt x="471" y="100"/>
                    <a:pt x="488" y="124"/>
                  </a:cubicBezTo>
                  <a:cubicBezTo>
                    <a:pt x="498" y="138"/>
                    <a:pt x="513" y="161"/>
                    <a:pt x="512" y="179"/>
                  </a:cubicBezTo>
                  <a:cubicBezTo>
                    <a:pt x="514" y="175"/>
                    <a:pt x="514" y="170"/>
                    <a:pt x="515" y="166"/>
                  </a:cubicBezTo>
                  <a:close/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88A7E2DC-9220-BA12-AFE1-E828EB2159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4" y="1449"/>
              <a:ext cx="598" cy="2068"/>
            </a:xfrm>
            <a:custGeom>
              <a:avLst/>
              <a:gdLst>
                <a:gd name="T0" fmla="*/ 1776 w 267"/>
                <a:gd name="T1" fmla="*/ 0 h 865"/>
                <a:gd name="T2" fmla="*/ 1776 w 267"/>
                <a:gd name="T3" fmla="*/ 2773 h 865"/>
                <a:gd name="T4" fmla="*/ 2112 w 267"/>
                <a:gd name="T5" fmla="*/ 6190 h 865"/>
                <a:gd name="T6" fmla="*/ 2979 w 267"/>
                <a:gd name="T7" fmla="*/ 9362 h 865"/>
                <a:gd name="T8" fmla="*/ 1955 w 267"/>
                <a:gd name="T9" fmla="*/ 11820 h 865"/>
                <a:gd name="T10" fmla="*/ 988 w 267"/>
                <a:gd name="T11" fmla="*/ 9745 h 865"/>
                <a:gd name="T12" fmla="*/ 0 w 267"/>
                <a:gd name="T13" fmla="*/ 6572 h 865"/>
                <a:gd name="T14" fmla="*/ 0 w 267"/>
                <a:gd name="T15" fmla="*/ 5482 h 865"/>
                <a:gd name="T16" fmla="*/ 1380 w 267"/>
                <a:gd name="T17" fmla="*/ 6094 h 865"/>
                <a:gd name="T18" fmla="*/ 1158 w 267"/>
                <a:gd name="T19" fmla="*/ 4167 h 865"/>
                <a:gd name="T20" fmla="*/ 1158 w 267"/>
                <a:gd name="T21" fmla="*/ 0 h 865"/>
                <a:gd name="T22" fmla="*/ 1776 w 267"/>
                <a:gd name="T23" fmla="*/ 0 h 86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7" h="865">
                  <a:moveTo>
                    <a:pt x="158" y="0"/>
                  </a:moveTo>
                  <a:cubicBezTo>
                    <a:pt x="158" y="56"/>
                    <a:pt x="156" y="133"/>
                    <a:pt x="158" y="203"/>
                  </a:cubicBezTo>
                  <a:cubicBezTo>
                    <a:pt x="160" y="273"/>
                    <a:pt x="152" y="381"/>
                    <a:pt x="188" y="453"/>
                  </a:cubicBezTo>
                  <a:cubicBezTo>
                    <a:pt x="224" y="525"/>
                    <a:pt x="263" y="567"/>
                    <a:pt x="265" y="685"/>
                  </a:cubicBezTo>
                  <a:cubicBezTo>
                    <a:pt x="267" y="803"/>
                    <a:pt x="234" y="865"/>
                    <a:pt x="174" y="865"/>
                  </a:cubicBezTo>
                  <a:cubicBezTo>
                    <a:pt x="114" y="865"/>
                    <a:pt x="86" y="809"/>
                    <a:pt x="88" y="713"/>
                  </a:cubicBezTo>
                  <a:cubicBezTo>
                    <a:pt x="90" y="617"/>
                    <a:pt x="126" y="481"/>
                    <a:pt x="0" y="481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41" y="401"/>
                    <a:pt x="98" y="424"/>
                    <a:pt x="123" y="446"/>
                  </a:cubicBezTo>
                  <a:cubicBezTo>
                    <a:pt x="116" y="429"/>
                    <a:pt x="106" y="373"/>
                    <a:pt x="103" y="305"/>
                  </a:cubicBezTo>
                  <a:cubicBezTo>
                    <a:pt x="98" y="179"/>
                    <a:pt x="103" y="14"/>
                    <a:pt x="103" y="0"/>
                  </a:cubicBezTo>
                  <a:lnTo>
                    <a:pt x="158" y="0"/>
                  </a:lnTo>
                  <a:close/>
                </a:path>
              </a:pathLst>
            </a:custGeom>
            <a:solidFill>
              <a:srgbClr val="E08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9B1F5E60-BF74-C953-CEA5-E9DAE0C6A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4" y="1449"/>
              <a:ext cx="276" cy="1067"/>
            </a:xfrm>
            <a:custGeom>
              <a:avLst/>
              <a:gdLst>
                <a:gd name="T0" fmla="*/ 1073 w 123"/>
                <a:gd name="T1" fmla="*/ 0 h 446"/>
                <a:gd name="T2" fmla="*/ 1061 w 123"/>
                <a:gd name="T3" fmla="*/ 560 h 446"/>
                <a:gd name="T4" fmla="*/ 1052 w 123"/>
                <a:gd name="T5" fmla="*/ 4160 h 446"/>
                <a:gd name="T6" fmla="*/ 1162 w 123"/>
                <a:gd name="T7" fmla="*/ 5665 h 446"/>
                <a:gd name="T8" fmla="*/ 1073 w 123"/>
                <a:gd name="T9" fmla="*/ 5694 h 446"/>
                <a:gd name="T10" fmla="*/ 0 w 123"/>
                <a:gd name="T11" fmla="*/ 5352 h 446"/>
                <a:gd name="T12" fmla="*/ 0 w 123"/>
                <a:gd name="T13" fmla="*/ 5488 h 446"/>
                <a:gd name="T14" fmla="*/ 1389 w 123"/>
                <a:gd name="T15" fmla="*/ 6108 h 446"/>
                <a:gd name="T16" fmla="*/ 1162 w 123"/>
                <a:gd name="T17" fmla="*/ 4160 h 446"/>
                <a:gd name="T18" fmla="*/ 1162 w 123"/>
                <a:gd name="T19" fmla="*/ 0 h 446"/>
                <a:gd name="T20" fmla="*/ 1073 w 123"/>
                <a:gd name="T21" fmla="*/ 0 h 4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3" h="446">
                  <a:moveTo>
                    <a:pt x="95" y="0"/>
                  </a:moveTo>
                  <a:cubicBezTo>
                    <a:pt x="94" y="41"/>
                    <a:pt x="94" y="41"/>
                    <a:pt x="94" y="41"/>
                  </a:cubicBezTo>
                  <a:cubicBezTo>
                    <a:pt x="90" y="129"/>
                    <a:pt x="91" y="228"/>
                    <a:pt x="93" y="304"/>
                  </a:cubicBezTo>
                  <a:cubicBezTo>
                    <a:pt x="94" y="365"/>
                    <a:pt x="101" y="389"/>
                    <a:pt x="103" y="414"/>
                  </a:cubicBezTo>
                  <a:cubicBezTo>
                    <a:pt x="105" y="420"/>
                    <a:pt x="98" y="418"/>
                    <a:pt x="95" y="416"/>
                  </a:cubicBezTo>
                  <a:cubicBezTo>
                    <a:pt x="70" y="405"/>
                    <a:pt x="36" y="390"/>
                    <a:pt x="0" y="391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41" y="401"/>
                    <a:pt x="98" y="424"/>
                    <a:pt x="123" y="446"/>
                  </a:cubicBezTo>
                  <a:cubicBezTo>
                    <a:pt x="116" y="429"/>
                    <a:pt x="106" y="372"/>
                    <a:pt x="103" y="304"/>
                  </a:cubicBezTo>
                  <a:cubicBezTo>
                    <a:pt x="98" y="178"/>
                    <a:pt x="103" y="14"/>
                    <a:pt x="103" y="0"/>
                  </a:cubicBezTo>
                  <a:lnTo>
                    <a:pt x="95" y="0"/>
                  </a:lnTo>
                  <a:close/>
                </a:path>
              </a:pathLst>
            </a:custGeom>
            <a:solidFill>
              <a:srgbClr val="F8C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23BE3700-C10A-8DF9-73BB-A6E0A2B9F4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7" y="964"/>
              <a:ext cx="1502" cy="485"/>
            </a:xfrm>
            <a:custGeom>
              <a:avLst/>
              <a:gdLst>
                <a:gd name="T0" fmla="*/ 0 w 670"/>
                <a:gd name="T1" fmla="*/ 2769 h 203"/>
                <a:gd name="T2" fmla="*/ 935 w 670"/>
                <a:gd name="T3" fmla="*/ 805 h 203"/>
                <a:gd name="T4" fmla="*/ 3775 w 670"/>
                <a:gd name="T5" fmla="*/ 0 h 203"/>
                <a:gd name="T6" fmla="*/ 3775 w 670"/>
                <a:gd name="T7" fmla="*/ 0 h 203"/>
                <a:gd name="T8" fmla="*/ 6613 w 670"/>
                <a:gd name="T9" fmla="*/ 805 h 203"/>
                <a:gd name="T10" fmla="*/ 7548 w 670"/>
                <a:gd name="T11" fmla="*/ 2769 h 203"/>
                <a:gd name="T12" fmla="*/ 7458 w 670"/>
                <a:gd name="T13" fmla="*/ 2769 h 203"/>
                <a:gd name="T14" fmla="*/ 3775 w 670"/>
                <a:gd name="T15" fmla="*/ 148 h 203"/>
                <a:gd name="T16" fmla="*/ 3775 w 670"/>
                <a:gd name="T17" fmla="*/ 148 h 203"/>
                <a:gd name="T18" fmla="*/ 90 w 670"/>
                <a:gd name="T19" fmla="*/ 2769 h 203"/>
                <a:gd name="T20" fmla="*/ 0 w 670"/>
                <a:gd name="T21" fmla="*/ 2769 h 20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70" h="203">
                  <a:moveTo>
                    <a:pt x="0" y="203"/>
                  </a:moveTo>
                  <a:cubicBezTo>
                    <a:pt x="0" y="135"/>
                    <a:pt x="36" y="90"/>
                    <a:pt x="83" y="59"/>
                  </a:cubicBezTo>
                  <a:cubicBezTo>
                    <a:pt x="156" y="12"/>
                    <a:pt x="260" y="0"/>
                    <a:pt x="335" y="0"/>
                  </a:cubicBezTo>
                  <a:cubicBezTo>
                    <a:pt x="335" y="0"/>
                    <a:pt x="335" y="0"/>
                    <a:pt x="335" y="0"/>
                  </a:cubicBezTo>
                  <a:cubicBezTo>
                    <a:pt x="410" y="0"/>
                    <a:pt x="515" y="12"/>
                    <a:pt x="587" y="59"/>
                  </a:cubicBezTo>
                  <a:cubicBezTo>
                    <a:pt x="634" y="90"/>
                    <a:pt x="670" y="135"/>
                    <a:pt x="670" y="203"/>
                  </a:cubicBezTo>
                  <a:cubicBezTo>
                    <a:pt x="662" y="203"/>
                    <a:pt x="662" y="203"/>
                    <a:pt x="662" y="203"/>
                  </a:cubicBezTo>
                  <a:cubicBezTo>
                    <a:pt x="662" y="64"/>
                    <a:pt x="487" y="11"/>
                    <a:pt x="335" y="11"/>
                  </a:cubicBezTo>
                  <a:cubicBezTo>
                    <a:pt x="335" y="11"/>
                    <a:pt x="335" y="11"/>
                    <a:pt x="335" y="11"/>
                  </a:cubicBezTo>
                  <a:cubicBezTo>
                    <a:pt x="183" y="11"/>
                    <a:pt x="8" y="64"/>
                    <a:pt x="8" y="203"/>
                  </a:cubicBezTo>
                  <a:lnTo>
                    <a:pt x="0" y="203"/>
                  </a:lnTo>
                  <a:close/>
                </a:path>
              </a:pathLst>
            </a:custGeom>
            <a:solidFill>
              <a:srgbClr val="FBD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6A6E577D-1AA8-1F8A-FBCF-9DD1C4F2A4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3" y="1449"/>
              <a:ext cx="599" cy="2068"/>
            </a:xfrm>
            <a:custGeom>
              <a:avLst/>
              <a:gdLst>
                <a:gd name="T0" fmla="*/ 1234 w 267"/>
                <a:gd name="T1" fmla="*/ 0 h 865"/>
                <a:gd name="T2" fmla="*/ 1234 w 267"/>
                <a:gd name="T3" fmla="*/ 2773 h 865"/>
                <a:gd name="T4" fmla="*/ 891 w 267"/>
                <a:gd name="T5" fmla="*/ 6190 h 865"/>
                <a:gd name="T6" fmla="*/ 20 w 267"/>
                <a:gd name="T7" fmla="*/ 9362 h 865"/>
                <a:gd name="T8" fmla="*/ 1052 w 267"/>
                <a:gd name="T9" fmla="*/ 11820 h 865"/>
                <a:gd name="T10" fmla="*/ 2024 w 267"/>
                <a:gd name="T11" fmla="*/ 9745 h 865"/>
                <a:gd name="T12" fmla="*/ 3015 w 267"/>
                <a:gd name="T13" fmla="*/ 6572 h 865"/>
                <a:gd name="T14" fmla="*/ 3015 w 267"/>
                <a:gd name="T15" fmla="*/ 5482 h 865"/>
                <a:gd name="T16" fmla="*/ 1680 w 267"/>
                <a:gd name="T17" fmla="*/ 5905 h 865"/>
                <a:gd name="T18" fmla="*/ 1842 w 267"/>
                <a:gd name="T19" fmla="*/ 2104 h 865"/>
                <a:gd name="T20" fmla="*/ 1853 w 267"/>
                <a:gd name="T21" fmla="*/ 0 h 865"/>
                <a:gd name="T22" fmla="*/ 1234 w 267"/>
                <a:gd name="T23" fmla="*/ 0 h 86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7" h="865">
                  <a:moveTo>
                    <a:pt x="109" y="0"/>
                  </a:moveTo>
                  <a:cubicBezTo>
                    <a:pt x="109" y="56"/>
                    <a:pt x="111" y="133"/>
                    <a:pt x="109" y="203"/>
                  </a:cubicBezTo>
                  <a:cubicBezTo>
                    <a:pt x="107" y="273"/>
                    <a:pt x="115" y="381"/>
                    <a:pt x="79" y="453"/>
                  </a:cubicBezTo>
                  <a:cubicBezTo>
                    <a:pt x="43" y="525"/>
                    <a:pt x="4" y="567"/>
                    <a:pt x="2" y="685"/>
                  </a:cubicBezTo>
                  <a:cubicBezTo>
                    <a:pt x="0" y="803"/>
                    <a:pt x="33" y="865"/>
                    <a:pt x="93" y="865"/>
                  </a:cubicBezTo>
                  <a:cubicBezTo>
                    <a:pt x="153" y="865"/>
                    <a:pt x="181" y="809"/>
                    <a:pt x="179" y="713"/>
                  </a:cubicBezTo>
                  <a:cubicBezTo>
                    <a:pt x="177" y="617"/>
                    <a:pt x="141" y="481"/>
                    <a:pt x="267" y="481"/>
                  </a:cubicBezTo>
                  <a:cubicBezTo>
                    <a:pt x="267" y="401"/>
                    <a:pt x="267" y="401"/>
                    <a:pt x="267" y="401"/>
                  </a:cubicBezTo>
                  <a:cubicBezTo>
                    <a:pt x="227" y="401"/>
                    <a:pt x="175" y="411"/>
                    <a:pt x="149" y="432"/>
                  </a:cubicBezTo>
                  <a:cubicBezTo>
                    <a:pt x="163" y="403"/>
                    <a:pt x="167" y="267"/>
                    <a:pt x="163" y="154"/>
                  </a:cubicBezTo>
                  <a:cubicBezTo>
                    <a:pt x="161" y="76"/>
                    <a:pt x="164" y="9"/>
                    <a:pt x="164" y="0"/>
                  </a:cubicBezTo>
                  <a:lnTo>
                    <a:pt x="109" y="0"/>
                  </a:lnTo>
                  <a:close/>
                </a:path>
              </a:pathLst>
            </a:custGeom>
            <a:solidFill>
              <a:srgbClr val="E08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8DECBB32-DFD2-AD1E-6D6D-874C384540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7" y="1449"/>
              <a:ext cx="265" cy="1033"/>
            </a:xfrm>
            <a:custGeom>
              <a:avLst/>
              <a:gdLst>
                <a:gd name="T0" fmla="*/ 263 w 118"/>
                <a:gd name="T1" fmla="*/ 0 h 432"/>
                <a:gd name="T2" fmla="*/ 283 w 118"/>
                <a:gd name="T3" fmla="*/ 2133 h 432"/>
                <a:gd name="T4" fmla="*/ 247 w 118"/>
                <a:gd name="T5" fmla="*/ 4390 h 432"/>
                <a:gd name="T6" fmla="*/ 182 w 118"/>
                <a:gd name="T7" fmla="*/ 5483 h 432"/>
                <a:gd name="T8" fmla="*/ 182 w 118"/>
                <a:gd name="T9" fmla="*/ 5581 h 432"/>
                <a:gd name="T10" fmla="*/ 218 w 118"/>
                <a:gd name="T11" fmla="*/ 5622 h 432"/>
                <a:gd name="T12" fmla="*/ 328 w 118"/>
                <a:gd name="T13" fmla="*/ 5581 h 432"/>
                <a:gd name="T14" fmla="*/ 1336 w 118"/>
                <a:gd name="T15" fmla="*/ 5375 h 432"/>
                <a:gd name="T16" fmla="*/ 1336 w 118"/>
                <a:gd name="T17" fmla="*/ 5483 h 432"/>
                <a:gd name="T18" fmla="*/ 0 w 118"/>
                <a:gd name="T19" fmla="*/ 5906 h 432"/>
                <a:gd name="T20" fmla="*/ 157 w 118"/>
                <a:gd name="T21" fmla="*/ 2104 h 432"/>
                <a:gd name="T22" fmla="*/ 171 w 118"/>
                <a:gd name="T23" fmla="*/ 0 h 432"/>
                <a:gd name="T24" fmla="*/ 263 w 118"/>
                <a:gd name="T25" fmla="*/ 0 h 4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8" h="432">
                  <a:moveTo>
                    <a:pt x="23" y="0"/>
                  </a:moveTo>
                  <a:cubicBezTo>
                    <a:pt x="23" y="0"/>
                    <a:pt x="23" y="118"/>
                    <a:pt x="25" y="156"/>
                  </a:cubicBezTo>
                  <a:cubicBezTo>
                    <a:pt x="26" y="208"/>
                    <a:pt x="24" y="277"/>
                    <a:pt x="22" y="321"/>
                  </a:cubicBezTo>
                  <a:cubicBezTo>
                    <a:pt x="20" y="361"/>
                    <a:pt x="19" y="376"/>
                    <a:pt x="16" y="401"/>
                  </a:cubicBezTo>
                  <a:cubicBezTo>
                    <a:pt x="15" y="403"/>
                    <a:pt x="16" y="406"/>
                    <a:pt x="16" y="408"/>
                  </a:cubicBezTo>
                  <a:cubicBezTo>
                    <a:pt x="17" y="410"/>
                    <a:pt x="18" y="412"/>
                    <a:pt x="19" y="411"/>
                  </a:cubicBezTo>
                  <a:cubicBezTo>
                    <a:pt x="22" y="410"/>
                    <a:pt x="25" y="409"/>
                    <a:pt x="29" y="408"/>
                  </a:cubicBezTo>
                  <a:cubicBezTo>
                    <a:pt x="55" y="398"/>
                    <a:pt x="96" y="393"/>
                    <a:pt x="118" y="393"/>
                  </a:cubicBezTo>
                  <a:cubicBezTo>
                    <a:pt x="118" y="401"/>
                    <a:pt x="118" y="401"/>
                    <a:pt x="118" y="401"/>
                  </a:cubicBezTo>
                  <a:cubicBezTo>
                    <a:pt x="78" y="401"/>
                    <a:pt x="26" y="411"/>
                    <a:pt x="0" y="432"/>
                  </a:cubicBezTo>
                  <a:cubicBezTo>
                    <a:pt x="14" y="403"/>
                    <a:pt x="18" y="267"/>
                    <a:pt x="14" y="154"/>
                  </a:cubicBezTo>
                  <a:cubicBezTo>
                    <a:pt x="12" y="76"/>
                    <a:pt x="15" y="9"/>
                    <a:pt x="15" y="0"/>
                  </a:cubicBezTo>
                  <a:lnTo>
                    <a:pt x="23" y="0"/>
                  </a:lnTo>
                  <a:close/>
                </a:path>
              </a:pathLst>
            </a:custGeom>
            <a:solidFill>
              <a:srgbClr val="F8C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349D279-07AA-CFC7-E1AE-83F6C6BA4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5" y="990"/>
              <a:ext cx="1466" cy="459"/>
            </a:xfrm>
            <a:custGeom>
              <a:avLst/>
              <a:gdLst>
                <a:gd name="T0" fmla="*/ 6747 w 654"/>
                <a:gd name="T1" fmla="*/ 2623 h 192"/>
                <a:gd name="T2" fmla="*/ 3683 w 654"/>
                <a:gd name="T3" fmla="*/ 657 h 192"/>
                <a:gd name="T4" fmla="*/ 3683 w 654"/>
                <a:gd name="T5" fmla="*/ 657 h 192"/>
                <a:gd name="T6" fmla="*/ 619 w 654"/>
                <a:gd name="T7" fmla="*/ 2623 h 192"/>
                <a:gd name="T8" fmla="*/ 0 w 654"/>
                <a:gd name="T9" fmla="*/ 2623 h 192"/>
                <a:gd name="T10" fmla="*/ 3683 w 654"/>
                <a:gd name="T11" fmla="*/ 0 h 192"/>
                <a:gd name="T12" fmla="*/ 3683 w 654"/>
                <a:gd name="T13" fmla="*/ 0 h 192"/>
                <a:gd name="T14" fmla="*/ 7366 w 654"/>
                <a:gd name="T15" fmla="*/ 2623 h 192"/>
                <a:gd name="T16" fmla="*/ 6747 w 654"/>
                <a:gd name="T17" fmla="*/ 2623 h 1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54" h="192">
                  <a:moveTo>
                    <a:pt x="599" y="192"/>
                  </a:moveTo>
                  <a:cubicBezTo>
                    <a:pt x="599" y="96"/>
                    <a:pt x="455" y="48"/>
                    <a:pt x="327" y="48"/>
                  </a:cubicBezTo>
                  <a:cubicBezTo>
                    <a:pt x="327" y="48"/>
                    <a:pt x="327" y="48"/>
                    <a:pt x="327" y="48"/>
                  </a:cubicBezTo>
                  <a:cubicBezTo>
                    <a:pt x="199" y="48"/>
                    <a:pt x="55" y="96"/>
                    <a:pt x="55" y="192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53"/>
                    <a:pt x="175" y="0"/>
                    <a:pt x="327" y="0"/>
                  </a:cubicBezTo>
                  <a:cubicBezTo>
                    <a:pt x="327" y="0"/>
                    <a:pt x="327" y="0"/>
                    <a:pt x="327" y="0"/>
                  </a:cubicBezTo>
                  <a:cubicBezTo>
                    <a:pt x="479" y="0"/>
                    <a:pt x="654" y="53"/>
                    <a:pt x="654" y="192"/>
                  </a:cubicBezTo>
                  <a:lnTo>
                    <a:pt x="599" y="192"/>
                  </a:lnTo>
                  <a:close/>
                </a:path>
              </a:pathLst>
            </a:custGeom>
            <a:solidFill>
              <a:srgbClr val="F8C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1B916F94-B4F0-3B0E-147E-621F6D6D15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8" y="1105"/>
              <a:ext cx="1220" cy="344"/>
            </a:xfrm>
            <a:custGeom>
              <a:avLst/>
              <a:gdLst>
                <a:gd name="T0" fmla="*/ 5981 w 544"/>
                <a:gd name="T1" fmla="*/ 1964 h 144"/>
                <a:gd name="T2" fmla="*/ 3068 w 544"/>
                <a:gd name="T3" fmla="*/ 165 h 144"/>
                <a:gd name="T4" fmla="*/ 3068 w 544"/>
                <a:gd name="T5" fmla="*/ 165 h 144"/>
                <a:gd name="T6" fmla="*/ 157 w 544"/>
                <a:gd name="T7" fmla="*/ 1964 h 144"/>
                <a:gd name="T8" fmla="*/ 0 w 544"/>
                <a:gd name="T9" fmla="*/ 1964 h 144"/>
                <a:gd name="T10" fmla="*/ 3068 w 544"/>
                <a:gd name="T11" fmla="*/ 0 h 144"/>
                <a:gd name="T12" fmla="*/ 3068 w 544"/>
                <a:gd name="T13" fmla="*/ 0 h 144"/>
                <a:gd name="T14" fmla="*/ 6136 w 544"/>
                <a:gd name="T15" fmla="*/ 1964 h 144"/>
                <a:gd name="T16" fmla="*/ 5981 w 544"/>
                <a:gd name="T17" fmla="*/ 1964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44" h="144">
                  <a:moveTo>
                    <a:pt x="530" y="144"/>
                  </a:moveTo>
                  <a:cubicBezTo>
                    <a:pt x="530" y="57"/>
                    <a:pt x="391" y="12"/>
                    <a:pt x="272" y="12"/>
                  </a:cubicBezTo>
                  <a:cubicBezTo>
                    <a:pt x="272" y="12"/>
                    <a:pt x="272" y="12"/>
                    <a:pt x="272" y="12"/>
                  </a:cubicBezTo>
                  <a:cubicBezTo>
                    <a:pt x="153" y="12"/>
                    <a:pt x="14" y="57"/>
                    <a:pt x="14" y="144"/>
                  </a:cubicBezTo>
                  <a:cubicBezTo>
                    <a:pt x="0" y="144"/>
                    <a:pt x="0" y="144"/>
                    <a:pt x="0" y="144"/>
                  </a:cubicBezTo>
                  <a:cubicBezTo>
                    <a:pt x="0" y="48"/>
                    <a:pt x="144" y="0"/>
                    <a:pt x="272" y="0"/>
                  </a:cubicBezTo>
                  <a:cubicBezTo>
                    <a:pt x="272" y="0"/>
                    <a:pt x="272" y="0"/>
                    <a:pt x="272" y="0"/>
                  </a:cubicBezTo>
                  <a:cubicBezTo>
                    <a:pt x="400" y="0"/>
                    <a:pt x="544" y="48"/>
                    <a:pt x="544" y="144"/>
                  </a:cubicBezTo>
                  <a:lnTo>
                    <a:pt x="530" y="144"/>
                  </a:lnTo>
                  <a:close/>
                </a:path>
              </a:pathLst>
            </a:custGeom>
            <a:solidFill>
              <a:srgbClr val="FB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92E69717-D323-917C-3786-24AA8186E4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4" y="1449"/>
              <a:ext cx="724" cy="2250"/>
            </a:xfrm>
            <a:custGeom>
              <a:avLst/>
              <a:gdLst>
                <a:gd name="T0" fmla="*/ 3447 w 323"/>
                <a:gd name="T1" fmla="*/ 9079 h 941"/>
                <a:gd name="T2" fmla="*/ 3456 w 323"/>
                <a:gd name="T3" fmla="*/ 7735 h 941"/>
                <a:gd name="T4" fmla="*/ 2658 w 323"/>
                <a:gd name="T5" fmla="*/ 6633 h 941"/>
                <a:gd name="T6" fmla="*/ 2096 w 323"/>
                <a:gd name="T7" fmla="*/ 4825 h 941"/>
                <a:gd name="T8" fmla="*/ 2185 w 323"/>
                <a:gd name="T9" fmla="*/ 4031 h 941"/>
                <a:gd name="T10" fmla="*/ 2004 w 323"/>
                <a:gd name="T11" fmla="*/ 3596 h 941"/>
                <a:gd name="T12" fmla="*/ 2161 w 323"/>
                <a:gd name="T13" fmla="*/ 3046 h 941"/>
                <a:gd name="T14" fmla="*/ 2004 w 323"/>
                <a:gd name="T15" fmla="*/ 2417 h 941"/>
                <a:gd name="T16" fmla="*/ 2051 w 323"/>
                <a:gd name="T17" fmla="*/ 2092 h 941"/>
                <a:gd name="T18" fmla="*/ 1939 w 323"/>
                <a:gd name="T19" fmla="*/ 1760 h 941"/>
                <a:gd name="T20" fmla="*/ 2051 w 323"/>
                <a:gd name="T21" fmla="*/ 1406 h 941"/>
                <a:gd name="T22" fmla="*/ 1939 w 323"/>
                <a:gd name="T23" fmla="*/ 887 h 941"/>
                <a:gd name="T24" fmla="*/ 1939 w 323"/>
                <a:gd name="T25" fmla="*/ 0 h 941"/>
                <a:gd name="T26" fmla="*/ 1923 w 323"/>
                <a:gd name="T27" fmla="*/ 0 h 941"/>
                <a:gd name="T28" fmla="*/ 1777 w 323"/>
                <a:gd name="T29" fmla="*/ 0 h 941"/>
                <a:gd name="T30" fmla="*/ 1777 w 323"/>
                <a:gd name="T31" fmla="*/ 2774 h 941"/>
                <a:gd name="T32" fmla="*/ 2116 w 323"/>
                <a:gd name="T33" fmla="*/ 6193 h 941"/>
                <a:gd name="T34" fmla="*/ 2983 w 323"/>
                <a:gd name="T35" fmla="*/ 9366 h 941"/>
                <a:gd name="T36" fmla="*/ 1959 w 323"/>
                <a:gd name="T37" fmla="*/ 11824 h 941"/>
                <a:gd name="T38" fmla="*/ 991 w 323"/>
                <a:gd name="T39" fmla="*/ 9748 h 941"/>
                <a:gd name="T40" fmla="*/ 0 w 323"/>
                <a:gd name="T41" fmla="*/ 6575 h 941"/>
                <a:gd name="T42" fmla="*/ 0 w 323"/>
                <a:gd name="T43" fmla="*/ 12137 h 941"/>
                <a:gd name="T44" fmla="*/ 155 w 323"/>
                <a:gd name="T45" fmla="*/ 12264 h 941"/>
                <a:gd name="T46" fmla="*/ 3165 w 323"/>
                <a:gd name="T47" fmla="*/ 11795 h 941"/>
                <a:gd name="T48" fmla="*/ 3447 w 323"/>
                <a:gd name="T49" fmla="*/ 9079 h 94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23" h="941">
                  <a:moveTo>
                    <a:pt x="306" y="664"/>
                  </a:moveTo>
                  <a:cubicBezTo>
                    <a:pt x="308" y="624"/>
                    <a:pt x="319" y="601"/>
                    <a:pt x="307" y="566"/>
                  </a:cubicBezTo>
                  <a:cubicBezTo>
                    <a:pt x="292" y="522"/>
                    <a:pt x="280" y="533"/>
                    <a:pt x="236" y="485"/>
                  </a:cubicBezTo>
                  <a:cubicBezTo>
                    <a:pt x="192" y="437"/>
                    <a:pt x="186" y="381"/>
                    <a:pt x="186" y="353"/>
                  </a:cubicBezTo>
                  <a:cubicBezTo>
                    <a:pt x="186" y="325"/>
                    <a:pt x="194" y="313"/>
                    <a:pt x="194" y="295"/>
                  </a:cubicBezTo>
                  <a:cubicBezTo>
                    <a:pt x="194" y="277"/>
                    <a:pt x="180" y="281"/>
                    <a:pt x="178" y="263"/>
                  </a:cubicBezTo>
                  <a:cubicBezTo>
                    <a:pt x="176" y="245"/>
                    <a:pt x="192" y="241"/>
                    <a:pt x="192" y="223"/>
                  </a:cubicBezTo>
                  <a:cubicBezTo>
                    <a:pt x="192" y="205"/>
                    <a:pt x="178" y="197"/>
                    <a:pt x="178" y="177"/>
                  </a:cubicBezTo>
                  <a:cubicBezTo>
                    <a:pt x="175" y="164"/>
                    <a:pt x="184" y="167"/>
                    <a:pt x="182" y="153"/>
                  </a:cubicBezTo>
                  <a:cubicBezTo>
                    <a:pt x="181" y="138"/>
                    <a:pt x="172" y="143"/>
                    <a:pt x="172" y="129"/>
                  </a:cubicBezTo>
                  <a:cubicBezTo>
                    <a:pt x="172" y="115"/>
                    <a:pt x="182" y="120"/>
                    <a:pt x="182" y="103"/>
                  </a:cubicBezTo>
                  <a:cubicBezTo>
                    <a:pt x="182" y="79"/>
                    <a:pt x="172" y="83"/>
                    <a:pt x="172" y="65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71" y="0"/>
                    <a:pt x="171" y="0"/>
                    <a:pt x="171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58" y="56"/>
                    <a:pt x="156" y="133"/>
                    <a:pt x="158" y="203"/>
                  </a:cubicBezTo>
                  <a:cubicBezTo>
                    <a:pt x="160" y="273"/>
                    <a:pt x="152" y="381"/>
                    <a:pt x="188" y="453"/>
                  </a:cubicBezTo>
                  <a:cubicBezTo>
                    <a:pt x="224" y="525"/>
                    <a:pt x="263" y="567"/>
                    <a:pt x="265" y="685"/>
                  </a:cubicBezTo>
                  <a:cubicBezTo>
                    <a:pt x="267" y="803"/>
                    <a:pt x="234" y="865"/>
                    <a:pt x="174" y="865"/>
                  </a:cubicBezTo>
                  <a:cubicBezTo>
                    <a:pt x="114" y="865"/>
                    <a:pt x="86" y="809"/>
                    <a:pt x="88" y="713"/>
                  </a:cubicBezTo>
                  <a:cubicBezTo>
                    <a:pt x="90" y="617"/>
                    <a:pt x="126" y="481"/>
                    <a:pt x="0" y="481"/>
                  </a:cubicBezTo>
                  <a:cubicBezTo>
                    <a:pt x="0" y="888"/>
                    <a:pt x="0" y="888"/>
                    <a:pt x="0" y="888"/>
                  </a:cubicBezTo>
                  <a:cubicBezTo>
                    <a:pt x="5" y="894"/>
                    <a:pt x="10" y="895"/>
                    <a:pt x="14" y="897"/>
                  </a:cubicBezTo>
                  <a:cubicBezTo>
                    <a:pt x="132" y="941"/>
                    <a:pt x="250" y="908"/>
                    <a:pt x="281" y="863"/>
                  </a:cubicBezTo>
                  <a:cubicBezTo>
                    <a:pt x="323" y="801"/>
                    <a:pt x="304" y="704"/>
                    <a:pt x="306" y="664"/>
                  </a:cubicBezTo>
                  <a:close/>
                </a:path>
              </a:pathLst>
            </a:custGeom>
            <a:solidFill>
              <a:srgbClr val="F5C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373821AD-5567-3876-4F62-2C4157BF2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1" y="2697"/>
              <a:ext cx="117" cy="818"/>
            </a:xfrm>
            <a:custGeom>
              <a:avLst/>
              <a:gdLst>
                <a:gd name="T0" fmla="*/ 0 w 52"/>
                <a:gd name="T1" fmla="*/ 0 h 342"/>
                <a:gd name="T2" fmla="*/ 421 w 52"/>
                <a:gd name="T3" fmla="*/ 670 h 342"/>
                <a:gd name="T4" fmla="*/ 401 w 52"/>
                <a:gd name="T5" fmla="*/ 2014 h 342"/>
                <a:gd name="T6" fmla="*/ 117 w 52"/>
                <a:gd name="T7" fmla="*/ 4681 h 342"/>
                <a:gd name="T8" fmla="*/ 320 w 52"/>
                <a:gd name="T9" fmla="*/ 3284 h 342"/>
                <a:gd name="T10" fmla="*/ 299 w 52"/>
                <a:gd name="T11" fmla="*/ 1858 h 342"/>
                <a:gd name="T12" fmla="*/ 299 w 52"/>
                <a:gd name="T13" fmla="*/ 777 h 342"/>
                <a:gd name="T14" fmla="*/ 0 w 52"/>
                <a:gd name="T15" fmla="*/ 0 h 3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342">
                  <a:moveTo>
                    <a:pt x="0" y="0"/>
                  </a:moveTo>
                  <a:cubicBezTo>
                    <a:pt x="22" y="19"/>
                    <a:pt x="25" y="15"/>
                    <a:pt x="37" y="49"/>
                  </a:cubicBezTo>
                  <a:cubicBezTo>
                    <a:pt x="49" y="84"/>
                    <a:pt x="37" y="107"/>
                    <a:pt x="35" y="147"/>
                  </a:cubicBezTo>
                  <a:cubicBezTo>
                    <a:pt x="33" y="187"/>
                    <a:pt x="52" y="280"/>
                    <a:pt x="10" y="342"/>
                  </a:cubicBezTo>
                  <a:cubicBezTo>
                    <a:pt x="23" y="323"/>
                    <a:pt x="29" y="282"/>
                    <a:pt x="28" y="240"/>
                  </a:cubicBezTo>
                  <a:cubicBezTo>
                    <a:pt x="27" y="198"/>
                    <a:pt x="23" y="157"/>
                    <a:pt x="26" y="136"/>
                  </a:cubicBezTo>
                  <a:cubicBezTo>
                    <a:pt x="29" y="115"/>
                    <a:pt x="34" y="91"/>
                    <a:pt x="26" y="57"/>
                  </a:cubicBezTo>
                  <a:cubicBezTo>
                    <a:pt x="18" y="23"/>
                    <a:pt x="6" y="9"/>
                    <a:pt x="0" y="0"/>
                  </a:cubicBezTo>
                  <a:close/>
                </a:path>
              </a:pathLst>
            </a:custGeom>
            <a:solidFill>
              <a:srgbClr val="EFB7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4F8C56BD-D376-2F78-B1DB-1CE92D0B10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0" y="1516"/>
              <a:ext cx="265" cy="1956"/>
            </a:xfrm>
            <a:custGeom>
              <a:avLst/>
              <a:gdLst>
                <a:gd name="T0" fmla="*/ 0 w 118"/>
                <a:gd name="T1" fmla="*/ 411 h 818"/>
                <a:gd name="T2" fmla="*/ 9 w 118"/>
                <a:gd name="T3" fmla="*/ 2391 h 818"/>
                <a:gd name="T4" fmla="*/ 9 w 118"/>
                <a:gd name="T5" fmla="*/ 2979 h 818"/>
                <a:gd name="T6" fmla="*/ 353 w 118"/>
                <a:gd name="T7" fmla="*/ 5837 h 818"/>
                <a:gd name="T8" fmla="*/ 600 w 118"/>
                <a:gd name="T9" fmla="*/ 6399 h 818"/>
                <a:gd name="T10" fmla="*/ 1134 w 118"/>
                <a:gd name="T11" fmla="*/ 7628 h 818"/>
                <a:gd name="T12" fmla="*/ 1226 w 118"/>
                <a:gd name="T13" fmla="*/ 8984 h 818"/>
                <a:gd name="T14" fmla="*/ 802 w 118"/>
                <a:gd name="T15" fmla="*/ 11184 h 818"/>
                <a:gd name="T16" fmla="*/ 802 w 118"/>
                <a:gd name="T17" fmla="*/ 11184 h 818"/>
                <a:gd name="T18" fmla="*/ 1316 w 118"/>
                <a:gd name="T19" fmla="*/ 8984 h 818"/>
                <a:gd name="T20" fmla="*/ 680 w 118"/>
                <a:gd name="T21" fmla="*/ 6346 h 818"/>
                <a:gd name="T22" fmla="*/ 429 w 118"/>
                <a:gd name="T23" fmla="*/ 5782 h 818"/>
                <a:gd name="T24" fmla="*/ 90 w 118"/>
                <a:gd name="T25" fmla="*/ 4146 h 818"/>
                <a:gd name="T26" fmla="*/ 36 w 118"/>
                <a:gd name="T27" fmla="*/ 600 h 818"/>
                <a:gd name="T28" fmla="*/ 9 w 118"/>
                <a:gd name="T29" fmla="*/ 0 h 818"/>
                <a:gd name="T30" fmla="*/ 9 w 118"/>
                <a:gd name="T31" fmla="*/ 0 h 818"/>
                <a:gd name="T32" fmla="*/ 0 w 118"/>
                <a:gd name="T33" fmla="*/ 411 h 8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818">
                  <a:moveTo>
                    <a:pt x="0" y="30"/>
                  </a:moveTo>
                  <a:cubicBezTo>
                    <a:pt x="0" y="75"/>
                    <a:pt x="0" y="127"/>
                    <a:pt x="1" y="175"/>
                  </a:cubicBezTo>
                  <a:cubicBezTo>
                    <a:pt x="1" y="218"/>
                    <a:pt x="1" y="218"/>
                    <a:pt x="1" y="218"/>
                  </a:cubicBezTo>
                  <a:cubicBezTo>
                    <a:pt x="1" y="284"/>
                    <a:pt x="2" y="367"/>
                    <a:pt x="31" y="427"/>
                  </a:cubicBezTo>
                  <a:cubicBezTo>
                    <a:pt x="39" y="441"/>
                    <a:pt x="46" y="455"/>
                    <a:pt x="53" y="468"/>
                  </a:cubicBezTo>
                  <a:cubicBezTo>
                    <a:pt x="70" y="498"/>
                    <a:pt x="90" y="520"/>
                    <a:pt x="100" y="558"/>
                  </a:cubicBezTo>
                  <a:cubicBezTo>
                    <a:pt x="107" y="583"/>
                    <a:pt x="108" y="619"/>
                    <a:pt x="108" y="657"/>
                  </a:cubicBezTo>
                  <a:cubicBezTo>
                    <a:pt x="110" y="734"/>
                    <a:pt x="99" y="792"/>
                    <a:pt x="71" y="818"/>
                  </a:cubicBezTo>
                  <a:cubicBezTo>
                    <a:pt x="71" y="818"/>
                    <a:pt x="71" y="818"/>
                    <a:pt x="71" y="818"/>
                  </a:cubicBezTo>
                  <a:cubicBezTo>
                    <a:pt x="101" y="790"/>
                    <a:pt x="118" y="737"/>
                    <a:pt x="116" y="657"/>
                  </a:cubicBezTo>
                  <a:cubicBezTo>
                    <a:pt x="115" y="562"/>
                    <a:pt x="89" y="516"/>
                    <a:pt x="60" y="464"/>
                  </a:cubicBezTo>
                  <a:cubicBezTo>
                    <a:pt x="53" y="451"/>
                    <a:pt x="46" y="438"/>
                    <a:pt x="38" y="423"/>
                  </a:cubicBezTo>
                  <a:cubicBezTo>
                    <a:pt x="21" y="389"/>
                    <a:pt x="11" y="346"/>
                    <a:pt x="8" y="303"/>
                  </a:cubicBezTo>
                  <a:cubicBezTo>
                    <a:pt x="6" y="273"/>
                    <a:pt x="2" y="90"/>
                    <a:pt x="3" y="4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E40B94A3-E3B6-3927-CF56-38360D32C5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0" y="1449"/>
              <a:ext cx="722" cy="2250"/>
            </a:xfrm>
            <a:custGeom>
              <a:avLst/>
              <a:gdLst>
                <a:gd name="T0" fmla="*/ 1534 w 322"/>
                <a:gd name="T1" fmla="*/ 4825 h 941"/>
                <a:gd name="T2" fmla="*/ 1433 w 322"/>
                <a:gd name="T3" fmla="*/ 5220 h 941"/>
                <a:gd name="T4" fmla="*/ 1424 w 322"/>
                <a:gd name="T5" fmla="*/ 5688 h 941"/>
                <a:gd name="T6" fmla="*/ 971 w 322"/>
                <a:gd name="T7" fmla="*/ 6633 h 941"/>
                <a:gd name="T8" fmla="*/ 170 w 322"/>
                <a:gd name="T9" fmla="*/ 7735 h 941"/>
                <a:gd name="T10" fmla="*/ 182 w 322"/>
                <a:gd name="T11" fmla="*/ 9079 h 941"/>
                <a:gd name="T12" fmla="*/ 473 w 322"/>
                <a:gd name="T13" fmla="*/ 11795 h 941"/>
                <a:gd name="T14" fmla="*/ 3473 w 322"/>
                <a:gd name="T15" fmla="*/ 12264 h 941"/>
                <a:gd name="T16" fmla="*/ 3630 w 322"/>
                <a:gd name="T17" fmla="*/ 12154 h 941"/>
                <a:gd name="T18" fmla="*/ 3630 w 322"/>
                <a:gd name="T19" fmla="*/ 6575 h 941"/>
                <a:gd name="T20" fmla="*/ 2639 w 322"/>
                <a:gd name="T21" fmla="*/ 9748 h 941"/>
                <a:gd name="T22" fmla="*/ 1668 w 322"/>
                <a:gd name="T23" fmla="*/ 11824 h 941"/>
                <a:gd name="T24" fmla="*/ 644 w 322"/>
                <a:gd name="T25" fmla="*/ 9366 h 941"/>
                <a:gd name="T26" fmla="*/ 1509 w 322"/>
                <a:gd name="T27" fmla="*/ 6193 h 941"/>
                <a:gd name="T28" fmla="*/ 1850 w 322"/>
                <a:gd name="T29" fmla="*/ 2774 h 941"/>
                <a:gd name="T30" fmla="*/ 1850 w 322"/>
                <a:gd name="T31" fmla="*/ 0 h 941"/>
                <a:gd name="T32" fmla="*/ 1715 w 322"/>
                <a:gd name="T33" fmla="*/ 0 h 941"/>
                <a:gd name="T34" fmla="*/ 1688 w 322"/>
                <a:gd name="T35" fmla="*/ 0 h 941"/>
                <a:gd name="T36" fmla="*/ 1659 w 322"/>
                <a:gd name="T37" fmla="*/ 136 h 941"/>
                <a:gd name="T38" fmla="*/ 1679 w 322"/>
                <a:gd name="T39" fmla="*/ 550 h 941"/>
                <a:gd name="T40" fmla="*/ 1590 w 322"/>
                <a:gd name="T41" fmla="*/ 1131 h 941"/>
                <a:gd name="T42" fmla="*/ 1668 w 322"/>
                <a:gd name="T43" fmla="*/ 1612 h 941"/>
                <a:gd name="T44" fmla="*/ 1489 w 322"/>
                <a:gd name="T45" fmla="*/ 2350 h 941"/>
                <a:gd name="T46" fmla="*/ 1570 w 322"/>
                <a:gd name="T47" fmla="*/ 3046 h 941"/>
                <a:gd name="T48" fmla="*/ 1433 w 322"/>
                <a:gd name="T49" fmla="*/ 3391 h 941"/>
                <a:gd name="T50" fmla="*/ 1570 w 322"/>
                <a:gd name="T51" fmla="*/ 3854 h 941"/>
                <a:gd name="T52" fmla="*/ 1424 w 322"/>
                <a:gd name="T53" fmla="*/ 4254 h 941"/>
                <a:gd name="T54" fmla="*/ 1534 w 322"/>
                <a:gd name="T55" fmla="*/ 4825 h 94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22" h="941">
                  <a:moveTo>
                    <a:pt x="136" y="353"/>
                  </a:moveTo>
                  <a:cubicBezTo>
                    <a:pt x="136" y="361"/>
                    <a:pt x="129" y="370"/>
                    <a:pt x="127" y="382"/>
                  </a:cubicBezTo>
                  <a:cubicBezTo>
                    <a:pt x="125" y="392"/>
                    <a:pt x="130" y="405"/>
                    <a:pt x="126" y="416"/>
                  </a:cubicBezTo>
                  <a:cubicBezTo>
                    <a:pt x="119" y="438"/>
                    <a:pt x="107" y="463"/>
                    <a:pt x="86" y="485"/>
                  </a:cubicBezTo>
                  <a:cubicBezTo>
                    <a:pt x="42" y="533"/>
                    <a:pt x="30" y="522"/>
                    <a:pt x="15" y="566"/>
                  </a:cubicBezTo>
                  <a:cubicBezTo>
                    <a:pt x="3" y="601"/>
                    <a:pt x="14" y="624"/>
                    <a:pt x="16" y="664"/>
                  </a:cubicBezTo>
                  <a:cubicBezTo>
                    <a:pt x="18" y="704"/>
                    <a:pt x="0" y="801"/>
                    <a:pt x="42" y="863"/>
                  </a:cubicBezTo>
                  <a:cubicBezTo>
                    <a:pt x="72" y="908"/>
                    <a:pt x="190" y="941"/>
                    <a:pt x="308" y="897"/>
                  </a:cubicBezTo>
                  <a:cubicBezTo>
                    <a:pt x="313" y="895"/>
                    <a:pt x="318" y="892"/>
                    <a:pt x="322" y="889"/>
                  </a:cubicBezTo>
                  <a:cubicBezTo>
                    <a:pt x="322" y="481"/>
                    <a:pt x="322" y="481"/>
                    <a:pt x="322" y="481"/>
                  </a:cubicBezTo>
                  <a:cubicBezTo>
                    <a:pt x="196" y="481"/>
                    <a:pt x="232" y="617"/>
                    <a:pt x="234" y="713"/>
                  </a:cubicBezTo>
                  <a:cubicBezTo>
                    <a:pt x="236" y="809"/>
                    <a:pt x="208" y="865"/>
                    <a:pt x="148" y="865"/>
                  </a:cubicBezTo>
                  <a:cubicBezTo>
                    <a:pt x="88" y="865"/>
                    <a:pt x="55" y="803"/>
                    <a:pt x="57" y="685"/>
                  </a:cubicBezTo>
                  <a:cubicBezTo>
                    <a:pt x="59" y="567"/>
                    <a:pt x="98" y="525"/>
                    <a:pt x="134" y="453"/>
                  </a:cubicBezTo>
                  <a:cubicBezTo>
                    <a:pt x="170" y="381"/>
                    <a:pt x="162" y="273"/>
                    <a:pt x="164" y="203"/>
                  </a:cubicBezTo>
                  <a:cubicBezTo>
                    <a:pt x="166" y="133"/>
                    <a:pt x="164" y="56"/>
                    <a:pt x="164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0" y="0"/>
                    <a:pt x="150" y="0"/>
                    <a:pt x="150" y="0"/>
                  </a:cubicBezTo>
                  <a:cubicBezTo>
                    <a:pt x="150" y="3"/>
                    <a:pt x="148" y="6"/>
                    <a:pt x="147" y="10"/>
                  </a:cubicBezTo>
                  <a:cubicBezTo>
                    <a:pt x="146" y="16"/>
                    <a:pt x="149" y="26"/>
                    <a:pt x="149" y="40"/>
                  </a:cubicBezTo>
                  <a:cubicBezTo>
                    <a:pt x="149" y="54"/>
                    <a:pt x="141" y="71"/>
                    <a:pt x="141" y="83"/>
                  </a:cubicBezTo>
                  <a:cubicBezTo>
                    <a:pt x="141" y="95"/>
                    <a:pt x="147" y="104"/>
                    <a:pt x="148" y="118"/>
                  </a:cubicBezTo>
                  <a:cubicBezTo>
                    <a:pt x="149" y="131"/>
                    <a:pt x="132" y="155"/>
                    <a:pt x="132" y="172"/>
                  </a:cubicBezTo>
                  <a:cubicBezTo>
                    <a:pt x="132" y="189"/>
                    <a:pt x="139" y="204"/>
                    <a:pt x="139" y="223"/>
                  </a:cubicBezTo>
                  <a:cubicBezTo>
                    <a:pt x="139" y="237"/>
                    <a:pt x="127" y="234"/>
                    <a:pt x="127" y="248"/>
                  </a:cubicBezTo>
                  <a:cubicBezTo>
                    <a:pt x="127" y="262"/>
                    <a:pt x="141" y="266"/>
                    <a:pt x="139" y="282"/>
                  </a:cubicBezTo>
                  <a:cubicBezTo>
                    <a:pt x="137" y="298"/>
                    <a:pt x="124" y="294"/>
                    <a:pt x="126" y="311"/>
                  </a:cubicBezTo>
                  <a:cubicBezTo>
                    <a:pt x="128" y="328"/>
                    <a:pt x="138" y="325"/>
                    <a:pt x="136" y="353"/>
                  </a:cubicBezTo>
                  <a:close/>
                </a:path>
              </a:pathLst>
            </a:custGeom>
            <a:solidFill>
              <a:srgbClr val="F5C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76279E02-28FB-A6DB-4AE6-0D71221690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1590"/>
              <a:ext cx="341" cy="1796"/>
            </a:xfrm>
            <a:custGeom>
              <a:avLst/>
              <a:gdLst>
                <a:gd name="T0" fmla="*/ 554 w 152"/>
                <a:gd name="T1" fmla="*/ 6428 h 751"/>
                <a:gd name="T2" fmla="*/ 1007 w 152"/>
                <a:gd name="T3" fmla="*/ 5926 h 751"/>
                <a:gd name="T4" fmla="*/ 1481 w 152"/>
                <a:gd name="T5" fmla="*/ 4924 h 751"/>
                <a:gd name="T6" fmla="*/ 1469 w 152"/>
                <a:gd name="T7" fmla="*/ 4582 h 751"/>
                <a:gd name="T8" fmla="*/ 1454 w 152"/>
                <a:gd name="T9" fmla="*/ 4431 h 751"/>
                <a:gd name="T10" fmla="*/ 1514 w 152"/>
                <a:gd name="T11" fmla="*/ 4254 h 751"/>
                <a:gd name="T12" fmla="*/ 1591 w 152"/>
                <a:gd name="T13" fmla="*/ 4020 h 751"/>
                <a:gd name="T14" fmla="*/ 1591 w 152"/>
                <a:gd name="T15" fmla="*/ 4020 h 751"/>
                <a:gd name="T16" fmla="*/ 1469 w 152"/>
                <a:gd name="T17" fmla="*/ 3568 h 751"/>
                <a:gd name="T18" fmla="*/ 1434 w 152"/>
                <a:gd name="T19" fmla="*/ 3432 h 751"/>
                <a:gd name="T20" fmla="*/ 1434 w 152"/>
                <a:gd name="T21" fmla="*/ 3420 h 751"/>
                <a:gd name="T22" fmla="*/ 1514 w 152"/>
                <a:gd name="T23" fmla="*/ 3272 h 751"/>
                <a:gd name="T24" fmla="*/ 1626 w 152"/>
                <a:gd name="T25" fmla="*/ 3066 h 751"/>
                <a:gd name="T26" fmla="*/ 1490 w 152"/>
                <a:gd name="T27" fmla="*/ 2712 h 751"/>
                <a:gd name="T28" fmla="*/ 1445 w 152"/>
                <a:gd name="T29" fmla="*/ 2573 h 751"/>
                <a:gd name="T30" fmla="*/ 1481 w 152"/>
                <a:gd name="T31" fmla="*/ 2504 h 751"/>
                <a:gd name="T32" fmla="*/ 1626 w 152"/>
                <a:gd name="T33" fmla="*/ 2241 h 751"/>
                <a:gd name="T34" fmla="*/ 1579 w 152"/>
                <a:gd name="T35" fmla="*/ 1916 h 751"/>
                <a:gd name="T36" fmla="*/ 1514 w 152"/>
                <a:gd name="T37" fmla="*/ 1516 h 751"/>
                <a:gd name="T38" fmla="*/ 1635 w 152"/>
                <a:gd name="T39" fmla="*/ 1201 h 751"/>
                <a:gd name="T40" fmla="*/ 1707 w 152"/>
                <a:gd name="T41" fmla="*/ 806 h 751"/>
                <a:gd name="T42" fmla="*/ 1660 w 152"/>
                <a:gd name="T43" fmla="*/ 572 h 751"/>
                <a:gd name="T44" fmla="*/ 1615 w 152"/>
                <a:gd name="T45" fmla="*/ 316 h 751"/>
                <a:gd name="T46" fmla="*/ 1615 w 152"/>
                <a:gd name="T47" fmla="*/ 0 h 751"/>
                <a:gd name="T48" fmla="*/ 1559 w 152"/>
                <a:gd name="T49" fmla="*/ 325 h 751"/>
                <a:gd name="T50" fmla="*/ 1635 w 152"/>
                <a:gd name="T51" fmla="*/ 806 h 751"/>
                <a:gd name="T52" fmla="*/ 1454 w 152"/>
                <a:gd name="T53" fmla="*/ 1545 h 751"/>
                <a:gd name="T54" fmla="*/ 1534 w 152"/>
                <a:gd name="T55" fmla="*/ 2241 h 751"/>
                <a:gd name="T56" fmla="*/ 1400 w 152"/>
                <a:gd name="T57" fmla="*/ 2585 h 751"/>
                <a:gd name="T58" fmla="*/ 1534 w 152"/>
                <a:gd name="T59" fmla="*/ 3049 h 751"/>
                <a:gd name="T60" fmla="*/ 1389 w 152"/>
                <a:gd name="T61" fmla="*/ 3449 h 751"/>
                <a:gd name="T62" fmla="*/ 1501 w 152"/>
                <a:gd name="T63" fmla="*/ 4020 h 751"/>
                <a:gd name="T64" fmla="*/ 1400 w 152"/>
                <a:gd name="T65" fmla="*/ 4415 h 751"/>
                <a:gd name="T66" fmla="*/ 1389 w 152"/>
                <a:gd name="T67" fmla="*/ 4883 h 751"/>
                <a:gd name="T68" fmla="*/ 960 w 152"/>
                <a:gd name="T69" fmla="*/ 5869 h 751"/>
                <a:gd name="T70" fmla="*/ 137 w 152"/>
                <a:gd name="T71" fmla="*/ 6931 h 751"/>
                <a:gd name="T72" fmla="*/ 146 w 152"/>
                <a:gd name="T73" fmla="*/ 8275 h 751"/>
                <a:gd name="T74" fmla="*/ 191 w 152"/>
                <a:gd name="T75" fmla="*/ 10271 h 751"/>
                <a:gd name="T76" fmla="*/ 191 w 152"/>
                <a:gd name="T77" fmla="*/ 10271 h 751"/>
                <a:gd name="T78" fmla="*/ 227 w 152"/>
                <a:gd name="T79" fmla="*/ 8767 h 751"/>
                <a:gd name="T80" fmla="*/ 236 w 152"/>
                <a:gd name="T81" fmla="*/ 8258 h 751"/>
                <a:gd name="T82" fmla="*/ 191 w 152"/>
                <a:gd name="T83" fmla="*/ 7784 h 751"/>
                <a:gd name="T84" fmla="*/ 171 w 152"/>
                <a:gd name="T85" fmla="*/ 6931 h 751"/>
                <a:gd name="T86" fmla="*/ 554 w 152"/>
                <a:gd name="T87" fmla="*/ 6428 h 75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52" h="751">
                  <a:moveTo>
                    <a:pt x="49" y="470"/>
                  </a:moveTo>
                  <a:cubicBezTo>
                    <a:pt x="58" y="462"/>
                    <a:pt x="71" y="452"/>
                    <a:pt x="89" y="433"/>
                  </a:cubicBezTo>
                  <a:cubicBezTo>
                    <a:pt x="108" y="412"/>
                    <a:pt x="122" y="387"/>
                    <a:pt x="131" y="360"/>
                  </a:cubicBezTo>
                  <a:cubicBezTo>
                    <a:pt x="134" y="352"/>
                    <a:pt x="130" y="343"/>
                    <a:pt x="130" y="335"/>
                  </a:cubicBezTo>
                  <a:cubicBezTo>
                    <a:pt x="129" y="331"/>
                    <a:pt x="129" y="327"/>
                    <a:pt x="129" y="324"/>
                  </a:cubicBezTo>
                  <a:cubicBezTo>
                    <a:pt x="130" y="319"/>
                    <a:pt x="132" y="315"/>
                    <a:pt x="134" y="311"/>
                  </a:cubicBezTo>
                  <a:cubicBezTo>
                    <a:pt x="136" y="305"/>
                    <a:pt x="141" y="300"/>
                    <a:pt x="141" y="294"/>
                  </a:cubicBezTo>
                  <a:cubicBezTo>
                    <a:pt x="141" y="294"/>
                    <a:pt x="141" y="294"/>
                    <a:pt x="141" y="294"/>
                  </a:cubicBezTo>
                  <a:cubicBezTo>
                    <a:pt x="142" y="276"/>
                    <a:pt x="134" y="268"/>
                    <a:pt x="130" y="261"/>
                  </a:cubicBezTo>
                  <a:cubicBezTo>
                    <a:pt x="128" y="258"/>
                    <a:pt x="127" y="256"/>
                    <a:pt x="127" y="251"/>
                  </a:cubicBezTo>
                  <a:cubicBezTo>
                    <a:pt x="127" y="251"/>
                    <a:pt x="127" y="251"/>
                    <a:pt x="127" y="250"/>
                  </a:cubicBezTo>
                  <a:cubicBezTo>
                    <a:pt x="126" y="246"/>
                    <a:pt x="132" y="241"/>
                    <a:pt x="134" y="239"/>
                  </a:cubicBezTo>
                  <a:cubicBezTo>
                    <a:pt x="138" y="236"/>
                    <a:pt x="143" y="232"/>
                    <a:pt x="144" y="224"/>
                  </a:cubicBezTo>
                  <a:cubicBezTo>
                    <a:pt x="145" y="212"/>
                    <a:pt x="136" y="203"/>
                    <a:pt x="132" y="198"/>
                  </a:cubicBezTo>
                  <a:cubicBezTo>
                    <a:pt x="129" y="194"/>
                    <a:pt x="128" y="192"/>
                    <a:pt x="128" y="188"/>
                  </a:cubicBezTo>
                  <a:cubicBezTo>
                    <a:pt x="128" y="186"/>
                    <a:pt x="128" y="186"/>
                    <a:pt x="131" y="183"/>
                  </a:cubicBezTo>
                  <a:cubicBezTo>
                    <a:pt x="134" y="180"/>
                    <a:pt x="144" y="176"/>
                    <a:pt x="144" y="164"/>
                  </a:cubicBezTo>
                  <a:cubicBezTo>
                    <a:pt x="144" y="153"/>
                    <a:pt x="142" y="149"/>
                    <a:pt x="140" y="140"/>
                  </a:cubicBezTo>
                  <a:cubicBezTo>
                    <a:pt x="138" y="133"/>
                    <a:pt x="134" y="118"/>
                    <a:pt x="134" y="111"/>
                  </a:cubicBezTo>
                  <a:cubicBezTo>
                    <a:pt x="134" y="104"/>
                    <a:pt x="141" y="97"/>
                    <a:pt x="145" y="88"/>
                  </a:cubicBezTo>
                  <a:cubicBezTo>
                    <a:pt x="149" y="77"/>
                    <a:pt x="152" y="68"/>
                    <a:pt x="151" y="59"/>
                  </a:cubicBezTo>
                  <a:cubicBezTo>
                    <a:pt x="151" y="51"/>
                    <a:pt x="149" y="47"/>
                    <a:pt x="147" y="42"/>
                  </a:cubicBezTo>
                  <a:cubicBezTo>
                    <a:pt x="146" y="37"/>
                    <a:pt x="143" y="28"/>
                    <a:pt x="143" y="23"/>
                  </a:cubicBezTo>
                  <a:cubicBezTo>
                    <a:pt x="143" y="19"/>
                    <a:pt x="143" y="0"/>
                    <a:pt x="143" y="0"/>
                  </a:cubicBezTo>
                  <a:cubicBezTo>
                    <a:pt x="141" y="8"/>
                    <a:pt x="138" y="17"/>
                    <a:pt x="138" y="24"/>
                  </a:cubicBezTo>
                  <a:cubicBezTo>
                    <a:pt x="138" y="36"/>
                    <a:pt x="144" y="45"/>
                    <a:pt x="145" y="59"/>
                  </a:cubicBezTo>
                  <a:cubicBezTo>
                    <a:pt x="146" y="72"/>
                    <a:pt x="129" y="96"/>
                    <a:pt x="129" y="113"/>
                  </a:cubicBezTo>
                  <a:cubicBezTo>
                    <a:pt x="129" y="130"/>
                    <a:pt x="136" y="145"/>
                    <a:pt x="136" y="164"/>
                  </a:cubicBezTo>
                  <a:cubicBezTo>
                    <a:pt x="136" y="178"/>
                    <a:pt x="124" y="175"/>
                    <a:pt x="124" y="189"/>
                  </a:cubicBezTo>
                  <a:cubicBezTo>
                    <a:pt x="124" y="203"/>
                    <a:pt x="138" y="207"/>
                    <a:pt x="136" y="223"/>
                  </a:cubicBezTo>
                  <a:cubicBezTo>
                    <a:pt x="134" y="239"/>
                    <a:pt x="121" y="235"/>
                    <a:pt x="123" y="252"/>
                  </a:cubicBezTo>
                  <a:cubicBezTo>
                    <a:pt x="125" y="269"/>
                    <a:pt x="135" y="266"/>
                    <a:pt x="133" y="294"/>
                  </a:cubicBezTo>
                  <a:cubicBezTo>
                    <a:pt x="133" y="302"/>
                    <a:pt x="126" y="311"/>
                    <a:pt x="124" y="323"/>
                  </a:cubicBezTo>
                  <a:cubicBezTo>
                    <a:pt x="122" y="333"/>
                    <a:pt x="127" y="346"/>
                    <a:pt x="123" y="357"/>
                  </a:cubicBezTo>
                  <a:cubicBezTo>
                    <a:pt x="116" y="379"/>
                    <a:pt x="106" y="406"/>
                    <a:pt x="85" y="429"/>
                  </a:cubicBezTo>
                  <a:cubicBezTo>
                    <a:pt x="41" y="477"/>
                    <a:pt x="27" y="463"/>
                    <a:pt x="12" y="507"/>
                  </a:cubicBezTo>
                  <a:cubicBezTo>
                    <a:pt x="0" y="542"/>
                    <a:pt x="11" y="565"/>
                    <a:pt x="13" y="605"/>
                  </a:cubicBezTo>
                  <a:cubicBezTo>
                    <a:pt x="15" y="634"/>
                    <a:pt x="5" y="696"/>
                    <a:pt x="17" y="751"/>
                  </a:cubicBezTo>
                  <a:cubicBezTo>
                    <a:pt x="17" y="751"/>
                    <a:pt x="17" y="751"/>
                    <a:pt x="17" y="751"/>
                  </a:cubicBezTo>
                  <a:cubicBezTo>
                    <a:pt x="9" y="714"/>
                    <a:pt x="19" y="673"/>
                    <a:pt x="20" y="641"/>
                  </a:cubicBezTo>
                  <a:cubicBezTo>
                    <a:pt x="21" y="626"/>
                    <a:pt x="22" y="614"/>
                    <a:pt x="21" y="604"/>
                  </a:cubicBezTo>
                  <a:cubicBezTo>
                    <a:pt x="21" y="591"/>
                    <a:pt x="19" y="579"/>
                    <a:pt x="17" y="569"/>
                  </a:cubicBezTo>
                  <a:cubicBezTo>
                    <a:pt x="14" y="548"/>
                    <a:pt x="8" y="528"/>
                    <a:pt x="15" y="507"/>
                  </a:cubicBezTo>
                  <a:cubicBezTo>
                    <a:pt x="24" y="482"/>
                    <a:pt x="34" y="481"/>
                    <a:pt x="49" y="4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CF0E7AC-E4A6-B9B1-78B1-F883C69B7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2599"/>
              <a:ext cx="583" cy="1067"/>
            </a:xfrm>
            <a:custGeom>
              <a:avLst/>
              <a:gdLst>
                <a:gd name="T0" fmla="*/ 2776 w 260"/>
                <a:gd name="T1" fmla="*/ 5694 h 446"/>
                <a:gd name="T2" fmla="*/ 2931 w 260"/>
                <a:gd name="T3" fmla="*/ 5586 h 446"/>
                <a:gd name="T4" fmla="*/ 2931 w 260"/>
                <a:gd name="T5" fmla="*/ 0 h 446"/>
                <a:gd name="T6" fmla="*/ 1942 w 260"/>
                <a:gd name="T7" fmla="*/ 3177 h 446"/>
                <a:gd name="T8" fmla="*/ 971 w 260"/>
                <a:gd name="T9" fmla="*/ 5261 h 446"/>
                <a:gd name="T10" fmla="*/ 392 w 260"/>
                <a:gd name="T11" fmla="*/ 4969 h 446"/>
                <a:gd name="T12" fmla="*/ 9 w 260"/>
                <a:gd name="T13" fmla="*/ 5261 h 446"/>
                <a:gd name="T14" fmla="*/ 202 w 260"/>
                <a:gd name="T15" fmla="*/ 5534 h 446"/>
                <a:gd name="T16" fmla="*/ 381 w 260"/>
                <a:gd name="T17" fmla="*/ 5751 h 446"/>
                <a:gd name="T18" fmla="*/ 2776 w 260"/>
                <a:gd name="T19" fmla="*/ 5694 h 4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0" h="446">
                  <a:moveTo>
                    <a:pt x="246" y="416"/>
                  </a:moveTo>
                  <a:cubicBezTo>
                    <a:pt x="251" y="414"/>
                    <a:pt x="256" y="411"/>
                    <a:pt x="260" y="408"/>
                  </a:cubicBezTo>
                  <a:cubicBezTo>
                    <a:pt x="260" y="0"/>
                    <a:pt x="260" y="0"/>
                    <a:pt x="260" y="0"/>
                  </a:cubicBezTo>
                  <a:cubicBezTo>
                    <a:pt x="134" y="0"/>
                    <a:pt x="170" y="136"/>
                    <a:pt x="172" y="232"/>
                  </a:cubicBezTo>
                  <a:cubicBezTo>
                    <a:pt x="174" y="328"/>
                    <a:pt x="146" y="384"/>
                    <a:pt x="86" y="384"/>
                  </a:cubicBezTo>
                  <a:cubicBezTo>
                    <a:pt x="66" y="384"/>
                    <a:pt x="49" y="377"/>
                    <a:pt x="35" y="363"/>
                  </a:cubicBezTo>
                  <a:cubicBezTo>
                    <a:pt x="19" y="360"/>
                    <a:pt x="0" y="362"/>
                    <a:pt x="1" y="384"/>
                  </a:cubicBezTo>
                  <a:cubicBezTo>
                    <a:pt x="1" y="395"/>
                    <a:pt x="10" y="399"/>
                    <a:pt x="18" y="404"/>
                  </a:cubicBezTo>
                  <a:cubicBezTo>
                    <a:pt x="25" y="409"/>
                    <a:pt x="30" y="414"/>
                    <a:pt x="34" y="420"/>
                  </a:cubicBezTo>
                  <a:cubicBezTo>
                    <a:pt x="87" y="441"/>
                    <a:pt x="167" y="446"/>
                    <a:pt x="246" y="416"/>
                  </a:cubicBezTo>
                  <a:close/>
                </a:path>
              </a:pathLst>
            </a:custGeom>
            <a:solidFill>
              <a:srgbClr val="FFE5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19D3C137-0ED9-BBCB-B311-59AA7275A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4" y="2599"/>
              <a:ext cx="489" cy="1055"/>
            </a:xfrm>
            <a:custGeom>
              <a:avLst/>
              <a:gdLst>
                <a:gd name="T0" fmla="*/ 1978 w 218"/>
                <a:gd name="T1" fmla="*/ 5928 h 441"/>
                <a:gd name="T2" fmla="*/ 2097 w 218"/>
                <a:gd name="T3" fmla="*/ 5804 h 441"/>
                <a:gd name="T4" fmla="*/ 2396 w 218"/>
                <a:gd name="T5" fmla="*/ 5615 h 441"/>
                <a:gd name="T6" fmla="*/ 2270 w 218"/>
                <a:gd name="T7" fmla="*/ 5191 h 441"/>
                <a:gd name="T8" fmla="*/ 1963 w 218"/>
                <a:gd name="T9" fmla="*/ 5261 h 441"/>
                <a:gd name="T10" fmla="*/ 991 w 218"/>
                <a:gd name="T11" fmla="*/ 3177 h 441"/>
                <a:gd name="T12" fmla="*/ 0 w 218"/>
                <a:gd name="T13" fmla="*/ 0 h 441"/>
                <a:gd name="T14" fmla="*/ 0 w 218"/>
                <a:gd name="T15" fmla="*/ 5574 h 441"/>
                <a:gd name="T16" fmla="*/ 157 w 218"/>
                <a:gd name="T17" fmla="*/ 5694 h 441"/>
                <a:gd name="T18" fmla="*/ 1978 w 218"/>
                <a:gd name="T19" fmla="*/ 5928 h 4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18" h="441">
                  <a:moveTo>
                    <a:pt x="175" y="433"/>
                  </a:moveTo>
                  <a:cubicBezTo>
                    <a:pt x="178" y="430"/>
                    <a:pt x="181" y="426"/>
                    <a:pt x="186" y="424"/>
                  </a:cubicBezTo>
                  <a:cubicBezTo>
                    <a:pt x="196" y="420"/>
                    <a:pt x="206" y="423"/>
                    <a:pt x="212" y="410"/>
                  </a:cubicBezTo>
                  <a:cubicBezTo>
                    <a:pt x="218" y="398"/>
                    <a:pt x="212" y="384"/>
                    <a:pt x="201" y="379"/>
                  </a:cubicBezTo>
                  <a:cubicBezTo>
                    <a:pt x="193" y="382"/>
                    <a:pt x="184" y="384"/>
                    <a:pt x="174" y="384"/>
                  </a:cubicBezTo>
                  <a:cubicBezTo>
                    <a:pt x="114" y="384"/>
                    <a:pt x="86" y="328"/>
                    <a:pt x="88" y="232"/>
                  </a:cubicBezTo>
                  <a:cubicBezTo>
                    <a:pt x="90" y="136"/>
                    <a:pt x="126" y="0"/>
                    <a:pt x="0" y="0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5" y="413"/>
                    <a:pt x="10" y="414"/>
                    <a:pt x="14" y="416"/>
                  </a:cubicBezTo>
                  <a:cubicBezTo>
                    <a:pt x="71" y="437"/>
                    <a:pt x="127" y="441"/>
                    <a:pt x="175" y="433"/>
                  </a:cubicBezTo>
                  <a:close/>
                </a:path>
              </a:pathLst>
            </a:custGeom>
            <a:solidFill>
              <a:srgbClr val="FFE5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BAB740C6-08FB-B796-68A5-A2876AC17C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5" y="2661"/>
              <a:ext cx="81" cy="254"/>
            </a:xfrm>
            <a:custGeom>
              <a:avLst/>
              <a:gdLst>
                <a:gd name="T0" fmla="*/ 36 w 36"/>
                <a:gd name="T1" fmla="*/ 1074 h 106"/>
                <a:gd name="T2" fmla="*/ 92 w 36"/>
                <a:gd name="T3" fmla="*/ 786 h 106"/>
                <a:gd name="T4" fmla="*/ 137 w 36"/>
                <a:gd name="T5" fmla="*/ 465 h 106"/>
                <a:gd name="T6" fmla="*/ 218 w 36"/>
                <a:gd name="T7" fmla="*/ 165 h 106"/>
                <a:gd name="T8" fmla="*/ 320 w 36"/>
                <a:gd name="T9" fmla="*/ 0 h 106"/>
                <a:gd name="T10" fmla="*/ 389 w 36"/>
                <a:gd name="T11" fmla="*/ 127 h 106"/>
                <a:gd name="T12" fmla="*/ 365 w 36"/>
                <a:gd name="T13" fmla="*/ 333 h 106"/>
                <a:gd name="T14" fmla="*/ 299 w 36"/>
                <a:gd name="T15" fmla="*/ 551 h 106"/>
                <a:gd name="T16" fmla="*/ 227 w 36"/>
                <a:gd name="T17" fmla="*/ 810 h 106"/>
                <a:gd name="T18" fmla="*/ 239 w 36"/>
                <a:gd name="T19" fmla="*/ 592 h 106"/>
                <a:gd name="T20" fmla="*/ 182 w 36"/>
                <a:gd name="T21" fmla="*/ 757 h 106"/>
                <a:gd name="T22" fmla="*/ 126 w 36"/>
                <a:gd name="T23" fmla="*/ 1102 h 106"/>
                <a:gd name="T24" fmla="*/ 0 w 36"/>
                <a:gd name="T25" fmla="*/ 1459 h 10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106">
                  <a:moveTo>
                    <a:pt x="3" y="78"/>
                  </a:moveTo>
                  <a:cubicBezTo>
                    <a:pt x="6" y="71"/>
                    <a:pt x="7" y="64"/>
                    <a:pt x="8" y="57"/>
                  </a:cubicBezTo>
                  <a:cubicBezTo>
                    <a:pt x="9" y="49"/>
                    <a:pt x="11" y="41"/>
                    <a:pt x="12" y="34"/>
                  </a:cubicBezTo>
                  <a:cubicBezTo>
                    <a:pt x="14" y="26"/>
                    <a:pt x="17" y="20"/>
                    <a:pt x="19" y="12"/>
                  </a:cubicBezTo>
                  <a:cubicBezTo>
                    <a:pt x="20" y="9"/>
                    <a:pt x="23" y="0"/>
                    <a:pt x="28" y="0"/>
                  </a:cubicBezTo>
                  <a:cubicBezTo>
                    <a:pt x="31" y="0"/>
                    <a:pt x="33" y="6"/>
                    <a:pt x="34" y="9"/>
                  </a:cubicBezTo>
                  <a:cubicBezTo>
                    <a:pt x="36" y="13"/>
                    <a:pt x="34" y="19"/>
                    <a:pt x="32" y="24"/>
                  </a:cubicBezTo>
                  <a:cubicBezTo>
                    <a:pt x="30" y="30"/>
                    <a:pt x="28" y="35"/>
                    <a:pt x="26" y="40"/>
                  </a:cubicBezTo>
                  <a:cubicBezTo>
                    <a:pt x="23" y="46"/>
                    <a:pt x="22" y="53"/>
                    <a:pt x="20" y="59"/>
                  </a:cubicBezTo>
                  <a:cubicBezTo>
                    <a:pt x="22" y="55"/>
                    <a:pt x="23" y="46"/>
                    <a:pt x="21" y="43"/>
                  </a:cubicBezTo>
                  <a:cubicBezTo>
                    <a:pt x="16" y="44"/>
                    <a:pt x="16" y="51"/>
                    <a:pt x="16" y="55"/>
                  </a:cubicBezTo>
                  <a:cubicBezTo>
                    <a:pt x="15" y="63"/>
                    <a:pt x="14" y="72"/>
                    <a:pt x="11" y="80"/>
                  </a:cubicBezTo>
                  <a:cubicBezTo>
                    <a:pt x="9" y="89"/>
                    <a:pt x="3" y="99"/>
                    <a:pt x="0" y="106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156CA321-2754-B7FB-DA4A-EA51201F2A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5" y="2635"/>
              <a:ext cx="63" cy="263"/>
            </a:xfrm>
            <a:custGeom>
              <a:avLst/>
              <a:gdLst>
                <a:gd name="T0" fmla="*/ 299 w 28"/>
                <a:gd name="T1" fmla="*/ 440 h 110"/>
                <a:gd name="T2" fmla="*/ 308 w 28"/>
                <a:gd name="T3" fmla="*/ 136 h 110"/>
                <a:gd name="T4" fmla="*/ 254 w 28"/>
                <a:gd name="T5" fmla="*/ 0 h 110"/>
                <a:gd name="T6" fmla="*/ 162 w 28"/>
                <a:gd name="T7" fmla="*/ 127 h 110"/>
                <a:gd name="T8" fmla="*/ 101 w 28"/>
                <a:gd name="T9" fmla="*/ 423 h 110"/>
                <a:gd name="T10" fmla="*/ 56 w 28"/>
                <a:gd name="T11" fmla="*/ 944 h 110"/>
                <a:gd name="T12" fmla="*/ 45 w 28"/>
                <a:gd name="T13" fmla="*/ 1188 h 110"/>
                <a:gd name="T14" fmla="*/ 0 w 28"/>
                <a:gd name="T15" fmla="*/ 1504 h 110"/>
                <a:gd name="T16" fmla="*/ 126 w 28"/>
                <a:gd name="T17" fmla="*/ 1040 h 110"/>
                <a:gd name="T18" fmla="*/ 162 w 28"/>
                <a:gd name="T19" fmla="*/ 727 h 110"/>
                <a:gd name="T20" fmla="*/ 194 w 28"/>
                <a:gd name="T21" fmla="*/ 481 h 110"/>
                <a:gd name="T22" fmla="*/ 263 w 28"/>
                <a:gd name="T23" fmla="*/ 588 h 110"/>
                <a:gd name="T24" fmla="*/ 254 w 28"/>
                <a:gd name="T25" fmla="*/ 806 h 1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8" h="110">
                  <a:moveTo>
                    <a:pt x="26" y="32"/>
                  </a:moveTo>
                  <a:cubicBezTo>
                    <a:pt x="28" y="24"/>
                    <a:pt x="28" y="17"/>
                    <a:pt x="27" y="10"/>
                  </a:cubicBezTo>
                  <a:cubicBezTo>
                    <a:pt x="27" y="7"/>
                    <a:pt x="27" y="1"/>
                    <a:pt x="22" y="0"/>
                  </a:cubicBezTo>
                  <a:cubicBezTo>
                    <a:pt x="17" y="0"/>
                    <a:pt x="15" y="6"/>
                    <a:pt x="14" y="9"/>
                  </a:cubicBezTo>
                  <a:cubicBezTo>
                    <a:pt x="12" y="16"/>
                    <a:pt x="11" y="24"/>
                    <a:pt x="9" y="31"/>
                  </a:cubicBezTo>
                  <a:cubicBezTo>
                    <a:pt x="7" y="44"/>
                    <a:pt x="5" y="56"/>
                    <a:pt x="5" y="69"/>
                  </a:cubicBezTo>
                  <a:cubicBezTo>
                    <a:pt x="4" y="75"/>
                    <a:pt x="5" y="81"/>
                    <a:pt x="4" y="87"/>
                  </a:cubicBezTo>
                  <a:cubicBezTo>
                    <a:pt x="2" y="94"/>
                    <a:pt x="0" y="102"/>
                    <a:pt x="0" y="110"/>
                  </a:cubicBezTo>
                  <a:cubicBezTo>
                    <a:pt x="4" y="99"/>
                    <a:pt x="9" y="88"/>
                    <a:pt x="11" y="76"/>
                  </a:cubicBezTo>
                  <a:cubicBezTo>
                    <a:pt x="12" y="68"/>
                    <a:pt x="13" y="61"/>
                    <a:pt x="14" y="53"/>
                  </a:cubicBezTo>
                  <a:cubicBezTo>
                    <a:pt x="14" y="48"/>
                    <a:pt x="14" y="40"/>
                    <a:pt x="17" y="35"/>
                  </a:cubicBezTo>
                  <a:cubicBezTo>
                    <a:pt x="22" y="27"/>
                    <a:pt x="23" y="39"/>
                    <a:pt x="23" y="43"/>
                  </a:cubicBezTo>
                  <a:cubicBezTo>
                    <a:pt x="23" y="48"/>
                    <a:pt x="22" y="54"/>
                    <a:pt x="22" y="59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16818CFA-1F65-7BF4-5A5F-52D4EFDC96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7" y="2614"/>
              <a:ext cx="49" cy="244"/>
            </a:xfrm>
            <a:custGeom>
              <a:avLst/>
              <a:gdLst>
                <a:gd name="T0" fmla="*/ 198 w 22"/>
                <a:gd name="T1" fmla="*/ 806 h 102"/>
                <a:gd name="T2" fmla="*/ 234 w 22"/>
                <a:gd name="T3" fmla="*/ 440 h 102"/>
                <a:gd name="T4" fmla="*/ 243 w 22"/>
                <a:gd name="T5" fmla="*/ 177 h 102"/>
                <a:gd name="T6" fmla="*/ 189 w 22"/>
                <a:gd name="T7" fmla="*/ 29 h 102"/>
                <a:gd name="T8" fmla="*/ 65 w 22"/>
                <a:gd name="T9" fmla="*/ 165 h 102"/>
                <a:gd name="T10" fmla="*/ 36 w 22"/>
                <a:gd name="T11" fmla="*/ 531 h 102"/>
                <a:gd name="T12" fmla="*/ 36 w 22"/>
                <a:gd name="T13" fmla="*/ 864 h 102"/>
                <a:gd name="T14" fmla="*/ 9 w 22"/>
                <a:gd name="T15" fmla="*/ 1110 h 102"/>
                <a:gd name="T16" fmla="*/ 9 w 22"/>
                <a:gd name="T17" fmla="*/ 1270 h 102"/>
                <a:gd name="T18" fmla="*/ 0 w 22"/>
                <a:gd name="T19" fmla="*/ 1397 h 102"/>
                <a:gd name="T20" fmla="*/ 65 w 22"/>
                <a:gd name="T21" fmla="*/ 1012 h 102"/>
                <a:gd name="T22" fmla="*/ 89 w 22"/>
                <a:gd name="T23" fmla="*/ 727 h 102"/>
                <a:gd name="T24" fmla="*/ 118 w 22"/>
                <a:gd name="T25" fmla="*/ 440 h 102"/>
                <a:gd name="T26" fmla="*/ 178 w 22"/>
                <a:gd name="T27" fmla="*/ 588 h 102"/>
                <a:gd name="T28" fmla="*/ 189 w 22"/>
                <a:gd name="T29" fmla="*/ 864 h 10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2" h="102">
                  <a:moveTo>
                    <a:pt x="18" y="59"/>
                  </a:moveTo>
                  <a:cubicBezTo>
                    <a:pt x="20" y="50"/>
                    <a:pt x="20" y="41"/>
                    <a:pt x="21" y="32"/>
                  </a:cubicBezTo>
                  <a:cubicBezTo>
                    <a:pt x="22" y="25"/>
                    <a:pt x="22" y="19"/>
                    <a:pt x="22" y="13"/>
                  </a:cubicBezTo>
                  <a:cubicBezTo>
                    <a:pt x="22" y="9"/>
                    <a:pt x="21" y="3"/>
                    <a:pt x="17" y="2"/>
                  </a:cubicBezTo>
                  <a:cubicBezTo>
                    <a:pt x="12" y="0"/>
                    <a:pt x="8" y="9"/>
                    <a:pt x="6" y="12"/>
                  </a:cubicBezTo>
                  <a:cubicBezTo>
                    <a:pt x="3" y="20"/>
                    <a:pt x="3" y="30"/>
                    <a:pt x="3" y="39"/>
                  </a:cubicBezTo>
                  <a:cubicBezTo>
                    <a:pt x="3" y="47"/>
                    <a:pt x="3" y="55"/>
                    <a:pt x="3" y="63"/>
                  </a:cubicBezTo>
                  <a:cubicBezTo>
                    <a:pt x="2" y="69"/>
                    <a:pt x="2" y="75"/>
                    <a:pt x="1" y="81"/>
                  </a:cubicBezTo>
                  <a:cubicBezTo>
                    <a:pt x="1" y="85"/>
                    <a:pt x="1" y="89"/>
                    <a:pt x="1" y="93"/>
                  </a:cubicBezTo>
                  <a:cubicBezTo>
                    <a:pt x="0" y="96"/>
                    <a:pt x="1" y="100"/>
                    <a:pt x="0" y="102"/>
                  </a:cubicBezTo>
                  <a:cubicBezTo>
                    <a:pt x="3" y="93"/>
                    <a:pt x="4" y="83"/>
                    <a:pt x="6" y="74"/>
                  </a:cubicBezTo>
                  <a:cubicBezTo>
                    <a:pt x="7" y="67"/>
                    <a:pt x="8" y="60"/>
                    <a:pt x="8" y="53"/>
                  </a:cubicBezTo>
                  <a:cubicBezTo>
                    <a:pt x="9" y="46"/>
                    <a:pt x="9" y="38"/>
                    <a:pt x="11" y="32"/>
                  </a:cubicBezTo>
                  <a:cubicBezTo>
                    <a:pt x="16" y="21"/>
                    <a:pt x="16" y="40"/>
                    <a:pt x="16" y="43"/>
                  </a:cubicBezTo>
                  <a:cubicBezTo>
                    <a:pt x="17" y="50"/>
                    <a:pt x="16" y="57"/>
                    <a:pt x="17" y="63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AB46B22B-0E25-E882-3138-CE12D2F5E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5" y="2616"/>
              <a:ext cx="47" cy="244"/>
            </a:xfrm>
            <a:custGeom>
              <a:avLst/>
              <a:gdLst>
                <a:gd name="T0" fmla="*/ 215 w 21"/>
                <a:gd name="T1" fmla="*/ 440 h 102"/>
                <a:gd name="T2" fmla="*/ 134 w 21"/>
                <a:gd name="T3" fmla="*/ 29 h 102"/>
                <a:gd name="T4" fmla="*/ 0 w 21"/>
                <a:gd name="T5" fmla="*/ 258 h 102"/>
                <a:gd name="T6" fmla="*/ 0 w 21"/>
                <a:gd name="T7" fmla="*/ 847 h 102"/>
                <a:gd name="T8" fmla="*/ 9 w 21"/>
                <a:gd name="T9" fmla="*/ 1397 h 102"/>
                <a:gd name="T10" fmla="*/ 45 w 21"/>
                <a:gd name="T11" fmla="*/ 1163 h 102"/>
                <a:gd name="T12" fmla="*/ 90 w 21"/>
                <a:gd name="T13" fmla="*/ 823 h 102"/>
                <a:gd name="T14" fmla="*/ 145 w 21"/>
                <a:gd name="T15" fmla="*/ 371 h 102"/>
                <a:gd name="T16" fmla="*/ 181 w 21"/>
                <a:gd name="T17" fmla="*/ 531 h 102"/>
                <a:gd name="T18" fmla="*/ 181 w 21"/>
                <a:gd name="T19" fmla="*/ 739 h 102"/>
                <a:gd name="T20" fmla="*/ 201 w 21"/>
                <a:gd name="T21" fmla="*/ 617 h 102"/>
                <a:gd name="T22" fmla="*/ 201 w 21"/>
                <a:gd name="T23" fmla="*/ 464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" h="102">
                  <a:moveTo>
                    <a:pt x="19" y="32"/>
                  </a:moveTo>
                  <a:cubicBezTo>
                    <a:pt x="17" y="26"/>
                    <a:pt x="21" y="5"/>
                    <a:pt x="12" y="2"/>
                  </a:cubicBezTo>
                  <a:cubicBezTo>
                    <a:pt x="3" y="0"/>
                    <a:pt x="0" y="13"/>
                    <a:pt x="0" y="19"/>
                  </a:cubicBezTo>
                  <a:cubicBezTo>
                    <a:pt x="0" y="33"/>
                    <a:pt x="0" y="47"/>
                    <a:pt x="0" y="62"/>
                  </a:cubicBezTo>
                  <a:cubicBezTo>
                    <a:pt x="0" y="75"/>
                    <a:pt x="1" y="89"/>
                    <a:pt x="1" y="102"/>
                  </a:cubicBezTo>
                  <a:cubicBezTo>
                    <a:pt x="1" y="97"/>
                    <a:pt x="3" y="90"/>
                    <a:pt x="4" y="85"/>
                  </a:cubicBezTo>
                  <a:cubicBezTo>
                    <a:pt x="5" y="77"/>
                    <a:pt x="7" y="68"/>
                    <a:pt x="8" y="60"/>
                  </a:cubicBezTo>
                  <a:cubicBezTo>
                    <a:pt x="8" y="57"/>
                    <a:pt x="7" y="25"/>
                    <a:pt x="13" y="27"/>
                  </a:cubicBezTo>
                  <a:cubicBezTo>
                    <a:pt x="16" y="28"/>
                    <a:pt x="16" y="37"/>
                    <a:pt x="16" y="39"/>
                  </a:cubicBezTo>
                  <a:cubicBezTo>
                    <a:pt x="16" y="44"/>
                    <a:pt x="16" y="49"/>
                    <a:pt x="16" y="54"/>
                  </a:cubicBezTo>
                  <a:cubicBezTo>
                    <a:pt x="18" y="51"/>
                    <a:pt x="17" y="48"/>
                    <a:pt x="18" y="45"/>
                  </a:cubicBezTo>
                  <a:cubicBezTo>
                    <a:pt x="18" y="41"/>
                    <a:pt x="19" y="38"/>
                    <a:pt x="18" y="34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A4AA39F3-7B5C-A2B1-EED4-3223992F90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2" y="2626"/>
              <a:ext cx="50" cy="243"/>
            </a:xfrm>
            <a:custGeom>
              <a:avLst/>
              <a:gdLst>
                <a:gd name="T0" fmla="*/ 259 w 22"/>
                <a:gd name="T1" fmla="*/ 648 h 102"/>
                <a:gd name="T2" fmla="*/ 186 w 22"/>
                <a:gd name="T3" fmla="*/ 119 h 102"/>
                <a:gd name="T4" fmla="*/ 130 w 22"/>
                <a:gd name="T5" fmla="*/ 12 h 102"/>
                <a:gd name="T6" fmla="*/ 25 w 22"/>
                <a:gd name="T7" fmla="*/ 98 h 102"/>
                <a:gd name="T8" fmla="*/ 45 w 22"/>
                <a:gd name="T9" fmla="*/ 403 h 102"/>
                <a:gd name="T10" fmla="*/ 118 w 22"/>
                <a:gd name="T11" fmla="*/ 743 h 102"/>
                <a:gd name="T12" fmla="*/ 139 w 22"/>
                <a:gd name="T13" fmla="*/ 1027 h 102"/>
                <a:gd name="T14" fmla="*/ 155 w 22"/>
                <a:gd name="T15" fmla="*/ 1379 h 102"/>
                <a:gd name="T16" fmla="*/ 186 w 22"/>
                <a:gd name="T17" fmla="*/ 960 h 102"/>
                <a:gd name="T18" fmla="*/ 130 w 22"/>
                <a:gd name="T19" fmla="*/ 448 h 102"/>
                <a:gd name="T20" fmla="*/ 139 w 22"/>
                <a:gd name="T21" fmla="*/ 324 h 102"/>
                <a:gd name="T22" fmla="*/ 186 w 22"/>
                <a:gd name="T23" fmla="*/ 448 h 102"/>
                <a:gd name="T24" fmla="*/ 248 w 22"/>
                <a:gd name="T25" fmla="*/ 703 h 10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102">
                  <a:moveTo>
                    <a:pt x="22" y="48"/>
                  </a:moveTo>
                  <a:cubicBezTo>
                    <a:pt x="19" y="36"/>
                    <a:pt x="21" y="22"/>
                    <a:pt x="16" y="9"/>
                  </a:cubicBezTo>
                  <a:cubicBezTo>
                    <a:pt x="16" y="7"/>
                    <a:pt x="14" y="2"/>
                    <a:pt x="11" y="1"/>
                  </a:cubicBezTo>
                  <a:cubicBezTo>
                    <a:pt x="6" y="0"/>
                    <a:pt x="3" y="4"/>
                    <a:pt x="2" y="7"/>
                  </a:cubicBezTo>
                  <a:cubicBezTo>
                    <a:pt x="0" y="13"/>
                    <a:pt x="3" y="23"/>
                    <a:pt x="4" y="30"/>
                  </a:cubicBezTo>
                  <a:cubicBezTo>
                    <a:pt x="5" y="39"/>
                    <a:pt x="9" y="46"/>
                    <a:pt x="10" y="55"/>
                  </a:cubicBezTo>
                  <a:cubicBezTo>
                    <a:pt x="11" y="62"/>
                    <a:pt x="12" y="69"/>
                    <a:pt x="12" y="76"/>
                  </a:cubicBezTo>
                  <a:cubicBezTo>
                    <a:pt x="13" y="84"/>
                    <a:pt x="11" y="94"/>
                    <a:pt x="13" y="102"/>
                  </a:cubicBezTo>
                  <a:cubicBezTo>
                    <a:pt x="14" y="92"/>
                    <a:pt x="16" y="81"/>
                    <a:pt x="16" y="71"/>
                  </a:cubicBezTo>
                  <a:cubicBezTo>
                    <a:pt x="16" y="58"/>
                    <a:pt x="12" y="45"/>
                    <a:pt x="11" y="33"/>
                  </a:cubicBezTo>
                  <a:cubicBezTo>
                    <a:pt x="11" y="31"/>
                    <a:pt x="9" y="24"/>
                    <a:pt x="12" y="24"/>
                  </a:cubicBezTo>
                  <a:cubicBezTo>
                    <a:pt x="15" y="25"/>
                    <a:pt x="15" y="31"/>
                    <a:pt x="16" y="33"/>
                  </a:cubicBezTo>
                  <a:cubicBezTo>
                    <a:pt x="17" y="39"/>
                    <a:pt x="20" y="46"/>
                    <a:pt x="21" y="52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386CA11F-18A5-DEFD-C297-02C6440781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" y="2638"/>
              <a:ext cx="63" cy="224"/>
            </a:xfrm>
            <a:custGeom>
              <a:avLst/>
              <a:gdLst>
                <a:gd name="T0" fmla="*/ 320 w 28"/>
                <a:gd name="T1" fmla="*/ 1125 h 94"/>
                <a:gd name="T2" fmla="*/ 284 w 28"/>
                <a:gd name="T3" fmla="*/ 715 h 94"/>
                <a:gd name="T4" fmla="*/ 239 w 28"/>
                <a:gd name="T5" fmla="*/ 312 h 94"/>
                <a:gd name="T6" fmla="*/ 72 w 28"/>
                <a:gd name="T7" fmla="*/ 57 h 94"/>
                <a:gd name="T8" fmla="*/ 45 w 28"/>
                <a:gd name="T9" fmla="*/ 272 h 94"/>
                <a:gd name="T10" fmla="*/ 126 w 28"/>
                <a:gd name="T11" fmla="*/ 596 h 94"/>
                <a:gd name="T12" fmla="*/ 162 w 28"/>
                <a:gd name="T13" fmla="*/ 908 h 94"/>
                <a:gd name="T14" fmla="*/ 218 w 28"/>
                <a:gd name="T15" fmla="*/ 1273 h 94"/>
                <a:gd name="T16" fmla="*/ 207 w 28"/>
                <a:gd name="T17" fmla="*/ 825 h 94"/>
                <a:gd name="T18" fmla="*/ 182 w 28"/>
                <a:gd name="T19" fmla="*/ 419 h 94"/>
                <a:gd name="T20" fmla="*/ 239 w 28"/>
                <a:gd name="T21" fmla="*/ 579 h 94"/>
                <a:gd name="T22" fmla="*/ 299 w 28"/>
                <a:gd name="T23" fmla="*/ 879 h 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" h="94">
                  <a:moveTo>
                    <a:pt x="28" y="83"/>
                  </a:moveTo>
                  <a:cubicBezTo>
                    <a:pt x="28" y="73"/>
                    <a:pt x="26" y="63"/>
                    <a:pt x="25" y="53"/>
                  </a:cubicBezTo>
                  <a:cubicBezTo>
                    <a:pt x="24" y="43"/>
                    <a:pt x="24" y="32"/>
                    <a:pt x="21" y="23"/>
                  </a:cubicBezTo>
                  <a:cubicBezTo>
                    <a:pt x="20" y="17"/>
                    <a:pt x="17" y="0"/>
                    <a:pt x="6" y="4"/>
                  </a:cubicBezTo>
                  <a:cubicBezTo>
                    <a:pt x="0" y="7"/>
                    <a:pt x="2" y="15"/>
                    <a:pt x="4" y="20"/>
                  </a:cubicBezTo>
                  <a:cubicBezTo>
                    <a:pt x="6" y="28"/>
                    <a:pt x="9" y="36"/>
                    <a:pt x="11" y="44"/>
                  </a:cubicBezTo>
                  <a:cubicBezTo>
                    <a:pt x="12" y="52"/>
                    <a:pt x="12" y="60"/>
                    <a:pt x="14" y="67"/>
                  </a:cubicBezTo>
                  <a:cubicBezTo>
                    <a:pt x="15" y="76"/>
                    <a:pt x="17" y="85"/>
                    <a:pt x="19" y="94"/>
                  </a:cubicBezTo>
                  <a:cubicBezTo>
                    <a:pt x="19" y="83"/>
                    <a:pt x="20" y="72"/>
                    <a:pt x="18" y="61"/>
                  </a:cubicBezTo>
                  <a:cubicBezTo>
                    <a:pt x="18" y="58"/>
                    <a:pt x="13" y="32"/>
                    <a:pt x="16" y="31"/>
                  </a:cubicBezTo>
                  <a:cubicBezTo>
                    <a:pt x="20" y="30"/>
                    <a:pt x="21" y="41"/>
                    <a:pt x="21" y="43"/>
                  </a:cubicBezTo>
                  <a:cubicBezTo>
                    <a:pt x="22" y="51"/>
                    <a:pt x="24" y="58"/>
                    <a:pt x="26" y="65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368FCCAB-2051-3EC0-D577-8163D5B0DD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9" y="2671"/>
              <a:ext cx="67" cy="213"/>
            </a:xfrm>
            <a:custGeom>
              <a:avLst/>
              <a:gdLst>
                <a:gd name="T0" fmla="*/ 335 w 30"/>
                <a:gd name="T1" fmla="*/ 1053 h 89"/>
                <a:gd name="T2" fmla="*/ 279 w 30"/>
                <a:gd name="T3" fmla="*/ 658 h 89"/>
                <a:gd name="T4" fmla="*/ 210 w 30"/>
                <a:gd name="T5" fmla="*/ 325 h 89"/>
                <a:gd name="T6" fmla="*/ 56 w 30"/>
                <a:gd name="T7" fmla="*/ 69 h 89"/>
                <a:gd name="T8" fmla="*/ 36 w 30"/>
                <a:gd name="T9" fmla="*/ 287 h 89"/>
                <a:gd name="T10" fmla="*/ 89 w 30"/>
                <a:gd name="T11" fmla="*/ 579 h 89"/>
                <a:gd name="T12" fmla="*/ 170 w 30"/>
                <a:gd name="T13" fmla="*/ 847 h 89"/>
                <a:gd name="T14" fmla="*/ 210 w 30"/>
                <a:gd name="T15" fmla="*/ 1053 h 89"/>
                <a:gd name="T16" fmla="*/ 210 w 30"/>
                <a:gd name="T17" fmla="*/ 1221 h 89"/>
                <a:gd name="T18" fmla="*/ 170 w 30"/>
                <a:gd name="T19" fmla="*/ 629 h 89"/>
                <a:gd name="T20" fmla="*/ 154 w 30"/>
                <a:gd name="T21" fmla="*/ 412 h 89"/>
                <a:gd name="T22" fmla="*/ 190 w 30"/>
                <a:gd name="T23" fmla="*/ 481 h 89"/>
                <a:gd name="T24" fmla="*/ 255 w 30"/>
                <a:gd name="T25" fmla="*/ 864 h 89"/>
                <a:gd name="T26" fmla="*/ 315 w 30"/>
                <a:gd name="T27" fmla="*/ 1180 h 8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0" h="89">
                  <a:moveTo>
                    <a:pt x="30" y="77"/>
                  </a:moveTo>
                  <a:cubicBezTo>
                    <a:pt x="30" y="67"/>
                    <a:pt x="27" y="57"/>
                    <a:pt x="25" y="48"/>
                  </a:cubicBezTo>
                  <a:cubicBezTo>
                    <a:pt x="23" y="40"/>
                    <a:pt x="21" y="32"/>
                    <a:pt x="19" y="24"/>
                  </a:cubicBezTo>
                  <a:cubicBezTo>
                    <a:pt x="17" y="19"/>
                    <a:pt x="13" y="0"/>
                    <a:pt x="5" y="5"/>
                  </a:cubicBezTo>
                  <a:cubicBezTo>
                    <a:pt x="0" y="8"/>
                    <a:pt x="2" y="16"/>
                    <a:pt x="3" y="21"/>
                  </a:cubicBezTo>
                  <a:cubicBezTo>
                    <a:pt x="3" y="29"/>
                    <a:pt x="5" y="36"/>
                    <a:pt x="8" y="42"/>
                  </a:cubicBezTo>
                  <a:cubicBezTo>
                    <a:pt x="12" y="49"/>
                    <a:pt x="13" y="54"/>
                    <a:pt x="15" y="62"/>
                  </a:cubicBezTo>
                  <a:cubicBezTo>
                    <a:pt x="16" y="66"/>
                    <a:pt x="19" y="72"/>
                    <a:pt x="19" y="77"/>
                  </a:cubicBezTo>
                  <a:cubicBezTo>
                    <a:pt x="19" y="79"/>
                    <a:pt x="18" y="84"/>
                    <a:pt x="19" y="89"/>
                  </a:cubicBezTo>
                  <a:cubicBezTo>
                    <a:pt x="22" y="74"/>
                    <a:pt x="19" y="61"/>
                    <a:pt x="15" y="46"/>
                  </a:cubicBezTo>
                  <a:cubicBezTo>
                    <a:pt x="15" y="45"/>
                    <a:pt x="11" y="31"/>
                    <a:pt x="14" y="30"/>
                  </a:cubicBezTo>
                  <a:cubicBezTo>
                    <a:pt x="17" y="30"/>
                    <a:pt x="17" y="34"/>
                    <a:pt x="17" y="35"/>
                  </a:cubicBezTo>
                  <a:cubicBezTo>
                    <a:pt x="20" y="44"/>
                    <a:pt x="20" y="54"/>
                    <a:pt x="23" y="63"/>
                  </a:cubicBezTo>
                  <a:cubicBezTo>
                    <a:pt x="25" y="71"/>
                    <a:pt x="29" y="78"/>
                    <a:pt x="28" y="86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8D73A0B1-E3A7-5608-DE08-A72FEDC886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2874"/>
              <a:ext cx="41" cy="62"/>
            </a:xfrm>
            <a:custGeom>
              <a:avLst/>
              <a:gdLst>
                <a:gd name="T0" fmla="*/ 57 w 18"/>
                <a:gd name="T1" fmla="*/ 0 h 26"/>
                <a:gd name="T2" fmla="*/ 109 w 18"/>
                <a:gd name="T3" fmla="*/ 341 h 26"/>
                <a:gd name="T4" fmla="*/ 212 w 18"/>
                <a:gd name="T5" fmla="*/ 165 h 26"/>
                <a:gd name="T6" fmla="*/ 175 w 18"/>
                <a:gd name="T7" fmla="*/ 217 h 26"/>
                <a:gd name="T8" fmla="*/ 82 w 18"/>
                <a:gd name="T9" fmla="*/ 29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6">
                  <a:moveTo>
                    <a:pt x="5" y="0"/>
                  </a:moveTo>
                  <a:cubicBezTo>
                    <a:pt x="4" y="6"/>
                    <a:pt x="0" y="24"/>
                    <a:pt x="9" y="25"/>
                  </a:cubicBezTo>
                  <a:cubicBezTo>
                    <a:pt x="16" y="26"/>
                    <a:pt x="18" y="17"/>
                    <a:pt x="18" y="12"/>
                  </a:cubicBezTo>
                  <a:cubicBezTo>
                    <a:pt x="17" y="15"/>
                    <a:pt x="18" y="17"/>
                    <a:pt x="15" y="16"/>
                  </a:cubicBezTo>
                  <a:cubicBezTo>
                    <a:pt x="11" y="15"/>
                    <a:pt x="8" y="5"/>
                    <a:pt x="7" y="2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6A054141-E86A-D8F0-E033-0C3200F4AF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9" y="2862"/>
              <a:ext cx="45" cy="62"/>
            </a:xfrm>
            <a:custGeom>
              <a:avLst/>
              <a:gdLst>
                <a:gd name="T0" fmla="*/ 45 w 20"/>
                <a:gd name="T1" fmla="*/ 0 h 26"/>
                <a:gd name="T2" fmla="*/ 137 w 20"/>
                <a:gd name="T3" fmla="*/ 312 h 26"/>
                <a:gd name="T4" fmla="*/ 194 w 20"/>
                <a:gd name="T5" fmla="*/ 69 h 26"/>
                <a:gd name="T6" fmla="*/ 162 w 20"/>
                <a:gd name="T7" fmla="*/ 176 h 26"/>
                <a:gd name="T8" fmla="*/ 72 w 20"/>
                <a:gd name="T9" fmla="*/ 0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26">
                  <a:moveTo>
                    <a:pt x="4" y="0"/>
                  </a:moveTo>
                  <a:cubicBezTo>
                    <a:pt x="4" y="6"/>
                    <a:pt x="0" y="26"/>
                    <a:pt x="12" y="23"/>
                  </a:cubicBezTo>
                  <a:cubicBezTo>
                    <a:pt x="20" y="21"/>
                    <a:pt x="19" y="11"/>
                    <a:pt x="17" y="5"/>
                  </a:cubicBezTo>
                  <a:cubicBezTo>
                    <a:pt x="17" y="7"/>
                    <a:pt x="18" y="13"/>
                    <a:pt x="14" y="13"/>
                  </a:cubicBezTo>
                  <a:cubicBezTo>
                    <a:pt x="11" y="13"/>
                    <a:pt x="4" y="3"/>
                    <a:pt x="6" y="0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5084F273-31CC-0BE1-AB9A-8FA2724AB8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8" y="2841"/>
              <a:ext cx="32" cy="67"/>
            </a:xfrm>
            <a:custGeom>
              <a:avLst/>
              <a:gdLst>
                <a:gd name="T0" fmla="*/ 11 w 14"/>
                <a:gd name="T1" fmla="*/ 0 h 28"/>
                <a:gd name="T2" fmla="*/ 11 w 14"/>
                <a:gd name="T3" fmla="*/ 218 h 28"/>
                <a:gd name="T4" fmla="*/ 37 w 14"/>
                <a:gd name="T5" fmla="*/ 373 h 28"/>
                <a:gd name="T6" fmla="*/ 130 w 14"/>
                <a:gd name="T7" fmla="*/ 354 h 28"/>
                <a:gd name="T8" fmla="*/ 158 w 14"/>
                <a:gd name="T9" fmla="*/ 136 h 28"/>
                <a:gd name="T10" fmla="*/ 85 w 14"/>
                <a:gd name="T11" fmla="*/ 218 h 28"/>
                <a:gd name="T12" fmla="*/ 25 w 14"/>
                <a:gd name="T13" fmla="*/ 0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28">
                  <a:moveTo>
                    <a:pt x="1" y="0"/>
                  </a:moveTo>
                  <a:cubicBezTo>
                    <a:pt x="2" y="5"/>
                    <a:pt x="1" y="11"/>
                    <a:pt x="1" y="16"/>
                  </a:cubicBezTo>
                  <a:cubicBezTo>
                    <a:pt x="1" y="19"/>
                    <a:pt x="0" y="25"/>
                    <a:pt x="3" y="27"/>
                  </a:cubicBezTo>
                  <a:cubicBezTo>
                    <a:pt x="5" y="28"/>
                    <a:pt x="9" y="27"/>
                    <a:pt x="11" y="26"/>
                  </a:cubicBezTo>
                  <a:cubicBezTo>
                    <a:pt x="14" y="22"/>
                    <a:pt x="13" y="15"/>
                    <a:pt x="13" y="10"/>
                  </a:cubicBezTo>
                  <a:cubicBezTo>
                    <a:pt x="13" y="15"/>
                    <a:pt x="12" y="23"/>
                    <a:pt x="7" y="16"/>
                  </a:cubicBezTo>
                  <a:cubicBezTo>
                    <a:pt x="4" y="13"/>
                    <a:pt x="2" y="4"/>
                    <a:pt x="2" y="0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F63D6FC0-5FB3-3FF8-5A61-72540FC82B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7" y="2831"/>
              <a:ext cx="42" cy="82"/>
            </a:xfrm>
            <a:custGeom>
              <a:avLst/>
              <a:gdLst>
                <a:gd name="T0" fmla="*/ 33 w 19"/>
                <a:gd name="T1" fmla="*/ 0 h 34"/>
                <a:gd name="T2" fmla="*/ 9 w 19"/>
                <a:gd name="T3" fmla="*/ 297 h 34"/>
                <a:gd name="T4" fmla="*/ 44 w 19"/>
                <a:gd name="T5" fmla="*/ 449 h 34"/>
                <a:gd name="T6" fmla="*/ 153 w 19"/>
                <a:gd name="T7" fmla="*/ 420 h 34"/>
                <a:gd name="T8" fmla="*/ 206 w 19"/>
                <a:gd name="T9" fmla="*/ 181 h 34"/>
                <a:gd name="T10" fmla="*/ 108 w 19"/>
                <a:gd name="T11" fmla="*/ 338 h 34"/>
                <a:gd name="T12" fmla="*/ 44 w 19"/>
                <a:gd name="T13" fmla="*/ 0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34">
                  <a:moveTo>
                    <a:pt x="3" y="0"/>
                  </a:moveTo>
                  <a:cubicBezTo>
                    <a:pt x="1" y="6"/>
                    <a:pt x="1" y="14"/>
                    <a:pt x="1" y="21"/>
                  </a:cubicBezTo>
                  <a:cubicBezTo>
                    <a:pt x="0" y="25"/>
                    <a:pt x="1" y="29"/>
                    <a:pt x="4" y="32"/>
                  </a:cubicBezTo>
                  <a:cubicBezTo>
                    <a:pt x="7" y="34"/>
                    <a:pt x="11" y="32"/>
                    <a:pt x="14" y="30"/>
                  </a:cubicBezTo>
                  <a:cubicBezTo>
                    <a:pt x="18" y="26"/>
                    <a:pt x="19" y="19"/>
                    <a:pt x="19" y="13"/>
                  </a:cubicBezTo>
                  <a:cubicBezTo>
                    <a:pt x="18" y="16"/>
                    <a:pt x="17" y="28"/>
                    <a:pt x="10" y="24"/>
                  </a:cubicBezTo>
                  <a:cubicBezTo>
                    <a:pt x="5" y="21"/>
                    <a:pt x="5" y="6"/>
                    <a:pt x="4" y="0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89E3BB50-8E06-1DE2-3932-9AF390B45E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2793"/>
              <a:ext cx="60" cy="127"/>
            </a:xfrm>
            <a:custGeom>
              <a:avLst/>
              <a:gdLst>
                <a:gd name="T0" fmla="*/ 53 w 27"/>
                <a:gd name="T1" fmla="*/ 165 h 53"/>
                <a:gd name="T2" fmla="*/ 20 w 27"/>
                <a:gd name="T3" fmla="*/ 357 h 53"/>
                <a:gd name="T4" fmla="*/ 9 w 27"/>
                <a:gd name="T5" fmla="*/ 510 h 53"/>
                <a:gd name="T6" fmla="*/ 80 w 27"/>
                <a:gd name="T7" fmla="*/ 719 h 53"/>
                <a:gd name="T8" fmla="*/ 187 w 27"/>
                <a:gd name="T9" fmla="*/ 690 h 53"/>
                <a:gd name="T10" fmla="*/ 287 w 27"/>
                <a:gd name="T11" fmla="*/ 374 h 53"/>
                <a:gd name="T12" fmla="*/ 198 w 27"/>
                <a:gd name="T13" fmla="*/ 604 h 53"/>
                <a:gd name="T14" fmla="*/ 98 w 27"/>
                <a:gd name="T15" fmla="*/ 494 h 53"/>
                <a:gd name="T16" fmla="*/ 89 w 27"/>
                <a:gd name="T17" fmla="*/ 194 h 53"/>
                <a:gd name="T18" fmla="*/ 80 w 27"/>
                <a:gd name="T19" fmla="*/ 0 h 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" h="53">
                  <a:moveTo>
                    <a:pt x="5" y="12"/>
                  </a:moveTo>
                  <a:cubicBezTo>
                    <a:pt x="3" y="16"/>
                    <a:pt x="3" y="22"/>
                    <a:pt x="2" y="26"/>
                  </a:cubicBezTo>
                  <a:cubicBezTo>
                    <a:pt x="2" y="30"/>
                    <a:pt x="1" y="34"/>
                    <a:pt x="1" y="37"/>
                  </a:cubicBezTo>
                  <a:cubicBezTo>
                    <a:pt x="0" y="43"/>
                    <a:pt x="0" y="50"/>
                    <a:pt x="7" y="52"/>
                  </a:cubicBezTo>
                  <a:cubicBezTo>
                    <a:pt x="10" y="53"/>
                    <a:pt x="14" y="52"/>
                    <a:pt x="17" y="50"/>
                  </a:cubicBezTo>
                  <a:cubicBezTo>
                    <a:pt x="25" y="46"/>
                    <a:pt x="27" y="34"/>
                    <a:pt x="26" y="27"/>
                  </a:cubicBezTo>
                  <a:cubicBezTo>
                    <a:pt x="24" y="32"/>
                    <a:pt x="25" y="41"/>
                    <a:pt x="18" y="44"/>
                  </a:cubicBezTo>
                  <a:cubicBezTo>
                    <a:pt x="12" y="47"/>
                    <a:pt x="10" y="40"/>
                    <a:pt x="9" y="36"/>
                  </a:cubicBezTo>
                  <a:cubicBezTo>
                    <a:pt x="7" y="29"/>
                    <a:pt x="8" y="21"/>
                    <a:pt x="8" y="14"/>
                  </a:cubicBezTo>
                  <a:cubicBezTo>
                    <a:pt x="8" y="9"/>
                    <a:pt x="7" y="5"/>
                    <a:pt x="7" y="0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BFCAEAF6-907D-E66A-9185-824C4C416C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2788"/>
              <a:ext cx="41" cy="158"/>
            </a:xfrm>
            <a:custGeom>
              <a:avLst/>
              <a:gdLst>
                <a:gd name="T0" fmla="*/ 93 w 18"/>
                <a:gd name="T1" fmla="*/ 177 h 66"/>
                <a:gd name="T2" fmla="*/ 25 w 18"/>
                <a:gd name="T3" fmla="*/ 510 h 66"/>
                <a:gd name="T4" fmla="*/ 11 w 18"/>
                <a:gd name="T5" fmla="*/ 756 h 66"/>
                <a:gd name="T6" fmla="*/ 212 w 18"/>
                <a:gd name="T7" fmla="*/ 699 h 66"/>
                <a:gd name="T8" fmla="*/ 155 w 18"/>
                <a:gd name="T9" fmla="*/ 728 h 66"/>
                <a:gd name="T10" fmla="*/ 109 w 18"/>
                <a:gd name="T11" fmla="*/ 510 h 66"/>
                <a:gd name="T12" fmla="*/ 118 w 18"/>
                <a:gd name="T13" fmla="*/ 247 h 66"/>
                <a:gd name="T14" fmla="*/ 130 w 18"/>
                <a:gd name="T15" fmla="*/ 0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" h="66">
                  <a:moveTo>
                    <a:pt x="8" y="13"/>
                  </a:moveTo>
                  <a:cubicBezTo>
                    <a:pt x="6" y="21"/>
                    <a:pt x="4" y="29"/>
                    <a:pt x="2" y="37"/>
                  </a:cubicBezTo>
                  <a:cubicBezTo>
                    <a:pt x="1" y="42"/>
                    <a:pt x="0" y="50"/>
                    <a:pt x="1" y="55"/>
                  </a:cubicBezTo>
                  <a:cubicBezTo>
                    <a:pt x="5" y="66"/>
                    <a:pt x="16" y="60"/>
                    <a:pt x="18" y="51"/>
                  </a:cubicBezTo>
                  <a:cubicBezTo>
                    <a:pt x="17" y="54"/>
                    <a:pt x="16" y="54"/>
                    <a:pt x="13" y="53"/>
                  </a:cubicBezTo>
                  <a:cubicBezTo>
                    <a:pt x="8" y="51"/>
                    <a:pt x="9" y="42"/>
                    <a:pt x="9" y="37"/>
                  </a:cubicBezTo>
                  <a:cubicBezTo>
                    <a:pt x="9" y="31"/>
                    <a:pt x="10" y="24"/>
                    <a:pt x="10" y="18"/>
                  </a:cubicBezTo>
                  <a:cubicBezTo>
                    <a:pt x="10" y="14"/>
                    <a:pt x="9" y="4"/>
                    <a:pt x="11" y="0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819BEB5D-94E9-32A8-309F-633DB86BED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5" y="1303"/>
              <a:ext cx="522" cy="409"/>
            </a:xfrm>
            <a:custGeom>
              <a:avLst/>
              <a:gdLst>
                <a:gd name="T0" fmla="*/ 473 w 233"/>
                <a:gd name="T1" fmla="*/ 1916 h 171"/>
                <a:gd name="T2" fmla="*/ 2619 w 233"/>
                <a:gd name="T3" fmla="*/ 1780 h 171"/>
                <a:gd name="T4" fmla="*/ 798 w 233"/>
                <a:gd name="T5" fmla="*/ 1545 h 171"/>
                <a:gd name="T6" fmla="*/ 717 w 233"/>
                <a:gd name="T7" fmla="*/ 1179 h 171"/>
                <a:gd name="T8" fmla="*/ 697 w 233"/>
                <a:gd name="T9" fmla="*/ 521 h 171"/>
                <a:gd name="T10" fmla="*/ 190 w 233"/>
                <a:gd name="T11" fmla="*/ 550 h 171"/>
                <a:gd name="T12" fmla="*/ 0 w 233"/>
                <a:gd name="T13" fmla="*/ 1858 h 171"/>
                <a:gd name="T14" fmla="*/ 392 w 233"/>
                <a:gd name="T15" fmla="*/ 2310 h 171"/>
                <a:gd name="T16" fmla="*/ 562 w 233"/>
                <a:gd name="T17" fmla="*/ 2339 h 171"/>
                <a:gd name="T18" fmla="*/ 2113 w 233"/>
                <a:gd name="T19" fmla="*/ 1997 h 171"/>
                <a:gd name="T20" fmla="*/ 672 w 233"/>
                <a:gd name="T21" fmla="*/ 2035 h 171"/>
                <a:gd name="T22" fmla="*/ 473 w 233"/>
                <a:gd name="T23" fmla="*/ 1916 h 1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33" h="171">
                  <a:moveTo>
                    <a:pt x="42" y="140"/>
                  </a:moveTo>
                  <a:cubicBezTo>
                    <a:pt x="78" y="130"/>
                    <a:pt x="166" y="115"/>
                    <a:pt x="233" y="130"/>
                  </a:cubicBezTo>
                  <a:cubicBezTo>
                    <a:pt x="203" y="118"/>
                    <a:pt x="91" y="113"/>
                    <a:pt x="71" y="113"/>
                  </a:cubicBezTo>
                  <a:cubicBezTo>
                    <a:pt x="51" y="113"/>
                    <a:pt x="58" y="91"/>
                    <a:pt x="64" y="86"/>
                  </a:cubicBezTo>
                  <a:cubicBezTo>
                    <a:pt x="70" y="81"/>
                    <a:pt x="41" y="76"/>
                    <a:pt x="62" y="38"/>
                  </a:cubicBezTo>
                  <a:cubicBezTo>
                    <a:pt x="83" y="0"/>
                    <a:pt x="17" y="40"/>
                    <a:pt x="17" y="40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35" y="169"/>
                    <a:pt x="35" y="169"/>
                    <a:pt x="35" y="169"/>
                  </a:cubicBezTo>
                  <a:cubicBezTo>
                    <a:pt x="50" y="171"/>
                    <a:pt x="50" y="171"/>
                    <a:pt x="50" y="171"/>
                  </a:cubicBezTo>
                  <a:cubicBezTo>
                    <a:pt x="50" y="171"/>
                    <a:pt x="95" y="141"/>
                    <a:pt x="188" y="146"/>
                  </a:cubicBezTo>
                  <a:cubicBezTo>
                    <a:pt x="144" y="141"/>
                    <a:pt x="78" y="143"/>
                    <a:pt x="60" y="149"/>
                  </a:cubicBezTo>
                  <a:cubicBezTo>
                    <a:pt x="47" y="152"/>
                    <a:pt x="35" y="143"/>
                    <a:pt x="42" y="140"/>
                  </a:cubicBezTo>
                  <a:close/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60E8A50D-470D-7538-DED6-FA869ACC7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8" y="1772"/>
              <a:ext cx="473" cy="69"/>
            </a:xfrm>
            <a:custGeom>
              <a:avLst/>
              <a:gdLst>
                <a:gd name="T0" fmla="*/ 0 w 211"/>
                <a:gd name="T1" fmla="*/ 12 h 29"/>
                <a:gd name="T2" fmla="*/ 1015 w 211"/>
                <a:gd name="T3" fmla="*/ 29 h 29"/>
                <a:gd name="T4" fmla="*/ 2376 w 211"/>
                <a:gd name="T5" fmla="*/ 333 h 29"/>
                <a:gd name="T6" fmla="*/ 0 w 211"/>
                <a:gd name="T7" fmla="*/ 390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9">
                  <a:moveTo>
                    <a:pt x="0" y="1"/>
                  </a:moveTo>
                  <a:cubicBezTo>
                    <a:pt x="6" y="9"/>
                    <a:pt x="42" y="0"/>
                    <a:pt x="90" y="2"/>
                  </a:cubicBezTo>
                  <a:cubicBezTo>
                    <a:pt x="137" y="4"/>
                    <a:pt x="193" y="15"/>
                    <a:pt x="211" y="25"/>
                  </a:cubicBezTo>
                  <a:cubicBezTo>
                    <a:pt x="188" y="20"/>
                    <a:pt x="92" y="4"/>
                    <a:pt x="0" y="29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2C20B0D1-D657-B11D-D549-5FAFA9838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1" y="2418"/>
              <a:ext cx="686" cy="277"/>
            </a:xfrm>
            <a:custGeom>
              <a:avLst/>
              <a:gdLst>
                <a:gd name="T0" fmla="*/ 482 w 306"/>
                <a:gd name="T1" fmla="*/ 0 h 116"/>
                <a:gd name="T2" fmla="*/ 960 w 306"/>
                <a:gd name="T3" fmla="*/ 501 h 116"/>
                <a:gd name="T4" fmla="*/ 1971 w 306"/>
                <a:gd name="T5" fmla="*/ 518 h 116"/>
                <a:gd name="T6" fmla="*/ 3020 w 306"/>
                <a:gd name="T7" fmla="*/ 747 h 116"/>
                <a:gd name="T8" fmla="*/ 3322 w 306"/>
                <a:gd name="T9" fmla="*/ 1101 h 116"/>
                <a:gd name="T10" fmla="*/ 3448 w 306"/>
                <a:gd name="T11" fmla="*/ 1442 h 116"/>
                <a:gd name="T12" fmla="*/ 3112 w 306"/>
                <a:gd name="T13" fmla="*/ 1578 h 116"/>
                <a:gd name="T14" fmla="*/ 2905 w 306"/>
                <a:gd name="T15" fmla="*/ 1170 h 116"/>
                <a:gd name="T16" fmla="*/ 2668 w 306"/>
                <a:gd name="T17" fmla="*/ 1442 h 116"/>
                <a:gd name="T18" fmla="*/ 2488 w 306"/>
                <a:gd name="T19" fmla="*/ 1077 h 116"/>
                <a:gd name="T20" fmla="*/ 2323 w 306"/>
                <a:gd name="T21" fmla="*/ 1118 h 116"/>
                <a:gd name="T22" fmla="*/ 2222 w 306"/>
                <a:gd name="T23" fmla="*/ 1294 h 116"/>
                <a:gd name="T24" fmla="*/ 1780 w 306"/>
                <a:gd name="T25" fmla="*/ 1347 h 116"/>
                <a:gd name="T26" fmla="*/ 1598 w 306"/>
                <a:gd name="T27" fmla="*/ 1101 h 116"/>
                <a:gd name="T28" fmla="*/ 1462 w 306"/>
                <a:gd name="T29" fmla="*/ 1187 h 116"/>
                <a:gd name="T30" fmla="*/ 1417 w 306"/>
                <a:gd name="T31" fmla="*/ 1442 h 116"/>
                <a:gd name="T32" fmla="*/ 1116 w 306"/>
                <a:gd name="T33" fmla="*/ 1402 h 116"/>
                <a:gd name="T34" fmla="*/ 915 w 306"/>
                <a:gd name="T35" fmla="*/ 1414 h 116"/>
                <a:gd name="T36" fmla="*/ 462 w 306"/>
                <a:gd name="T37" fmla="*/ 1118 h 116"/>
                <a:gd name="T38" fmla="*/ 0 w 306"/>
                <a:gd name="T39" fmla="*/ 571 h 11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06" h="116">
                  <a:moveTo>
                    <a:pt x="43" y="0"/>
                  </a:moveTo>
                  <a:cubicBezTo>
                    <a:pt x="46" y="17"/>
                    <a:pt x="70" y="32"/>
                    <a:pt x="85" y="37"/>
                  </a:cubicBezTo>
                  <a:cubicBezTo>
                    <a:pt x="113" y="47"/>
                    <a:pt x="145" y="38"/>
                    <a:pt x="175" y="38"/>
                  </a:cubicBezTo>
                  <a:cubicBezTo>
                    <a:pt x="206" y="38"/>
                    <a:pt x="241" y="37"/>
                    <a:pt x="268" y="55"/>
                  </a:cubicBezTo>
                  <a:cubicBezTo>
                    <a:pt x="278" y="62"/>
                    <a:pt x="289" y="70"/>
                    <a:pt x="295" y="81"/>
                  </a:cubicBezTo>
                  <a:cubicBezTo>
                    <a:pt x="300" y="89"/>
                    <a:pt x="303" y="97"/>
                    <a:pt x="306" y="106"/>
                  </a:cubicBezTo>
                  <a:cubicBezTo>
                    <a:pt x="294" y="93"/>
                    <a:pt x="280" y="102"/>
                    <a:pt x="276" y="116"/>
                  </a:cubicBezTo>
                  <a:cubicBezTo>
                    <a:pt x="277" y="107"/>
                    <a:pt x="267" y="88"/>
                    <a:pt x="258" y="86"/>
                  </a:cubicBezTo>
                  <a:cubicBezTo>
                    <a:pt x="245" y="84"/>
                    <a:pt x="240" y="96"/>
                    <a:pt x="237" y="106"/>
                  </a:cubicBezTo>
                  <a:cubicBezTo>
                    <a:pt x="234" y="95"/>
                    <a:pt x="232" y="83"/>
                    <a:pt x="221" y="79"/>
                  </a:cubicBezTo>
                  <a:cubicBezTo>
                    <a:pt x="217" y="78"/>
                    <a:pt x="210" y="78"/>
                    <a:pt x="206" y="82"/>
                  </a:cubicBezTo>
                  <a:cubicBezTo>
                    <a:pt x="201" y="85"/>
                    <a:pt x="201" y="91"/>
                    <a:pt x="197" y="95"/>
                  </a:cubicBezTo>
                  <a:cubicBezTo>
                    <a:pt x="192" y="72"/>
                    <a:pt x="156" y="75"/>
                    <a:pt x="158" y="99"/>
                  </a:cubicBezTo>
                  <a:cubicBezTo>
                    <a:pt x="156" y="89"/>
                    <a:pt x="153" y="79"/>
                    <a:pt x="142" y="81"/>
                  </a:cubicBezTo>
                  <a:cubicBezTo>
                    <a:pt x="138" y="82"/>
                    <a:pt x="133" y="84"/>
                    <a:pt x="130" y="87"/>
                  </a:cubicBezTo>
                  <a:cubicBezTo>
                    <a:pt x="126" y="90"/>
                    <a:pt x="123" y="102"/>
                    <a:pt x="126" y="106"/>
                  </a:cubicBezTo>
                  <a:cubicBezTo>
                    <a:pt x="120" y="94"/>
                    <a:pt x="108" y="89"/>
                    <a:pt x="99" y="103"/>
                  </a:cubicBezTo>
                  <a:cubicBezTo>
                    <a:pt x="94" y="112"/>
                    <a:pt x="91" y="110"/>
                    <a:pt x="81" y="104"/>
                  </a:cubicBezTo>
                  <a:cubicBezTo>
                    <a:pt x="67" y="97"/>
                    <a:pt x="55" y="89"/>
                    <a:pt x="41" y="82"/>
                  </a:cubicBezTo>
                  <a:cubicBezTo>
                    <a:pt x="21" y="73"/>
                    <a:pt x="11" y="61"/>
                    <a:pt x="0" y="42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EB1F4876-0720-616F-914F-D0F632DC1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3123"/>
              <a:ext cx="583" cy="414"/>
            </a:xfrm>
            <a:custGeom>
              <a:avLst/>
              <a:gdLst>
                <a:gd name="T0" fmla="*/ 801 w 260"/>
                <a:gd name="T1" fmla="*/ 0 h 173"/>
                <a:gd name="T2" fmla="*/ 1332 w 260"/>
                <a:gd name="T3" fmla="*/ 1357 h 173"/>
                <a:gd name="T4" fmla="*/ 2379 w 260"/>
                <a:gd name="T5" fmla="*/ 1821 h 173"/>
                <a:gd name="T6" fmla="*/ 2931 w 260"/>
                <a:gd name="T7" fmla="*/ 2372 h 173"/>
                <a:gd name="T8" fmla="*/ 2197 w 260"/>
                <a:gd name="T9" fmla="*/ 2056 h 173"/>
                <a:gd name="T10" fmla="*/ 1570 w 260"/>
                <a:gd name="T11" fmla="*/ 1998 h 173"/>
                <a:gd name="T12" fmla="*/ 809 w 260"/>
                <a:gd name="T13" fmla="*/ 2044 h 173"/>
                <a:gd name="T14" fmla="*/ 262 w 260"/>
                <a:gd name="T15" fmla="*/ 2233 h 173"/>
                <a:gd name="T16" fmla="*/ 271 w 260"/>
                <a:gd name="T17" fmla="*/ 1524 h 1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0" h="173">
                  <a:moveTo>
                    <a:pt x="71" y="0"/>
                  </a:moveTo>
                  <a:cubicBezTo>
                    <a:pt x="84" y="54"/>
                    <a:pt x="75" y="79"/>
                    <a:pt x="118" y="99"/>
                  </a:cubicBezTo>
                  <a:cubicBezTo>
                    <a:pt x="161" y="119"/>
                    <a:pt x="177" y="127"/>
                    <a:pt x="211" y="133"/>
                  </a:cubicBezTo>
                  <a:cubicBezTo>
                    <a:pt x="245" y="139"/>
                    <a:pt x="253" y="170"/>
                    <a:pt x="260" y="173"/>
                  </a:cubicBezTo>
                  <a:cubicBezTo>
                    <a:pt x="232" y="163"/>
                    <a:pt x="221" y="152"/>
                    <a:pt x="195" y="150"/>
                  </a:cubicBezTo>
                  <a:cubicBezTo>
                    <a:pt x="169" y="148"/>
                    <a:pt x="169" y="145"/>
                    <a:pt x="139" y="146"/>
                  </a:cubicBezTo>
                  <a:cubicBezTo>
                    <a:pt x="109" y="147"/>
                    <a:pt x="90" y="145"/>
                    <a:pt x="72" y="149"/>
                  </a:cubicBezTo>
                  <a:cubicBezTo>
                    <a:pt x="54" y="153"/>
                    <a:pt x="46" y="159"/>
                    <a:pt x="23" y="163"/>
                  </a:cubicBezTo>
                  <a:cubicBezTo>
                    <a:pt x="0" y="167"/>
                    <a:pt x="24" y="111"/>
                    <a:pt x="24" y="111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140D8BC6-EF26-14C9-9A5D-3AAB017219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1" y="3056"/>
              <a:ext cx="38" cy="234"/>
            </a:xfrm>
            <a:custGeom>
              <a:avLst/>
              <a:gdLst>
                <a:gd name="T0" fmla="*/ 0 w 17"/>
                <a:gd name="T1" fmla="*/ 275 h 98"/>
                <a:gd name="T2" fmla="*/ 125 w 17"/>
                <a:gd name="T3" fmla="*/ 1335 h 98"/>
                <a:gd name="T4" fmla="*/ 145 w 17"/>
                <a:gd name="T5" fmla="*/ 599 h 98"/>
                <a:gd name="T6" fmla="*/ 190 w 17"/>
                <a:gd name="T7" fmla="*/ 0 h 98"/>
                <a:gd name="T8" fmla="*/ 56 w 17"/>
                <a:gd name="T9" fmla="*/ 275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98">
                  <a:moveTo>
                    <a:pt x="0" y="20"/>
                  </a:moveTo>
                  <a:cubicBezTo>
                    <a:pt x="2" y="46"/>
                    <a:pt x="3" y="72"/>
                    <a:pt x="11" y="98"/>
                  </a:cubicBezTo>
                  <a:cubicBezTo>
                    <a:pt x="16" y="84"/>
                    <a:pt x="12" y="59"/>
                    <a:pt x="13" y="44"/>
                  </a:cubicBezTo>
                  <a:cubicBezTo>
                    <a:pt x="14" y="29"/>
                    <a:pt x="17" y="14"/>
                    <a:pt x="17" y="0"/>
                  </a:cubicBezTo>
                  <a:cubicBezTo>
                    <a:pt x="14" y="7"/>
                    <a:pt x="10" y="14"/>
                    <a:pt x="5" y="20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BF47A714-AA49-2474-F515-E4E9DDDD2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4" y="3620"/>
              <a:ext cx="52" cy="12"/>
            </a:xfrm>
            <a:custGeom>
              <a:avLst/>
              <a:gdLst>
                <a:gd name="T0" fmla="*/ 0 w 23"/>
                <a:gd name="T1" fmla="*/ 70 h 5"/>
                <a:gd name="T2" fmla="*/ 93 w 23"/>
                <a:gd name="T3" fmla="*/ 0 h 5"/>
                <a:gd name="T4" fmla="*/ 267 w 23"/>
                <a:gd name="T5" fmla="*/ 70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" h="5">
                  <a:moveTo>
                    <a:pt x="0" y="5"/>
                  </a:moveTo>
                  <a:cubicBezTo>
                    <a:pt x="4" y="2"/>
                    <a:pt x="6" y="4"/>
                    <a:pt x="8" y="0"/>
                  </a:cubicBezTo>
                  <a:cubicBezTo>
                    <a:pt x="14" y="0"/>
                    <a:pt x="19" y="2"/>
                    <a:pt x="23" y="5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E3357CED-5B5E-3491-8B85-6BA8548E6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8" y="3326"/>
              <a:ext cx="77" cy="55"/>
            </a:xfrm>
            <a:custGeom>
              <a:avLst/>
              <a:gdLst>
                <a:gd name="T0" fmla="*/ 0 w 34"/>
                <a:gd name="T1" fmla="*/ 275 h 23"/>
                <a:gd name="T2" fmla="*/ 324 w 34"/>
                <a:gd name="T3" fmla="*/ 316 h 23"/>
                <a:gd name="T4" fmla="*/ 394 w 34"/>
                <a:gd name="T5" fmla="*/ 0 h 23"/>
                <a:gd name="T6" fmla="*/ 93 w 34"/>
                <a:gd name="T7" fmla="*/ 206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4" h="23">
                  <a:moveTo>
                    <a:pt x="0" y="20"/>
                  </a:moveTo>
                  <a:cubicBezTo>
                    <a:pt x="10" y="14"/>
                    <a:pt x="18" y="19"/>
                    <a:pt x="28" y="23"/>
                  </a:cubicBezTo>
                  <a:cubicBezTo>
                    <a:pt x="25" y="15"/>
                    <a:pt x="30" y="7"/>
                    <a:pt x="34" y="0"/>
                  </a:cubicBezTo>
                  <a:cubicBezTo>
                    <a:pt x="28" y="9"/>
                    <a:pt x="18" y="11"/>
                    <a:pt x="8" y="15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D4342B88-222A-5B95-0B6B-D7D4D74CF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5" y="2793"/>
              <a:ext cx="52" cy="41"/>
            </a:xfrm>
            <a:custGeom>
              <a:avLst/>
              <a:gdLst>
                <a:gd name="T0" fmla="*/ 0 w 23"/>
                <a:gd name="T1" fmla="*/ 111 h 17"/>
                <a:gd name="T2" fmla="*/ 210 w 23"/>
                <a:gd name="T3" fmla="*/ 0 h 17"/>
                <a:gd name="T4" fmla="*/ 267 w 23"/>
                <a:gd name="T5" fmla="*/ 239 h 17"/>
                <a:gd name="T6" fmla="*/ 93 w 23"/>
                <a:gd name="T7" fmla="*/ 157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17">
                  <a:moveTo>
                    <a:pt x="0" y="8"/>
                  </a:moveTo>
                  <a:cubicBezTo>
                    <a:pt x="5" y="3"/>
                    <a:pt x="12" y="2"/>
                    <a:pt x="18" y="0"/>
                  </a:cubicBezTo>
                  <a:cubicBezTo>
                    <a:pt x="19" y="6"/>
                    <a:pt x="20" y="12"/>
                    <a:pt x="23" y="17"/>
                  </a:cubicBezTo>
                  <a:cubicBezTo>
                    <a:pt x="20" y="12"/>
                    <a:pt x="14" y="11"/>
                    <a:pt x="8" y="11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6D2F96BB-E653-0E87-5E80-B3AEBFEA6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3" y="2932"/>
              <a:ext cx="27" cy="117"/>
            </a:xfrm>
            <a:custGeom>
              <a:avLst/>
              <a:gdLst>
                <a:gd name="T0" fmla="*/ 45 w 12"/>
                <a:gd name="T1" fmla="*/ 0 h 49"/>
                <a:gd name="T2" fmla="*/ 126 w 12"/>
                <a:gd name="T3" fmla="*/ 255 h 49"/>
                <a:gd name="T4" fmla="*/ 126 w 12"/>
                <a:gd name="T5" fmla="*/ 666 h 49"/>
                <a:gd name="T6" fmla="*/ 72 w 12"/>
                <a:gd name="T7" fmla="*/ 69 h 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49">
                  <a:moveTo>
                    <a:pt x="4" y="0"/>
                  </a:moveTo>
                  <a:cubicBezTo>
                    <a:pt x="10" y="9"/>
                    <a:pt x="10" y="8"/>
                    <a:pt x="11" y="19"/>
                  </a:cubicBezTo>
                  <a:cubicBezTo>
                    <a:pt x="11" y="29"/>
                    <a:pt x="11" y="39"/>
                    <a:pt x="11" y="49"/>
                  </a:cubicBezTo>
                  <a:cubicBezTo>
                    <a:pt x="12" y="35"/>
                    <a:pt x="0" y="18"/>
                    <a:pt x="6" y="5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D128369C-4544-B880-5B02-72B136DDBB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4" y="2869"/>
              <a:ext cx="29" cy="96"/>
            </a:xfrm>
            <a:custGeom>
              <a:avLst/>
              <a:gdLst>
                <a:gd name="T0" fmla="*/ 36 w 13"/>
                <a:gd name="T1" fmla="*/ 0 h 40"/>
                <a:gd name="T2" fmla="*/ 0 w 13"/>
                <a:gd name="T3" fmla="*/ 386 h 40"/>
                <a:gd name="T4" fmla="*/ 125 w 13"/>
                <a:gd name="T5" fmla="*/ 552 h 40"/>
                <a:gd name="T6" fmla="*/ 80 w 13"/>
                <a:gd name="T7" fmla="*/ 98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40">
                  <a:moveTo>
                    <a:pt x="3" y="0"/>
                  </a:moveTo>
                  <a:cubicBezTo>
                    <a:pt x="3" y="10"/>
                    <a:pt x="3" y="19"/>
                    <a:pt x="0" y="28"/>
                  </a:cubicBezTo>
                  <a:cubicBezTo>
                    <a:pt x="6" y="30"/>
                    <a:pt x="9" y="35"/>
                    <a:pt x="11" y="40"/>
                  </a:cubicBezTo>
                  <a:cubicBezTo>
                    <a:pt x="9" y="30"/>
                    <a:pt x="13" y="15"/>
                    <a:pt x="7" y="7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7A25AB43-25CF-3945-74D3-C24033CB4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3" y="3281"/>
              <a:ext cx="22" cy="74"/>
            </a:xfrm>
            <a:custGeom>
              <a:avLst/>
              <a:gdLst>
                <a:gd name="T0" fmla="*/ 44 w 10"/>
                <a:gd name="T1" fmla="*/ 41 h 31"/>
                <a:gd name="T2" fmla="*/ 0 w 10"/>
                <a:gd name="T3" fmla="*/ 423 h 31"/>
                <a:gd name="T4" fmla="*/ 106 w 10"/>
                <a:gd name="T5" fmla="*/ 29 h 31"/>
                <a:gd name="T6" fmla="*/ 53 w 10"/>
                <a:gd name="T7" fmla="*/ 0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31">
                  <a:moveTo>
                    <a:pt x="4" y="3"/>
                  </a:moveTo>
                  <a:cubicBezTo>
                    <a:pt x="4" y="13"/>
                    <a:pt x="7" y="22"/>
                    <a:pt x="0" y="31"/>
                  </a:cubicBezTo>
                  <a:cubicBezTo>
                    <a:pt x="7" y="24"/>
                    <a:pt x="9" y="11"/>
                    <a:pt x="10" y="2"/>
                  </a:cubicBezTo>
                  <a:cubicBezTo>
                    <a:pt x="9" y="2"/>
                    <a:pt x="3" y="0"/>
                    <a:pt x="5" y="0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EFF352FF-12C3-8900-1D9C-B6C6CD9CCC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0" y="3369"/>
              <a:ext cx="108" cy="129"/>
            </a:xfrm>
            <a:custGeom>
              <a:avLst/>
              <a:gdLst>
                <a:gd name="T0" fmla="*/ 0 w 48"/>
                <a:gd name="T1" fmla="*/ 736 h 54"/>
                <a:gd name="T2" fmla="*/ 227 w 48"/>
                <a:gd name="T3" fmla="*/ 724 h 54"/>
                <a:gd name="T4" fmla="*/ 527 w 48"/>
                <a:gd name="T5" fmla="*/ 518 h 54"/>
                <a:gd name="T6" fmla="*/ 547 w 48"/>
                <a:gd name="T7" fmla="*/ 0 h 54"/>
                <a:gd name="T8" fmla="*/ 421 w 48"/>
                <a:gd name="T9" fmla="*/ 411 h 54"/>
                <a:gd name="T10" fmla="*/ 137 w 48"/>
                <a:gd name="T11" fmla="*/ 724 h 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" h="54">
                  <a:moveTo>
                    <a:pt x="0" y="54"/>
                  </a:moveTo>
                  <a:cubicBezTo>
                    <a:pt x="6" y="51"/>
                    <a:pt x="13" y="50"/>
                    <a:pt x="20" y="53"/>
                  </a:cubicBezTo>
                  <a:cubicBezTo>
                    <a:pt x="23" y="41"/>
                    <a:pt x="37" y="42"/>
                    <a:pt x="46" y="38"/>
                  </a:cubicBezTo>
                  <a:cubicBezTo>
                    <a:pt x="40" y="26"/>
                    <a:pt x="48" y="12"/>
                    <a:pt x="48" y="0"/>
                  </a:cubicBezTo>
                  <a:cubicBezTo>
                    <a:pt x="43" y="9"/>
                    <a:pt x="43" y="22"/>
                    <a:pt x="37" y="30"/>
                  </a:cubicBezTo>
                  <a:cubicBezTo>
                    <a:pt x="30" y="39"/>
                    <a:pt x="19" y="41"/>
                    <a:pt x="12" y="53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099B4C73-E38C-113C-044A-AEF1233C6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0" y="3498"/>
              <a:ext cx="78" cy="96"/>
            </a:xfrm>
            <a:custGeom>
              <a:avLst/>
              <a:gdLst>
                <a:gd name="T0" fmla="*/ 0 w 35"/>
                <a:gd name="T1" fmla="*/ 542 h 40"/>
                <a:gd name="T2" fmla="*/ 223 w 35"/>
                <a:gd name="T3" fmla="*/ 149 h 40"/>
                <a:gd name="T4" fmla="*/ 388 w 35"/>
                <a:gd name="T5" fmla="*/ 0 h 40"/>
                <a:gd name="T6" fmla="*/ 36 w 35"/>
                <a:gd name="T7" fmla="*/ 552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40">
                  <a:moveTo>
                    <a:pt x="0" y="39"/>
                  </a:moveTo>
                  <a:cubicBezTo>
                    <a:pt x="13" y="33"/>
                    <a:pt x="12" y="19"/>
                    <a:pt x="20" y="11"/>
                  </a:cubicBezTo>
                  <a:cubicBezTo>
                    <a:pt x="24" y="6"/>
                    <a:pt x="31" y="7"/>
                    <a:pt x="35" y="0"/>
                  </a:cubicBezTo>
                  <a:cubicBezTo>
                    <a:pt x="24" y="18"/>
                    <a:pt x="24" y="29"/>
                    <a:pt x="3" y="40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C43C4DA6-F43D-6F1B-1C77-375936A0CC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7" y="3082"/>
              <a:ext cx="36" cy="82"/>
            </a:xfrm>
            <a:custGeom>
              <a:avLst/>
              <a:gdLst>
                <a:gd name="T0" fmla="*/ 173 w 16"/>
                <a:gd name="T1" fmla="*/ 0 h 34"/>
                <a:gd name="T2" fmla="*/ 0 w 16"/>
                <a:gd name="T3" fmla="*/ 82 h 34"/>
                <a:gd name="T4" fmla="*/ 11 w 16"/>
                <a:gd name="T5" fmla="*/ 478 h 34"/>
                <a:gd name="T6" fmla="*/ 146 w 16"/>
                <a:gd name="T7" fmla="*/ 420 h 34"/>
                <a:gd name="T8" fmla="*/ 182 w 16"/>
                <a:gd name="T9" fmla="*/ 82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" h="34">
                  <a:moveTo>
                    <a:pt x="15" y="0"/>
                  </a:moveTo>
                  <a:cubicBezTo>
                    <a:pt x="11" y="3"/>
                    <a:pt x="5" y="5"/>
                    <a:pt x="0" y="6"/>
                  </a:cubicBezTo>
                  <a:cubicBezTo>
                    <a:pt x="3" y="15"/>
                    <a:pt x="3" y="25"/>
                    <a:pt x="1" y="34"/>
                  </a:cubicBezTo>
                  <a:cubicBezTo>
                    <a:pt x="5" y="32"/>
                    <a:pt x="9" y="30"/>
                    <a:pt x="13" y="30"/>
                  </a:cubicBezTo>
                  <a:cubicBezTo>
                    <a:pt x="14" y="22"/>
                    <a:pt x="13" y="14"/>
                    <a:pt x="16" y="6"/>
                  </a:cubicBezTo>
                </a:path>
              </a:pathLst>
            </a:custGeom>
            <a:solidFill>
              <a:srgbClr val="FE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441328B0-41EF-4188-332B-C4406A785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" y="3429"/>
              <a:ext cx="30" cy="38"/>
            </a:xfrm>
            <a:custGeom>
              <a:avLst/>
              <a:gdLst>
                <a:gd name="T0" fmla="*/ 12 w 13"/>
                <a:gd name="T1" fmla="*/ 0 h 16"/>
                <a:gd name="T2" fmla="*/ 0 w 13"/>
                <a:gd name="T3" fmla="*/ 214 h 16"/>
                <a:gd name="T4" fmla="*/ 159 w 13"/>
                <a:gd name="T5" fmla="*/ 185 h 16"/>
                <a:gd name="T6" fmla="*/ 65 w 13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16">
                  <a:moveTo>
                    <a:pt x="1" y="0"/>
                  </a:moveTo>
                  <a:cubicBezTo>
                    <a:pt x="2" y="5"/>
                    <a:pt x="2" y="11"/>
                    <a:pt x="0" y="16"/>
                  </a:cubicBezTo>
                  <a:cubicBezTo>
                    <a:pt x="4" y="14"/>
                    <a:pt x="9" y="13"/>
                    <a:pt x="13" y="14"/>
                  </a:cubicBezTo>
                  <a:cubicBezTo>
                    <a:pt x="9" y="10"/>
                    <a:pt x="3" y="6"/>
                    <a:pt x="5" y="0"/>
                  </a:cubicBezTo>
                </a:path>
              </a:pathLst>
            </a:custGeom>
            <a:solidFill>
              <a:srgbClr val="FE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9E24B650-CD64-075D-0BA2-C529C6D890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" y="3405"/>
              <a:ext cx="47" cy="84"/>
            </a:xfrm>
            <a:custGeom>
              <a:avLst/>
              <a:gdLst>
                <a:gd name="T0" fmla="*/ 181 w 21"/>
                <a:gd name="T1" fmla="*/ 0 h 35"/>
                <a:gd name="T2" fmla="*/ 235 w 21"/>
                <a:gd name="T3" fmla="*/ 358 h 35"/>
                <a:gd name="T4" fmla="*/ 0 w 21"/>
                <a:gd name="T5" fmla="*/ 485 h 35"/>
                <a:gd name="T6" fmla="*/ 190 w 21"/>
                <a:gd name="T7" fmla="*/ 98 h 3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" h="35">
                  <a:moveTo>
                    <a:pt x="16" y="0"/>
                  </a:moveTo>
                  <a:cubicBezTo>
                    <a:pt x="19" y="8"/>
                    <a:pt x="19" y="18"/>
                    <a:pt x="21" y="26"/>
                  </a:cubicBezTo>
                  <a:cubicBezTo>
                    <a:pt x="13" y="28"/>
                    <a:pt x="5" y="28"/>
                    <a:pt x="0" y="35"/>
                  </a:cubicBezTo>
                  <a:cubicBezTo>
                    <a:pt x="6" y="26"/>
                    <a:pt x="8" y="12"/>
                    <a:pt x="17" y="7"/>
                  </a:cubicBezTo>
                </a:path>
              </a:pathLst>
            </a:custGeom>
            <a:solidFill>
              <a:srgbClr val="FE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50">
              <a:extLst>
                <a:ext uri="{FF2B5EF4-FFF2-40B4-BE49-F238E27FC236}">
                  <a16:creationId xmlns:a16="http://schemas.microsoft.com/office/drawing/2014/main" id="{338BDBFE-13C9-8B2A-1882-2475492C8F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4" y="3522"/>
              <a:ext cx="44" cy="41"/>
            </a:xfrm>
            <a:custGeom>
              <a:avLst/>
              <a:gdLst>
                <a:gd name="T0" fmla="*/ 73 w 20"/>
                <a:gd name="T1" fmla="*/ 0 h 17"/>
                <a:gd name="T2" fmla="*/ 0 w 20"/>
                <a:gd name="T3" fmla="*/ 239 h 17"/>
                <a:gd name="T4" fmla="*/ 33 w 20"/>
                <a:gd name="T5" fmla="*/ 58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17">
                  <a:moveTo>
                    <a:pt x="7" y="0"/>
                  </a:moveTo>
                  <a:cubicBezTo>
                    <a:pt x="20" y="3"/>
                    <a:pt x="3" y="12"/>
                    <a:pt x="0" y="17"/>
                  </a:cubicBezTo>
                  <a:cubicBezTo>
                    <a:pt x="2" y="13"/>
                    <a:pt x="2" y="9"/>
                    <a:pt x="3" y="4"/>
                  </a:cubicBezTo>
                </a:path>
              </a:pathLst>
            </a:custGeom>
            <a:solidFill>
              <a:srgbClr val="FE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51">
              <a:extLst>
                <a:ext uri="{FF2B5EF4-FFF2-40B4-BE49-F238E27FC236}">
                  <a16:creationId xmlns:a16="http://schemas.microsoft.com/office/drawing/2014/main" id="{E92E4047-8B03-ACF0-9786-6558783F64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" y="2939"/>
              <a:ext cx="29" cy="57"/>
            </a:xfrm>
            <a:custGeom>
              <a:avLst/>
              <a:gdLst>
                <a:gd name="T0" fmla="*/ 0 w 13"/>
                <a:gd name="T1" fmla="*/ 0 h 24"/>
                <a:gd name="T2" fmla="*/ 145 w 13"/>
                <a:gd name="T3" fmla="*/ 78 h 24"/>
                <a:gd name="T4" fmla="*/ 89 w 13"/>
                <a:gd name="T5" fmla="*/ 321 h 24"/>
                <a:gd name="T6" fmla="*/ 36 w 13"/>
                <a:gd name="T7" fmla="*/ 204 h 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24">
                  <a:moveTo>
                    <a:pt x="0" y="0"/>
                  </a:moveTo>
                  <a:cubicBezTo>
                    <a:pt x="4" y="2"/>
                    <a:pt x="8" y="5"/>
                    <a:pt x="13" y="6"/>
                  </a:cubicBezTo>
                  <a:cubicBezTo>
                    <a:pt x="12" y="12"/>
                    <a:pt x="9" y="18"/>
                    <a:pt x="8" y="24"/>
                  </a:cubicBezTo>
                  <a:cubicBezTo>
                    <a:pt x="6" y="22"/>
                    <a:pt x="4" y="18"/>
                    <a:pt x="3" y="15"/>
                  </a:cubicBezTo>
                </a:path>
              </a:pathLst>
            </a:custGeom>
            <a:solidFill>
              <a:srgbClr val="FE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52">
              <a:extLst>
                <a:ext uri="{FF2B5EF4-FFF2-40B4-BE49-F238E27FC236}">
                  <a16:creationId xmlns:a16="http://schemas.microsoft.com/office/drawing/2014/main" id="{DD3B1ED5-408B-E427-27E6-6233CE2C97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8" y="2891"/>
              <a:ext cx="38" cy="48"/>
            </a:xfrm>
            <a:custGeom>
              <a:avLst/>
              <a:gdLst>
                <a:gd name="T0" fmla="*/ 110 w 17"/>
                <a:gd name="T1" fmla="*/ 0 h 20"/>
                <a:gd name="T2" fmla="*/ 179 w 17"/>
                <a:gd name="T3" fmla="*/ 276 h 20"/>
                <a:gd name="T4" fmla="*/ 190 w 17"/>
                <a:gd name="T5" fmla="*/ 70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20">
                  <a:moveTo>
                    <a:pt x="10" y="0"/>
                  </a:moveTo>
                  <a:cubicBezTo>
                    <a:pt x="0" y="12"/>
                    <a:pt x="4" y="17"/>
                    <a:pt x="16" y="20"/>
                  </a:cubicBezTo>
                  <a:cubicBezTo>
                    <a:pt x="16" y="15"/>
                    <a:pt x="15" y="10"/>
                    <a:pt x="17" y="5"/>
                  </a:cubicBezTo>
                </a:path>
              </a:pathLst>
            </a:custGeom>
            <a:solidFill>
              <a:srgbClr val="FE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53">
              <a:extLst>
                <a:ext uri="{FF2B5EF4-FFF2-40B4-BE49-F238E27FC236}">
                  <a16:creationId xmlns:a16="http://schemas.microsoft.com/office/drawing/2014/main" id="{B754FC0A-F0C1-B30F-35BA-FFD71B1DE6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4" y="3589"/>
              <a:ext cx="29" cy="17"/>
            </a:xfrm>
            <a:custGeom>
              <a:avLst/>
              <a:gdLst>
                <a:gd name="T0" fmla="*/ 0 w 13"/>
                <a:gd name="T1" fmla="*/ 29 h 7"/>
                <a:gd name="T2" fmla="*/ 100 w 13"/>
                <a:gd name="T3" fmla="*/ 0 h 7"/>
                <a:gd name="T4" fmla="*/ 145 w 13"/>
                <a:gd name="T5" fmla="*/ 100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7">
                  <a:moveTo>
                    <a:pt x="0" y="2"/>
                  </a:moveTo>
                  <a:cubicBezTo>
                    <a:pt x="3" y="1"/>
                    <a:pt x="6" y="2"/>
                    <a:pt x="9" y="0"/>
                  </a:cubicBezTo>
                  <a:cubicBezTo>
                    <a:pt x="9" y="4"/>
                    <a:pt x="12" y="5"/>
                    <a:pt x="13" y="7"/>
                  </a:cubicBezTo>
                </a:path>
              </a:pathLst>
            </a:custGeom>
            <a:solidFill>
              <a:srgbClr val="FE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54">
              <a:extLst>
                <a:ext uri="{FF2B5EF4-FFF2-40B4-BE49-F238E27FC236}">
                  <a16:creationId xmlns:a16="http://schemas.microsoft.com/office/drawing/2014/main" id="{A7BF04FA-1134-3297-3AB1-C4A3928671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3" y="2664"/>
              <a:ext cx="137" cy="703"/>
            </a:xfrm>
            <a:custGeom>
              <a:avLst/>
              <a:gdLst>
                <a:gd name="T0" fmla="*/ 317 w 61"/>
                <a:gd name="T1" fmla="*/ 4020 h 294"/>
                <a:gd name="T2" fmla="*/ 146 w 61"/>
                <a:gd name="T3" fmla="*/ 2417 h 294"/>
                <a:gd name="T4" fmla="*/ 692 w 61"/>
                <a:gd name="T5" fmla="*/ 0 h 294"/>
                <a:gd name="T6" fmla="*/ 0 w 61"/>
                <a:gd name="T7" fmla="*/ 2437 h 294"/>
                <a:gd name="T8" fmla="*/ 317 w 61"/>
                <a:gd name="T9" fmla="*/ 4020 h 2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" h="294">
                  <a:moveTo>
                    <a:pt x="28" y="294"/>
                  </a:moveTo>
                  <a:cubicBezTo>
                    <a:pt x="18" y="265"/>
                    <a:pt x="12" y="226"/>
                    <a:pt x="13" y="177"/>
                  </a:cubicBezTo>
                  <a:cubicBezTo>
                    <a:pt x="15" y="92"/>
                    <a:pt x="36" y="46"/>
                    <a:pt x="61" y="0"/>
                  </a:cubicBezTo>
                  <a:cubicBezTo>
                    <a:pt x="28" y="41"/>
                    <a:pt x="0" y="98"/>
                    <a:pt x="0" y="178"/>
                  </a:cubicBezTo>
                  <a:cubicBezTo>
                    <a:pt x="0" y="258"/>
                    <a:pt x="24" y="286"/>
                    <a:pt x="28" y="294"/>
                  </a:cubicBezTo>
                  <a:close/>
                </a:path>
              </a:pathLst>
            </a:custGeom>
            <a:solidFill>
              <a:srgbClr val="EFB7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55">
              <a:extLst>
                <a:ext uri="{FF2B5EF4-FFF2-40B4-BE49-F238E27FC236}">
                  <a16:creationId xmlns:a16="http://schemas.microsoft.com/office/drawing/2014/main" id="{2AAD59F7-E1A6-8240-98E8-52EF04027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8" y="2783"/>
              <a:ext cx="79" cy="237"/>
            </a:xfrm>
            <a:custGeom>
              <a:avLst/>
              <a:gdLst>
                <a:gd name="T0" fmla="*/ 72 w 35"/>
                <a:gd name="T1" fmla="*/ 1357 h 99"/>
                <a:gd name="T2" fmla="*/ 56 w 35"/>
                <a:gd name="T3" fmla="*/ 464 h 99"/>
                <a:gd name="T4" fmla="*/ 402 w 35"/>
                <a:gd name="T5" fmla="*/ 12 h 99"/>
                <a:gd name="T6" fmla="*/ 393 w 35"/>
                <a:gd name="T7" fmla="*/ 41 h 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99">
                  <a:moveTo>
                    <a:pt x="6" y="99"/>
                  </a:moveTo>
                  <a:cubicBezTo>
                    <a:pt x="6" y="78"/>
                    <a:pt x="0" y="54"/>
                    <a:pt x="5" y="34"/>
                  </a:cubicBezTo>
                  <a:cubicBezTo>
                    <a:pt x="8" y="17"/>
                    <a:pt x="22" y="10"/>
                    <a:pt x="35" y="1"/>
                  </a:cubicBezTo>
                  <a:cubicBezTo>
                    <a:pt x="34" y="0"/>
                    <a:pt x="34" y="2"/>
                    <a:pt x="34" y="3"/>
                  </a:cubicBezTo>
                </a:path>
              </a:pathLst>
            </a:custGeom>
            <a:solidFill>
              <a:srgbClr val="EFB7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56">
              <a:extLst>
                <a:ext uri="{FF2B5EF4-FFF2-40B4-BE49-F238E27FC236}">
                  <a16:creationId xmlns:a16="http://schemas.microsoft.com/office/drawing/2014/main" id="{B4C47994-A9B7-AF73-72D4-2B25C8C6F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0" y="2628"/>
              <a:ext cx="63" cy="69"/>
            </a:xfrm>
            <a:custGeom>
              <a:avLst/>
              <a:gdLst>
                <a:gd name="T0" fmla="*/ 25 w 28"/>
                <a:gd name="T1" fmla="*/ 12 h 29"/>
                <a:gd name="T2" fmla="*/ 126 w 28"/>
                <a:gd name="T3" fmla="*/ 378 h 29"/>
                <a:gd name="T4" fmla="*/ 227 w 28"/>
                <a:gd name="T5" fmla="*/ 214 h 29"/>
                <a:gd name="T6" fmla="*/ 299 w 28"/>
                <a:gd name="T7" fmla="*/ 136 h 29"/>
                <a:gd name="T8" fmla="*/ 182 w 28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29">
                  <a:moveTo>
                    <a:pt x="2" y="1"/>
                  </a:moveTo>
                  <a:cubicBezTo>
                    <a:pt x="6" y="7"/>
                    <a:pt x="0" y="29"/>
                    <a:pt x="11" y="28"/>
                  </a:cubicBezTo>
                  <a:cubicBezTo>
                    <a:pt x="15" y="28"/>
                    <a:pt x="18" y="19"/>
                    <a:pt x="20" y="16"/>
                  </a:cubicBezTo>
                  <a:cubicBezTo>
                    <a:pt x="21" y="13"/>
                    <a:pt x="24" y="13"/>
                    <a:pt x="26" y="10"/>
                  </a:cubicBezTo>
                  <a:cubicBezTo>
                    <a:pt x="28" y="6"/>
                    <a:pt x="19" y="3"/>
                    <a:pt x="16" y="0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57">
              <a:extLst>
                <a:ext uri="{FF2B5EF4-FFF2-40B4-BE49-F238E27FC236}">
                  <a16:creationId xmlns:a16="http://schemas.microsoft.com/office/drawing/2014/main" id="{3B15EADE-2D76-EF81-29B6-E983A059DA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7" y="2599"/>
              <a:ext cx="74" cy="77"/>
            </a:xfrm>
            <a:custGeom>
              <a:avLst/>
              <a:gdLst>
                <a:gd name="T0" fmla="*/ 0 w 33"/>
                <a:gd name="T1" fmla="*/ 12 h 32"/>
                <a:gd name="T2" fmla="*/ 90 w 33"/>
                <a:gd name="T3" fmla="*/ 111 h 32"/>
                <a:gd name="T4" fmla="*/ 101 w 33"/>
                <a:gd name="T5" fmla="*/ 318 h 32"/>
                <a:gd name="T6" fmla="*/ 137 w 33"/>
                <a:gd name="T7" fmla="*/ 433 h 32"/>
                <a:gd name="T8" fmla="*/ 226 w 33"/>
                <a:gd name="T9" fmla="*/ 445 h 32"/>
                <a:gd name="T10" fmla="*/ 292 w 33"/>
                <a:gd name="T11" fmla="*/ 226 h 32"/>
                <a:gd name="T12" fmla="*/ 336 w 33"/>
                <a:gd name="T13" fmla="*/ 82 h 32"/>
                <a:gd name="T14" fmla="*/ 372 w 33"/>
                <a:gd name="T15" fmla="*/ 29 h 32"/>
                <a:gd name="T16" fmla="*/ 307 w 33"/>
                <a:gd name="T17" fmla="*/ 0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" h="32">
                  <a:moveTo>
                    <a:pt x="0" y="1"/>
                  </a:moveTo>
                  <a:cubicBezTo>
                    <a:pt x="3" y="3"/>
                    <a:pt x="6" y="4"/>
                    <a:pt x="8" y="8"/>
                  </a:cubicBezTo>
                  <a:cubicBezTo>
                    <a:pt x="9" y="13"/>
                    <a:pt x="9" y="18"/>
                    <a:pt x="9" y="23"/>
                  </a:cubicBezTo>
                  <a:cubicBezTo>
                    <a:pt x="9" y="27"/>
                    <a:pt x="8" y="29"/>
                    <a:pt x="12" y="31"/>
                  </a:cubicBezTo>
                  <a:cubicBezTo>
                    <a:pt x="14" y="32"/>
                    <a:pt x="18" y="32"/>
                    <a:pt x="20" y="32"/>
                  </a:cubicBezTo>
                  <a:cubicBezTo>
                    <a:pt x="22" y="27"/>
                    <a:pt x="24" y="21"/>
                    <a:pt x="26" y="16"/>
                  </a:cubicBezTo>
                  <a:cubicBezTo>
                    <a:pt x="26" y="12"/>
                    <a:pt x="27" y="9"/>
                    <a:pt x="30" y="6"/>
                  </a:cubicBezTo>
                  <a:cubicBezTo>
                    <a:pt x="31" y="5"/>
                    <a:pt x="32" y="4"/>
                    <a:pt x="33" y="2"/>
                  </a:cubicBezTo>
                  <a:cubicBezTo>
                    <a:pt x="32" y="1"/>
                    <a:pt x="29" y="0"/>
                    <a:pt x="27" y="0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58">
              <a:extLst>
                <a:ext uri="{FF2B5EF4-FFF2-40B4-BE49-F238E27FC236}">
                  <a16:creationId xmlns:a16="http://schemas.microsoft.com/office/drawing/2014/main" id="{4AC599EB-3914-2EF7-7FC3-E42AD49E52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7" y="2597"/>
              <a:ext cx="60" cy="79"/>
            </a:xfrm>
            <a:custGeom>
              <a:avLst/>
              <a:gdLst>
                <a:gd name="T0" fmla="*/ 0 w 27"/>
                <a:gd name="T1" fmla="*/ 41 h 33"/>
                <a:gd name="T2" fmla="*/ 89 w 27"/>
                <a:gd name="T3" fmla="*/ 218 h 33"/>
                <a:gd name="T4" fmla="*/ 118 w 27"/>
                <a:gd name="T5" fmla="*/ 395 h 33"/>
                <a:gd name="T6" fmla="*/ 207 w 27"/>
                <a:gd name="T7" fmla="*/ 247 h 33"/>
                <a:gd name="T8" fmla="*/ 262 w 27"/>
                <a:gd name="T9" fmla="*/ 69 h 33"/>
                <a:gd name="T10" fmla="*/ 296 w 27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" h="33">
                  <a:moveTo>
                    <a:pt x="0" y="3"/>
                  </a:moveTo>
                  <a:cubicBezTo>
                    <a:pt x="4" y="7"/>
                    <a:pt x="7" y="10"/>
                    <a:pt x="8" y="16"/>
                  </a:cubicBezTo>
                  <a:cubicBezTo>
                    <a:pt x="9" y="20"/>
                    <a:pt x="7" y="27"/>
                    <a:pt x="11" y="29"/>
                  </a:cubicBezTo>
                  <a:cubicBezTo>
                    <a:pt x="18" y="33"/>
                    <a:pt x="18" y="22"/>
                    <a:pt x="19" y="18"/>
                  </a:cubicBezTo>
                  <a:cubicBezTo>
                    <a:pt x="20" y="14"/>
                    <a:pt x="21" y="8"/>
                    <a:pt x="24" y="5"/>
                  </a:cubicBezTo>
                  <a:cubicBezTo>
                    <a:pt x="25" y="3"/>
                    <a:pt x="27" y="1"/>
                    <a:pt x="27" y="0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59">
              <a:extLst>
                <a:ext uri="{FF2B5EF4-FFF2-40B4-BE49-F238E27FC236}">
                  <a16:creationId xmlns:a16="http://schemas.microsoft.com/office/drawing/2014/main" id="{E89BAFA4-8926-D724-2CAA-1259C3EBF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5" y="2602"/>
              <a:ext cx="98" cy="74"/>
            </a:xfrm>
            <a:custGeom>
              <a:avLst/>
              <a:gdLst>
                <a:gd name="T0" fmla="*/ 0 w 44"/>
                <a:gd name="T1" fmla="*/ 107 h 31"/>
                <a:gd name="T2" fmla="*/ 198 w 44"/>
                <a:gd name="T3" fmla="*/ 177 h 31"/>
                <a:gd name="T4" fmla="*/ 234 w 44"/>
                <a:gd name="T5" fmla="*/ 365 h 31"/>
                <a:gd name="T6" fmla="*/ 343 w 44"/>
                <a:gd name="T7" fmla="*/ 411 h 31"/>
                <a:gd name="T8" fmla="*/ 388 w 44"/>
                <a:gd name="T9" fmla="*/ 119 h 31"/>
                <a:gd name="T10" fmla="*/ 486 w 44"/>
                <a:gd name="T11" fmla="*/ 0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4" h="31">
                  <a:moveTo>
                    <a:pt x="0" y="8"/>
                  </a:moveTo>
                  <a:cubicBezTo>
                    <a:pt x="6" y="3"/>
                    <a:pt x="15" y="6"/>
                    <a:pt x="18" y="13"/>
                  </a:cubicBezTo>
                  <a:cubicBezTo>
                    <a:pt x="21" y="17"/>
                    <a:pt x="19" y="23"/>
                    <a:pt x="21" y="27"/>
                  </a:cubicBezTo>
                  <a:cubicBezTo>
                    <a:pt x="23" y="31"/>
                    <a:pt x="28" y="30"/>
                    <a:pt x="31" y="30"/>
                  </a:cubicBezTo>
                  <a:cubicBezTo>
                    <a:pt x="33" y="23"/>
                    <a:pt x="31" y="15"/>
                    <a:pt x="35" y="9"/>
                  </a:cubicBezTo>
                  <a:cubicBezTo>
                    <a:pt x="37" y="5"/>
                    <a:pt x="42" y="3"/>
                    <a:pt x="44" y="0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60">
              <a:extLst>
                <a:ext uri="{FF2B5EF4-FFF2-40B4-BE49-F238E27FC236}">
                  <a16:creationId xmlns:a16="http://schemas.microsoft.com/office/drawing/2014/main" id="{F1AC15BF-5B9B-F50E-1CE3-0F55DEE3A6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3" y="2599"/>
              <a:ext cx="48" cy="22"/>
            </a:xfrm>
            <a:custGeom>
              <a:avLst/>
              <a:gdLst>
                <a:gd name="T0" fmla="*/ 158 w 21"/>
                <a:gd name="T1" fmla="*/ 12 h 9"/>
                <a:gd name="T2" fmla="*/ 48 w 21"/>
                <a:gd name="T3" fmla="*/ 90 h 9"/>
                <a:gd name="T4" fmla="*/ 251 w 21"/>
                <a:gd name="T5" fmla="*/ 59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9">
                  <a:moveTo>
                    <a:pt x="13" y="1"/>
                  </a:moveTo>
                  <a:cubicBezTo>
                    <a:pt x="10" y="0"/>
                    <a:pt x="0" y="2"/>
                    <a:pt x="4" y="6"/>
                  </a:cubicBezTo>
                  <a:cubicBezTo>
                    <a:pt x="7" y="9"/>
                    <a:pt x="19" y="7"/>
                    <a:pt x="21" y="4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61">
              <a:extLst>
                <a:ext uri="{FF2B5EF4-FFF2-40B4-BE49-F238E27FC236}">
                  <a16:creationId xmlns:a16="http://schemas.microsoft.com/office/drawing/2014/main" id="{C5930897-AECF-6705-E6B5-4E2332CD6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1" y="2604"/>
              <a:ext cx="40" cy="77"/>
            </a:xfrm>
            <a:custGeom>
              <a:avLst/>
              <a:gdLst>
                <a:gd name="T0" fmla="*/ 0 w 18"/>
                <a:gd name="T1" fmla="*/ 209 h 32"/>
                <a:gd name="T2" fmla="*/ 53 w 18"/>
                <a:gd name="T3" fmla="*/ 318 h 32"/>
                <a:gd name="T4" fmla="*/ 98 w 18"/>
                <a:gd name="T5" fmla="*/ 445 h 32"/>
                <a:gd name="T6" fmla="*/ 109 w 18"/>
                <a:gd name="T7" fmla="*/ 279 h 32"/>
                <a:gd name="T8" fmla="*/ 198 w 18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32">
                  <a:moveTo>
                    <a:pt x="0" y="15"/>
                  </a:moveTo>
                  <a:cubicBezTo>
                    <a:pt x="1" y="18"/>
                    <a:pt x="3" y="20"/>
                    <a:pt x="5" y="23"/>
                  </a:cubicBezTo>
                  <a:cubicBezTo>
                    <a:pt x="6" y="25"/>
                    <a:pt x="7" y="30"/>
                    <a:pt x="9" y="32"/>
                  </a:cubicBezTo>
                  <a:cubicBezTo>
                    <a:pt x="13" y="27"/>
                    <a:pt x="10" y="26"/>
                    <a:pt x="10" y="20"/>
                  </a:cubicBezTo>
                  <a:cubicBezTo>
                    <a:pt x="10" y="15"/>
                    <a:pt x="12" y="3"/>
                    <a:pt x="18" y="0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62">
              <a:extLst>
                <a:ext uri="{FF2B5EF4-FFF2-40B4-BE49-F238E27FC236}">
                  <a16:creationId xmlns:a16="http://schemas.microsoft.com/office/drawing/2014/main" id="{17803798-5173-35FE-4C49-3AFFB123F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5" y="2647"/>
              <a:ext cx="33" cy="60"/>
            </a:xfrm>
            <a:custGeom>
              <a:avLst/>
              <a:gdLst>
                <a:gd name="T0" fmla="*/ 125 w 15"/>
                <a:gd name="T1" fmla="*/ 0 h 25"/>
                <a:gd name="T2" fmla="*/ 125 w 15"/>
                <a:gd name="T3" fmla="*/ 346 h 25"/>
                <a:gd name="T4" fmla="*/ 9 w 15"/>
                <a:gd name="T5" fmla="*/ 58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25">
                  <a:moveTo>
                    <a:pt x="12" y="0"/>
                  </a:moveTo>
                  <a:cubicBezTo>
                    <a:pt x="7" y="8"/>
                    <a:pt x="15" y="17"/>
                    <a:pt x="12" y="25"/>
                  </a:cubicBezTo>
                  <a:cubicBezTo>
                    <a:pt x="3" y="22"/>
                    <a:pt x="0" y="12"/>
                    <a:pt x="1" y="4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63">
              <a:extLst>
                <a:ext uri="{FF2B5EF4-FFF2-40B4-BE49-F238E27FC236}">
                  <a16:creationId xmlns:a16="http://schemas.microsoft.com/office/drawing/2014/main" id="{41AE13D7-F429-5703-A5BF-EB6D5DB413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2" y="2616"/>
              <a:ext cx="43" cy="151"/>
            </a:xfrm>
            <a:custGeom>
              <a:avLst/>
              <a:gdLst>
                <a:gd name="T0" fmla="*/ 11 w 19"/>
                <a:gd name="T1" fmla="*/ 0 h 63"/>
                <a:gd name="T2" fmla="*/ 149 w 19"/>
                <a:gd name="T3" fmla="*/ 333 h 63"/>
                <a:gd name="T4" fmla="*/ 220 w 19"/>
                <a:gd name="T5" fmla="*/ 868 h 63"/>
                <a:gd name="T6" fmla="*/ 210 w 19"/>
                <a:gd name="T7" fmla="*/ 534 h 63"/>
                <a:gd name="T8" fmla="*/ 174 w 19"/>
                <a:gd name="T9" fmla="*/ 168 h 63"/>
                <a:gd name="T10" fmla="*/ 93 w 19"/>
                <a:gd name="T11" fmla="*/ 0 h 63"/>
                <a:gd name="T12" fmla="*/ 0 w 19"/>
                <a:gd name="T13" fmla="*/ 0 h 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63">
                  <a:moveTo>
                    <a:pt x="1" y="0"/>
                  </a:moveTo>
                  <a:cubicBezTo>
                    <a:pt x="11" y="3"/>
                    <a:pt x="12" y="15"/>
                    <a:pt x="13" y="24"/>
                  </a:cubicBezTo>
                  <a:cubicBezTo>
                    <a:pt x="15" y="37"/>
                    <a:pt x="19" y="50"/>
                    <a:pt x="19" y="63"/>
                  </a:cubicBezTo>
                  <a:cubicBezTo>
                    <a:pt x="19" y="55"/>
                    <a:pt x="19" y="47"/>
                    <a:pt x="18" y="39"/>
                  </a:cubicBezTo>
                  <a:cubicBezTo>
                    <a:pt x="18" y="30"/>
                    <a:pt x="18" y="21"/>
                    <a:pt x="15" y="12"/>
                  </a:cubicBezTo>
                  <a:cubicBezTo>
                    <a:pt x="14" y="8"/>
                    <a:pt x="13" y="1"/>
                    <a:pt x="8" y="0"/>
                  </a:cubicBezTo>
                  <a:cubicBezTo>
                    <a:pt x="6" y="0"/>
                    <a:pt x="1" y="0"/>
                    <a:pt x="0" y="0"/>
                  </a:cubicBezTo>
                </a:path>
              </a:pathLst>
            </a:custGeom>
            <a:solidFill>
              <a:srgbClr val="E3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64">
              <a:extLst>
                <a:ext uri="{FF2B5EF4-FFF2-40B4-BE49-F238E27FC236}">
                  <a16:creationId xmlns:a16="http://schemas.microsoft.com/office/drawing/2014/main" id="{0FF9FE2B-B93E-A391-26A1-AA4D94B1E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" y="2609"/>
              <a:ext cx="38" cy="179"/>
            </a:xfrm>
            <a:custGeom>
              <a:avLst/>
              <a:gdLst>
                <a:gd name="T0" fmla="*/ 36 w 17"/>
                <a:gd name="T1" fmla="*/ 41 h 75"/>
                <a:gd name="T2" fmla="*/ 145 w 17"/>
                <a:gd name="T3" fmla="*/ 365 h 75"/>
                <a:gd name="T4" fmla="*/ 134 w 17"/>
                <a:gd name="T5" fmla="*/ 695 h 75"/>
                <a:gd name="T6" fmla="*/ 134 w 17"/>
                <a:gd name="T7" fmla="*/ 883 h 75"/>
                <a:gd name="T8" fmla="*/ 125 w 17"/>
                <a:gd name="T9" fmla="*/ 1019 h 75"/>
                <a:gd name="T10" fmla="*/ 145 w 17"/>
                <a:gd name="T11" fmla="*/ 900 h 75"/>
                <a:gd name="T12" fmla="*/ 179 w 17"/>
                <a:gd name="T13" fmla="*/ 654 h 75"/>
                <a:gd name="T14" fmla="*/ 179 w 17"/>
                <a:gd name="T15" fmla="*/ 189 h 75"/>
                <a:gd name="T16" fmla="*/ 125 w 17"/>
                <a:gd name="T17" fmla="*/ 0 h 75"/>
                <a:gd name="T18" fmla="*/ 0 w 17"/>
                <a:gd name="T19" fmla="*/ 41 h 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" h="75">
                  <a:moveTo>
                    <a:pt x="3" y="3"/>
                  </a:moveTo>
                  <a:cubicBezTo>
                    <a:pt x="13" y="4"/>
                    <a:pt x="12" y="20"/>
                    <a:pt x="13" y="27"/>
                  </a:cubicBezTo>
                  <a:cubicBezTo>
                    <a:pt x="13" y="35"/>
                    <a:pt x="13" y="43"/>
                    <a:pt x="12" y="51"/>
                  </a:cubicBezTo>
                  <a:cubicBezTo>
                    <a:pt x="12" y="55"/>
                    <a:pt x="12" y="60"/>
                    <a:pt x="12" y="65"/>
                  </a:cubicBezTo>
                  <a:cubicBezTo>
                    <a:pt x="12" y="68"/>
                    <a:pt x="10" y="73"/>
                    <a:pt x="11" y="75"/>
                  </a:cubicBezTo>
                  <a:cubicBezTo>
                    <a:pt x="12" y="72"/>
                    <a:pt x="12" y="69"/>
                    <a:pt x="13" y="66"/>
                  </a:cubicBezTo>
                  <a:cubicBezTo>
                    <a:pt x="14" y="60"/>
                    <a:pt x="15" y="54"/>
                    <a:pt x="16" y="48"/>
                  </a:cubicBezTo>
                  <a:cubicBezTo>
                    <a:pt x="17" y="37"/>
                    <a:pt x="17" y="25"/>
                    <a:pt x="16" y="14"/>
                  </a:cubicBezTo>
                  <a:cubicBezTo>
                    <a:pt x="16" y="10"/>
                    <a:pt x="17" y="1"/>
                    <a:pt x="11" y="0"/>
                  </a:cubicBezTo>
                  <a:cubicBezTo>
                    <a:pt x="7" y="0"/>
                    <a:pt x="3" y="1"/>
                    <a:pt x="0" y="3"/>
                  </a:cubicBezTo>
                </a:path>
              </a:pathLst>
            </a:custGeom>
            <a:solidFill>
              <a:srgbClr val="E3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65">
              <a:extLst>
                <a:ext uri="{FF2B5EF4-FFF2-40B4-BE49-F238E27FC236}">
                  <a16:creationId xmlns:a16="http://schemas.microsoft.com/office/drawing/2014/main" id="{7573A06E-4D2C-B1B5-87DC-C28BBBF7E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1" y="2602"/>
              <a:ext cx="35" cy="186"/>
            </a:xfrm>
            <a:custGeom>
              <a:avLst/>
              <a:gdLst>
                <a:gd name="T0" fmla="*/ 0 w 16"/>
                <a:gd name="T1" fmla="*/ 69 h 78"/>
                <a:gd name="T2" fmla="*/ 116 w 16"/>
                <a:gd name="T3" fmla="*/ 382 h 78"/>
                <a:gd name="T4" fmla="*/ 61 w 16"/>
                <a:gd name="T5" fmla="*/ 1059 h 78"/>
                <a:gd name="T6" fmla="*/ 168 w 16"/>
                <a:gd name="T7" fmla="*/ 246 h 78"/>
                <a:gd name="T8" fmla="*/ 96 w 16"/>
                <a:gd name="T9" fmla="*/ 69 h 78"/>
                <a:gd name="T10" fmla="*/ 33 w 16"/>
                <a:gd name="T11" fmla="*/ 57 h 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" h="78">
                  <a:moveTo>
                    <a:pt x="0" y="5"/>
                  </a:moveTo>
                  <a:cubicBezTo>
                    <a:pt x="12" y="0"/>
                    <a:pt x="11" y="23"/>
                    <a:pt x="11" y="28"/>
                  </a:cubicBezTo>
                  <a:cubicBezTo>
                    <a:pt x="10" y="45"/>
                    <a:pt x="7" y="62"/>
                    <a:pt x="6" y="78"/>
                  </a:cubicBezTo>
                  <a:cubicBezTo>
                    <a:pt x="12" y="59"/>
                    <a:pt x="16" y="38"/>
                    <a:pt x="16" y="18"/>
                  </a:cubicBezTo>
                  <a:cubicBezTo>
                    <a:pt x="16" y="12"/>
                    <a:pt x="15" y="8"/>
                    <a:pt x="9" y="5"/>
                  </a:cubicBezTo>
                  <a:cubicBezTo>
                    <a:pt x="7" y="5"/>
                    <a:pt x="5" y="4"/>
                    <a:pt x="3" y="4"/>
                  </a:cubicBezTo>
                </a:path>
              </a:pathLst>
            </a:custGeom>
            <a:solidFill>
              <a:srgbClr val="E3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66">
              <a:extLst>
                <a:ext uri="{FF2B5EF4-FFF2-40B4-BE49-F238E27FC236}">
                  <a16:creationId xmlns:a16="http://schemas.microsoft.com/office/drawing/2014/main" id="{9AFC3BBE-4EA5-035F-41EA-426F5A987F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7" y="2628"/>
              <a:ext cx="54" cy="172"/>
            </a:xfrm>
            <a:custGeom>
              <a:avLst/>
              <a:gdLst>
                <a:gd name="T0" fmla="*/ 36 w 24"/>
                <a:gd name="T1" fmla="*/ 29 h 72"/>
                <a:gd name="T2" fmla="*/ 81 w 24"/>
                <a:gd name="T3" fmla="*/ 423 h 72"/>
                <a:gd name="T4" fmla="*/ 0 w 24"/>
                <a:gd name="T5" fmla="*/ 982 h 72"/>
                <a:gd name="T6" fmla="*/ 45 w 24"/>
                <a:gd name="T7" fmla="*/ 29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" h="72">
                  <a:moveTo>
                    <a:pt x="3" y="2"/>
                  </a:moveTo>
                  <a:cubicBezTo>
                    <a:pt x="12" y="7"/>
                    <a:pt x="8" y="22"/>
                    <a:pt x="7" y="31"/>
                  </a:cubicBezTo>
                  <a:cubicBezTo>
                    <a:pt x="6" y="44"/>
                    <a:pt x="3" y="58"/>
                    <a:pt x="0" y="72"/>
                  </a:cubicBezTo>
                  <a:cubicBezTo>
                    <a:pt x="2" y="64"/>
                    <a:pt x="24" y="0"/>
                    <a:pt x="4" y="2"/>
                  </a:cubicBezTo>
                </a:path>
              </a:pathLst>
            </a:custGeom>
            <a:solidFill>
              <a:srgbClr val="E3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67">
              <a:extLst>
                <a:ext uri="{FF2B5EF4-FFF2-40B4-BE49-F238E27FC236}">
                  <a16:creationId xmlns:a16="http://schemas.microsoft.com/office/drawing/2014/main" id="{16BAA966-DAE8-9B4D-D867-F7E4263065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3" y="2659"/>
              <a:ext cx="41" cy="124"/>
            </a:xfrm>
            <a:custGeom>
              <a:avLst/>
              <a:gdLst>
                <a:gd name="T0" fmla="*/ 93 w 18"/>
                <a:gd name="T1" fmla="*/ 12 h 52"/>
                <a:gd name="T2" fmla="*/ 130 w 18"/>
                <a:gd name="T3" fmla="*/ 272 h 52"/>
                <a:gd name="T4" fmla="*/ 57 w 18"/>
                <a:gd name="T5" fmla="*/ 472 h 52"/>
                <a:gd name="T6" fmla="*/ 0 w 18"/>
                <a:gd name="T7" fmla="*/ 706 h 52"/>
                <a:gd name="T8" fmla="*/ 203 w 18"/>
                <a:gd name="T9" fmla="*/ 148 h 52"/>
                <a:gd name="T10" fmla="*/ 155 w 18"/>
                <a:gd name="T11" fmla="*/ 0 h 52"/>
                <a:gd name="T12" fmla="*/ 82 w 18"/>
                <a:gd name="T13" fmla="*/ 0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52">
                  <a:moveTo>
                    <a:pt x="8" y="1"/>
                  </a:moveTo>
                  <a:cubicBezTo>
                    <a:pt x="14" y="4"/>
                    <a:pt x="13" y="14"/>
                    <a:pt x="11" y="20"/>
                  </a:cubicBezTo>
                  <a:cubicBezTo>
                    <a:pt x="9" y="25"/>
                    <a:pt x="7" y="30"/>
                    <a:pt x="5" y="35"/>
                  </a:cubicBezTo>
                  <a:cubicBezTo>
                    <a:pt x="3" y="40"/>
                    <a:pt x="2" y="46"/>
                    <a:pt x="0" y="52"/>
                  </a:cubicBezTo>
                  <a:cubicBezTo>
                    <a:pt x="6" y="38"/>
                    <a:pt x="16" y="26"/>
                    <a:pt x="17" y="11"/>
                  </a:cubicBezTo>
                  <a:cubicBezTo>
                    <a:pt x="18" y="6"/>
                    <a:pt x="18" y="1"/>
                    <a:pt x="13" y="0"/>
                  </a:cubicBezTo>
                  <a:cubicBezTo>
                    <a:pt x="11" y="0"/>
                    <a:pt x="8" y="0"/>
                    <a:pt x="7" y="0"/>
                  </a:cubicBezTo>
                </a:path>
              </a:pathLst>
            </a:custGeom>
            <a:solidFill>
              <a:srgbClr val="E3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68">
              <a:extLst>
                <a:ext uri="{FF2B5EF4-FFF2-40B4-BE49-F238E27FC236}">
                  <a16:creationId xmlns:a16="http://schemas.microsoft.com/office/drawing/2014/main" id="{53ED6A24-420D-8AF5-6BB9-F4668F954E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6" y="2626"/>
              <a:ext cx="50" cy="117"/>
            </a:xfrm>
            <a:custGeom>
              <a:avLst/>
              <a:gdLst>
                <a:gd name="T0" fmla="*/ 0 w 22"/>
                <a:gd name="T1" fmla="*/ 98 h 49"/>
                <a:gd name="T2" fmla="*/ 248 w 22"/>
                <a:gd name="T3" fmla="*/ 666 h 49"/>
                <a:gd name="T4" fmla="*/ 155 w 22"/>
                <a:gd name="T5" fmla="*/ 69 h 49"/>
                <a:gd name="T6" fmla="*/ 0 w 22"/>
                <a:gd name="T7" fmla="*/ 98 h 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2" h="49">
                  <a:moveTo>
                    <a:pt x="0" y="7"/>
                  </a:moveTo>
                  <a:cubicBezTo>
                    <a:pt x="19" y="2"/>
                    <a:pt x="20" y="39"/>
                    <a:pt x="21" y="49"/>
                  </a:cubicBezTo>
                  <a:cubicBezTo>
                    <a:pt x="19" y="35"/>
                    <a:pt x="22" y="17"/>
                    <a:pt x="13" y="5"/>
                  </a:cubicBezTo>
                  <a:cubicBezTo>
                    <a:pt x="9" y="0"/>
                    <a:pt x="4" y="3"/>
                    <a:pt x="0" y="7"/>
                  </a:cubicBezTo>
                </a:path>
              </a:pathLst>
            </a:custGeom>
            <a:solidFill>
              <a:srgbClr val="E3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69">
              <a:extLst>
                <a:ext uri="{FF2B5EF4-FFF2-40B4-BE49-F238E27FC236}">
                  <a16:creationId xmlns:a16="http://schemas.microsoft.com/office/drawing/2014/main" id="{D6B484DD-494F-89F5-0D46-88203B30E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1" y="2652"/>
              <a:ext cx="56" cy="110"/>
            </a:xfrm>
            <a:custGeom>
              <a:avLst/>
              <a:gdLst>
                <a:gd name="T0" fmla="*/ 0 w 25"/>
                <a:gd name="T1" fmla="*/ 148 h 46"/>
                <a:gd name="T2" fmla="*/ 146 w 25"/>
                <a:gd name="T3" fmla="*/ 218 h 46"/>
                <a:gd name="T4" fmla="*/ 280 w 25"/>
                <a:gd name="T5" fmla="*/ 629 h 46"/>
                <a:gd name="T6" fmla="*/ 202 w 25"/>
                <a:gd name="T7" fmla="*/ 316 h 46"/>
                <a:gd name="T8" fmla="*/ 134 w 25"/>
                <a:gd name="T9" fmla="*/ 57 h 46"/>
                <a:gd name="T10" fmla="*/ 0 w 25"/>
                <a:gd name="T11" fmla="*/ 127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46">
                  <a:moveTo>
                    <a:pt x="0" y="11"/>
                  </a:moveTo>
                  <a:cubicBezTo>
                    <a:pt x="5" y="4"/>
                    <a:pt x="11" y="11"/>
                    <a:pt x="13" y="16"/>
                  </a:cubicBezTo>
                  <a:cubicBezTo>
                    <a:pt x="18" y="26"/>
                    <a:pt x="21" y="36"/>
                    <a:pt x="25" y="46"/>
                  </a:cubicBezTo>
                  <a:cubicBezTo>
                    <a:pt x="23" y="38"/>
                    <a:pt x="21" y="31"/>
                    <a:pt x="18" y="23"/>
                  </a:cubicBezTo>
                  <a:cubicBezTo>
                    <a:pt x="17" y="17"/>
                    <a:pt x="16" y="8"/>
                    <a:pt x="12" y="4"/>
                  </a:cubicBezTo>
                  <a:cubicBezTo>
                    <a:pt x="7" y="0"/>
                    <a:pt x="2" y="5"/>
                    <a:pt x="0" y="9"/>
                  </a:cubicBezTo>
                </a:path>
              </a:pathLst>
            </a:custGeom>
            <a:solidFill>
              <a:srgbClr val="E3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70">
              <a:extLst>
                <a:ext uri="{FF2B5EF4-FFF2-40B4-BE49-F238E27FC236}">
                  <a16:creationId xmlns:a16="http://schemas.microsoft.com/office/drawing/2014/main" id="{62CCC6D2-F0A6-905C-DCBB-558302A3EE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5" y="2886"/>
              <a:ext cx="22" cy="38"/>
            </a:xfrm>
            <a:custGeom>
              <a:avLst/>
              <a:gdLst>
                <a:gd name="T0" fmla="*/ 64 w 10"/>
                <a:gd name="T1" fmla="*/ 12 h 16"/>
                <a:gd name="T2" fmla="*/ 0 w 10"/>
                <a:gd name="T3" fmla="*/ 214 h 16"/>
                <a:gd name="T4" fmla="*/ 73 w 10"/>
                <a:gd name="T5" fmla="*/ 0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6">
                  <a:moveTo>
                    <a:pt x="6" y="1"/>
                  </a:moveTo>
                  <a:cubicBezTo>
                    <a:pt x="8" y="6"/>
                    <a:pt x="6" y="14"/>
                    <a:pt x="0" y="16"/>
                  </a:cubicBezTo>
                  <a:cubicBezTo>
                    <a:pt x="10" y="16"/>
                    <a:pt x="9" y="6"/>
                    <a:pt x="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71">
              <a:extLst>
                <a:ext uri="{FF2B5EF4-FFF2-40B4-BE49-F238E27FC236}">
                  <a16:creationId xmlns:a16="http://schemas.microsoft.com/office/drawing/2014/main" id="{E5CAA39D-E8C3-FCEE-FF85-DF75D22CD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" y="2877"/>
              <a:ext cx="20" cy="38"/>
            </a:xfrm>
            <a:custGeom>
              <a:avLst/>
              <a:gdLst>
                <a:gd name="T0" fmla="*/ 64 w 9"/>
                <a:gd name="T1" fmla="*/ 12 h 16"/>
                <a:gd name="T2" fmla="*/ 0 w 9"/>
                <a:gd name="T3" fmla="*/ 214 h 16"/>
                <a:gd name="T4" fmla="*/ 64 w 9"/>
                <a:gd name="T5" fmla="*/ 0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6">
                  <a:moveTo>
                    <a:pt x="6" y="1"/>
                  </a:moveTo>
                  <a:cubicBezTo>
                    <a:pt x="7" y="6"/>
                    <a:pt x="5" y="14"/>
                    <a:pt x="0" y="16"/>
                  </a:cubicBezTo>
                  <a:cubicBezTo>
                    <a:pt x="9" y="16"/>
                    <a:pt x="9" y="6"/>
                    <a:pt x="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72">
              <a:extLst>
                <a:ext uri="{FF2B5EF4-FFF2-40B4-BE49-F238E27FC236}">
                  <a16:creationId xmlns:a16="http://schemas.microsoft.com/office/drawing/2014/main" id="{3EC5DD00-D1B9-627C-1DE7-B5347029A1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2884"/>
              <a:ext cx="29" cy="48"/>
            </a:xfrm>
            <a:custGeom>
              <a:avLst/>
              <a:gdLst>
                <a:gd name="T0" fmla="*/ 0 w 13"/>
                <a:gd name="T1" fmla="*/ 197 h 20"/>
                <a:gd name="T2" fmla="*/ 134 w 13"/>
                <a:gd name="T3" fmla="*/ 0 h 20"/>
                <a:gd name="T4" fmla="*/ 0 w 13"/>
                <a:gd name="T5" fmla="*/ 197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20">
                  <a:moveTo>
                    <a:pt x="0" y="14"/>
                  </a:moveTo>
                  <a:cubicBezTo>
                    <a:pt x="7" y="16"/>
                    <a:pt x="12" y="5"/>
                    <a:pt x="12" y="0"/>
                  </a:cubicBezTo>
                  <a:cubicBezTo>
                    <a:pt x="12" y="5"/>
                    <a:pt x="13" y="20"/>
                    <a:pt x="0" y="1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73">
              <a:extLst>
                <a:ext uri="{FF2B5EF4-FFF2-40B4-BE49-F238E27FC236}">
                  <a16:creationId xmlns:a16="http://schemas.microsoft.com/office/drawing/2014/main" id="{9727664A-B732-8895-FE81-3ACBF8D7BE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" y="2891"/>
              <a:ext cx="33" cy="50"/>
            </a:xfrm>
            <a:custGeom>
              <a:avLst/>
              <a:gdLst>
                <a:gd name="T0" fmla="*/ 0 w 15"/>
                <a:gd name="T1" fmla="*/ 214 h 21"/>
                <a:gd name="T2" fmla="*/ 150 w 15"/>
                <a:gd name="T3" fmla="*/ 0 h 21"/>
                <a:gd name="T4" fmla="*/ 9 w 15"/>
                <a:gd name="T5" fmla="*/ 214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21">
                  <a:moveTo>
                    <a:pt x="0" y="16"/>
                  </a:moveTo>
                  <a:cubicBezTo>
                    <a:pt x="8" y="17"/>
                    <a:pt x="14" y="7"/>
                    <a:pt x="14" y="0"/>
                  </a:cubicBezTo>
                  <a:cubicBezTo>
                    <a:pt x="15" y="7"/>
                    <a:pt x="11" y="21"/>
                    <a:pt x="1" y="1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74">
              <a:extLst>
                <a:ext uri="{FF2B5EF4-FFF2-40B4-BE49-F238E27FC236}">
                  <a16:creationId xmlns:a16="http://schemas.microsoft.com/office/drawing/2014/main" id="{C8FBC3AA-C4A3-E467-42B0-8DEB68A6C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0" y="2908"/>
              <a:ext cx="32" cy="40"/>
            </a:xfrm>
            <a:custGeom>
              <a:avLst/>
              <a:gdLst>
                <a:gd name="T0" fmla="*/ 0 w 14"/>
                <a:gd name="T1" fmla="*/ 172 h 17"/>
                <a:gd name="T2" fmla="*/ 167 w 14"/>
                <a:gd name="T3" fmla="*/ 0 h 17"/>
                <a:gd name="T4" fmla="*/ 94 w 14"/>
                <a:gd name="T5" fmla="*/ 193 h 17"/>
                <a:gd name="T6" fmla="*/ 0 w 14"/>
                <a:gd name="T7" fmla="*/ 172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" h="17">
                  <a:moveTo>
                    <a:pt x="0" y="13"/>
                  </a:moveTo>
                  <a:cubicBezTo>
                    <a:pt x="8" y="15"/>
                    <a:pt x="13" y="8"/>
                    <a:pt x="14" y="0"/>
                  </a:cubicBezTo>
                  <a:cubicBezTo>
                    <a:pt x="14" y="5"/>
                    <a:pt x="13" y="13"/>
                    <a:pt x="8" y="15"/>
                  </a:cubicBezTo>
                  <a:cubicBezTo>
                    <a:pt x="5" y="17"/>
                    <a:pt x="2" y="16"/>
                    <a:pt x="0" y="1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75">
              <a:extLst>
                <a:ext uri="{FF2B5EF4-FFF2-40B4-BE49-F238E27FC236}">
                  <a16:creationId xmlns:a16="http://schemas.microsoft.com/office/drawing/2014/main" id="{9FDCD448-5A19-8A17-D886-048463E7B4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0" y="2917"/>
              <a:ext cx="27" cy="29"/>
            </a:xfrm>
            <a:custGeom>
              <a:avLst/>
              <a:gdLst>
                <a:gd name="T0" fmla="*/ 11 w 12"/>
                <a:gd name="T1" fmla="*/ 140 h 12"/>
                <a:gd name="T2" fmla="*/ 126 w 12"/>
                <a:gd name="T3" fmla="*/ 0 h 12"/>
                <a:gd name="T4" fmla="*/ 101 w 12"/>
                <a:gd name="T5" fmla="*/ 128 h 12"/>
                <a:gd name="T6" fmla="*/ 0 w 12"/>
                <a:gd name="T7" fmla="*/ 14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2">
                  <a:moveTo>
                    <a:pt x="1" y="10"/>
                  </a:moveTo>
                  <a:cubicBezTo>
                    <a:pt x="7" y="12"/>
                    <a:pt x="10" y="4"/>
                    <a:pt x="11" y="0"/>
                  </a:cubicBezTo>
                  <a:cubicBezTo>
                    <a:pt x="12" y="3"/>
                    <a:pt x="12" y="7"/>
                    <a:pt x="9" y="9"/>
                  </a:cubicBezTo>
                  <a:cubicBezTo>
                    <a:pt x="7" y="11"/>
                    <a:pt x="2" y="12"/>
                    <a:pt x="0" y="1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76">
              <a:extLst>
                <a:ext uri="{FF2B5EF4-FFF2-40B4-BE49-F238E27FC236}">
                  <a16:creationId xmlns:a16="http://schemas.microsoft.com/office/drawing/2014/main" id="{A4A71D04-36BB-77BD-1FF1-4D81A8F664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2" y="2676"/>
              <a:ext cx="43" cy="84"/>
            </a:xfrm>
            <a:custGeom>
              <a:avLst/>
              <a:gdLst>
                <a:gd name="T0" fmla="*/ 220 w 19"/>
                <a:gd name="T1" fmla="*/ 178 h 35"/>
                <a:gd name="T2" fmla="*/ 81 w 19"/>
                <a:gd name="T3" fmla="*/ 58 h 35"/>
                <a:gd name="T4" fmla="*/ 129 w 19"/>
                <a:gd name="T5" fmla="*/ 485 h 35"/>
                <a:gd name="T6" fmla="*/ 102 w 19"/>
                <a:gd name="T7" fmla="*/ 197 h 35"/>
                <a:gd name="T8" fmla="*/ 183 w 19"/>
                <a:gd name="T9" fmla="*/ 14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35">
                  <a:moveTo>
                    <a:pt x="19" y="13"/>
                  </a:moveTo>
                  <a:cubicBezTo>
                    <a:pt x="17" y="10"/>
                    <a:pt x="12" y="0"/>
                    <a:pt x="7" y="4"/>
                  </a:cubicBezTo>
                  <a:cubicBezTo>
                    <a:pt x="0" y="10"/>
                    <a:pt x="8" y="30"/>
                    <a:pt x="11" y="35"/>
                  </a:cubicBezTo>
                  <a:cubicBezTo>
                    <a:pt x="10" y="31"/>
                    <a:pt x="7" y="19"/>
                    <a:pt x="9" y="14"/>
                  </a:cubicBezTo>
                  <a:cubicBezTo>
                    <a:pt x="10" y="12"/>
                    <a:pt x="13" y="10"/>
                    <a:pt x="16" y="11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77">
              <a:extLst>
                <a:ext uri="{FF2B5EF4-FFF2-40B4-BE49-F238E27FC236}">
                  <a16:creationId xmlns:a16="http://schemas.microsoft.com/office/drawing/2014/main" id="{94B54C1D-69D9-5450-F865-0090DCA289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6" y="2645"/>
              <a:ext cx="49" cy="57"/>
            </a:xfrm>
            <a:custGeom>
              <a:avLst/>
              <a:gdLst>
                <a:gd name="T0" fmla="*/ 234 w 22"/>
                <a:gd name="T1" fmla="*/ 164 h 24"/>
                <a:gd name="T2" fmla="*/ 109 w 22"/>
                <a:gd name="T3" fmla="*/ 29 h 24"/>
                <a:gd name="T4" fmla="*/ 118 w 22"/>
                <a:gd name="T5" fmla="*/ 321 h 24"/>
                <a:gd name="T6" fmla="*/ 198 w 22"/>
                <a:gd name="T7" fmla="*/ 107 h 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2" h="24">
                  <a:moveTo>
                    <a:pt x="21" y="12"/>
                  </a:moveTo>
                  <a:cubicBezTo>
                    <a:pt x="22" y="5"/>
                    <a:pt x="16" y="0"/>
                    <a:pt x="10" y="2"/>
                  </a:cubicBezTo>
                  <a:cubicBezTo>
                    <a:pt x="0" y="4"/>
                    <a:pt x="10" y="18"/>
                    <a:pt x="11" y="24"/>
                  </a:cubicBezTo>
                  <a:cubicBezTo>
                    <a:pt x="11" y="16"/>
                    <a:pt x="8" y="8"/>
                    <a:pt x="18" y="8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78">
              <a:extLst>
                <a:ext uri="{FF2B5EF4-FFF2-40B4-BE49-F238E27FC236}">
                  <a16:creationId xmlns:a16="http://schemas.microsoft.com/office/drawing/2014/main" id="{137E65C1-F0C9-1D3E-2942-3070BA16FB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8" y="2621"/>
              <a:ext cx="42" cy="74"/>
            </a:xfrm>
            <a:custGeom>
              <a:avLst/>
              <a:gdLst>
                <a:gd name="T0" fmla="*/ 206 w 19"/>
                <a:gd name="T1" fmla="*/ 189 h 31"/>
                <a:gd name="T2" fmla="*/ 97 w 19"/>
                <a:gd name="T3" fmla="*/ 57 h 31"/>
                <a:gd name="T4" fmla="*/ 73 w 19"/>
                <a:gd name="T5" fmla="*/ 423 h 31"/>
                <a:gd name="T6" fmla="*/ 153 w 19"/>
                <a:gd name="T7" fmla="*/ 119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31">
                  <a:moveTo>
                    <a:pt x="19" y="14"/>
                  </a:moveTo>
                  <a:cubicBezTo>
                    <a:pt x="18" y="9"/>
                    <a:pt x="16" y="0"/>
                    <a:pt x="9" y="4"/>
                  </a:cubicBezTo>
                  <a:cubicBezTo>
                    <a:pt x="0" y="10"/>
                    <a:pt x="3" y="24"/>
                    <a:pt x="7" y="31"/>
                  </a:cubicBezTo>
                  <a:cubicBezTo>
                    <a:pt x="7" y="26"/>
                    <a:pt x="4" y="7"/>
                    <a:pt x="14" y="9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79">
              <a:extLst>
                <a:ext uri="{FF2B5EF4-FFF2-40B4-BE49-F238E27FC236}">
                  <a16:creationId xmlns:a16="http://schemas.microsoft.com/office/drawing/2014/main" id="{709786F2-F876-2596-6F2A-51C09BE37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7" y="2614"/>
              <a:ext cx="36" cy="55"/>
            </a:xfrm>
            <a:custGeom>
              <a:avLst/>
              <a:gdLst>
                <a:gd name="T0" fmla="*/ 182 w 16"/>
                <a:gd name="T1" fmla="*/ 206 h 23"/>
                <a:gd name="T2" fmla="*/ 81 w 16"/>
                <a:gd name="T3" fmla="*/ 57 h 23"/>
                <a:gd name="T4" fmla="*/ 0 w 16"/>
                <a:gd name="T5" fmla="*/ 316 h 23"/>
                <a:gd name="T6" fmla="*/ 173 w 16"/>
                <a:gd name="T7" fmla="*/ 127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" h="23">
                  <a:moveTo>
                    <a:pt x="16" y="15"/>
                  </a:moveTo>
                  <a:cubicBezTo>
                    <a:pt x="16" y="10"/>
                    <a:pt x="14" y="0"/>
                    <a:pt x="7" y="4"/>
                  </a:cubicBezTo>
                  <a:cubicBezTo>
                    <a:pt x="1" y="7"/>
                    <a:pt x="0" y="17"/>
                    <a:pt x="0" y="23"/>
                  </a:cubicBezTo>
                  <a:cubicBezTo>
                    <a:pt x="3" y="17"/>
                    <a:pt x="5" y="5"/>
                    <a:pt x="15" y="9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80">
              <a:extLst>
                <a:ext uri="{FF2B5EF4-FFF2-40B4-BE49-F238E27FC236}">
                  <a16:creationId xmlns:a16="http://schemas.microsoft.com/office/drawing/2014/main" id="{480D74F8-06F0-63CA-2308-ECD1E633EC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6" y="2611"/>
              <a:ext cx="43" cy="62"/>
            </a:xfrm>
            <a:custGeom>
              <a:avLst/>
              <a:gdLst>
                <a:gd name="T0" fmla="*/ 195 w 19"/>
                <a:gd name="T1" fmla="*/ 246 h 26"/>
                <a:gd name="T2" fmla="*/ 129 w 19"/>
                <a:gd name="T3" fmla="*/ 29 h 26"/>
                <a:gd name="T4" fmla="*/ 0 w 19"/>
                <a:gd name="T5" fmla="*/ 353 h 26"/>
                <a:gd name="T6" fmla="*/ 81 w 19"/>
                <a:gd name="T7" fmla="*/ 188 h 26"/>
                <a:gd name="T8" fmla="*/ 183 w 19"/>
                <a:gd name="T9" fmla="*/ 176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26">
                  <a:moveTo>
                    <a:pt x="17" y="18"/>
                  </a:moveTo>
                  <a:cubicBezTo>
                    <a:pt x="19" y="15"/>
                    <a:pt x="17" y="0"/>
                    <a:pt x="11" y="2"/>
                  </a:cubicBezTo>
                  <a:cubicBezTo>
                    <a:pt x="3" y="5"/>
                    <a:pt x="0" y="20"/>
                    <a:pt x="0" y="26"/>
                  </a:cubicBezTo>
                  <a:cubicBezTo>
                    <a:pt x="0" y="22"/>
                    <a:pt x="3" y="16"/>
                    <a:pt x="7" y="14"/>
                  </a:cubicBezTo>
                  <a:cubicBezTo>
                    <a:pt x="9" y="12"/>
                    <a:pt x="14" y="10"/>
                    <a:pt x="16" y="13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81">
              <a:extLst>
                <a:ext uri="{FF2B5EF4-FFF2-40B4-BE49-F238E27FC236}">
                  <a16:creationId xmlns:a16="http://schemas.microsoft.com/office/drawing/2014/main" id="{F9F778EC-92A0-AD70-A5C8-81E5BD92DA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0" y="2635"/>
              <a:ext cx="38" cy="55"/>
            </a:xfrm>
            <a:custGeom>
              <a:avLst/>
              <a:gdLst>
                <a:gd name="T0" fmla="*/ 179 w 17"/>
                <a:gd name="T1" fmla="*/ 165 h 23"/>
                <a:gd name="T2" fmla="*/ 110 w 17"/>
                <a:gd name="T3" fmla="*/ 12 h 23"/>
                <a:gd name="T4" fmla="*/ 0 w 17"/>
                <a:gd name="T5" fmla="*/ 316 h 23"/>
                <a:gd name="T6" fmla="*/ 89 w 17"/>
                <a:gd name="T7" fmla="*/ 127 h 23"/>
                <a:gd name="T8" fmla="*/ 154 w 17"/>
                <a:gd name="T9" fmla="*/ 136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23">
                  <a:moveTo>
                    <a:pt x="16" y="12"/>
                  </a:moveTo>
                  <a:cubicBezTo>
                    <a:pt x="17" y="8"/>
                    <a:pt x="16" y="0"/>
                    <a:pt x="10" y="1"/>
                  </a:cubicBezTo>
                  <a:cubicBezTo>
                    <a:pt x="2" y="3"/>
                    <a:pt x="0" y="17"/>
                    <a:pt x="0" y="23"/>
                  </a:cubicBezTo>
                  <a:cubicBezTo>
                    <a:pt x="1" y="19"/>
                    <a:pt x="3" y="11"/>
                    <a:pt x="8" y="9"/>
                  </a:cubicBezTo>
                  <a:cubicBezTo>
                    <a:pt x="11" y="7"/>
                    <a:pt x="12" y="9"/>
                    <a:pt x="14" y="10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82">
              <a:extLst>
                <a:ext uri="{FF2B5EF4-FFF2-40B4-BE49-F238E27FC236}">
                  <a16:creationId xmlns:a16="http://schemas.microsoft.com/office/drawing/2014/main" id="{4E60D4B0-E440-9E7A-A772-F228E12A5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5" y="2657"/>
              <a:ext cx="41" cy="57"/>
            </a:xfrm>
            <a:custGeom>
              <a:avLst/>
              <a:gdLst>
                <a:gd name="T0" fmla="*/ 187 w 18"/>
                <a:gd name="T1" fmla="*/ 254 h 24"/>
                <a:gd name="T2" fmla="*/ 130 w 18"/>
                <a:gd name="T3" fmla="*/ 29 h 24"/>
                <a:gd name="T4" fmla="*/ 0 w 18"/>
                <a:gd name="T5" fmla="*/ 321 h 24"/>
                <a:gd name="T6" fmla="*/ 109 w 18"/>
                <a:gd name="T7" fmla="*/ 147 h 24"/>
                <a:gd name="T8" fmla="*/ 187 w 18"/>
                <a:gd name="T9" fmla="*/ 226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6" y="19"/>
                  </a:moveTo>
                  <a:cubicBezTo>
                    <a:pt x="18" y="15"/>
                    <a:pt x="16" y="4"/>
                    <a:pt x="11" y="2"/>
                  </a:cubicBezTo>
                  <a:cubicBezTo>
                    <a:pt x="3" y="0"/>
                    <a:pt x="0" y="19"/>
                    <a:pt x="0" y="24"/>
                  </a:cubicBezTo>
                  <a:cubicBezTo>
                    <a:pt x="2" y="20"/>
                    <a:pt x="3" y="11"/>
                    <a:pt x="9" y="11"/>
                  </a:cubicBezTo>
                  <a:cubicBezTo>
                    <a:pt x="13" y="10"/>
                    <a:pt x="15" y="14"/>
                    <a:pt x="16" y="17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83">
              <a:extLst>
                <a:ext uri="{FF2B5EF4-FFF2-40B4-BE49-F238E27FC236}">
                  <a16:creationId xmlns:a16="http://schemas.microsoft.com/office/drawing/2014/main" id="{FF022485-13EE-3E13-4E26-54D083ADD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" y="2877"/>
              <a:ext cx="29" cy="55"/>
            </a:xfrm>
            <a:custGeom>
              <a:avLst/>
              <a:gdLst>
                <a:gd name="T0" fmla="*/ 36 w 13"/>
                <a:gd name="T1" fmla="*/ 0 h 23"/>
                <a:gd name="T2" fmla="*/ 36 w 13"/>
                <a:gd name="T3" fmla="*/ 246 h 23"/>
                <a:gd name="T4" fmla="*/ 145 w 13"/>
                <a:gd name="T5" fmla="*/ 304 h 23"/>
                <a:gd name="T6" fmla="*/ 20 w 13"/>
                <a:gd name="T7" fmla="*/ 41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23">
                  <a:moveTo>
                    <a:pt x="3" y="0"/>
                  </a:moveTo>
                  <a:cubicBezTo>
                    <a:pt x="1" y="5"/>
                    <a:pt x="0" y="13"/>
                    <a:pt x="3" y="18"/>
                  </a:cubicBezTo>
                  <a:cubicBezTo>
                    <a:pt x="5" y="23"/>
                    <a:pt x="8" y="23"/>
                    <a:pt x="13" y="22"/>
                  </a:cubicBezTo>
                  <a:cubicBezTo>
                    <a:pt x="6" y="23"/>
                    <a:pt x="1" y="8"/>
                    <a:pt x="2" y="3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84">
              <a:extLst>
                <a:ext uri="{FF2B5EF4-FFF2-40B4-BE49-F238E27FC236}">
                  <a16:creationId xmlns:a16="http://schemas.microsoft.com/office/drawing/2014/main" id="{A638E37C-09D1-69B5-4B9F-7209F2A725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2862"/>
              <a:ext cx="38" cy="60"/>
            </a:xfrm>
            <a:custGeom>
              <a:avLst/>
              <a:gdLst>
                <a:gd name="T0" fmla="*/ 9 w 17"/>
                <a:gd name="T1" fmla="*/ 0 h 25"/>
                <a:gd name="T2" fmla="*/ 0 w 17"/>
                <a:gd name="T3" fmla="*/ 139 h 25"/>
                <a:gd name="T4" fmla="*/ 45 w 17"/>
                <a:gd name="T5" fmla="*/ 264 h 25"/>
                <a:gd name="T6" fmla="*/ 190 w 17"/>
                <a:gd name="T7" fmla="*/ 288 h 25"/>
                <a:gd name="T8" fmla="*/ 65 w 17"/>
                <a:gd name="T9" fmla="*/ 235 h 25"/>
                <a:gd name="T10" fmla="*/ 36 w 17"/>
                <a:gd name="T11" fmla="*/ 58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25">
                  <a:moveTo>
                    <a:pt x="1" y="0"/>
                  </a:moveTo>
                  <a:cubicBezTo>
                    <a:pt x="1" y="3"/>
                    <a:pt x="0" y="7"/>
                    <a:pt x="0" y="10"/>
                  </a:cubicBezTo>
                  <a:cubicBezTo>
                    <a:pt x="0" y="13"/>
                    <a:pt x="2" y="16"/>
                    <a:pt x="4" y="19"/>
                  </a:cubicBezTo>
                  <a:cubicBezTo>
                    <a:pt x="7" y="25"/>
                    <a:pt x="12" y="24"/>
                    <a:pt x="17" y="21"/>
                  </a:cubicBezTo>
                  <a:cubicBezTo>
                    <a:pt x="12" y="22"/>
                    <a:pt x="8" y="22"/>
                    <a:pt x="6" y="17"/>
                  </a:cubicBezTo>
                  <a:cubicBezTo>
                    <a:pt x="4" y="14"/>
                    <a:pt x="2" y="6"/>
                    <a:pt x="3" y="4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85">
              <a:extLst>
                <a:ext uri="{FF2B5EF4-FFF2-40B4-BE49-F238E27FC236}">
                  <a16:creationId xmlns:a16="http://schemas.microsoft.com/office/drawing/2014/main" id="{B889A2BD-5F24-E749-7110-097716F7B4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4" y="2853"/>
              <a:ext cx="32" cy="60"/>
            </a:xfrm>
            <a:custGeom>
              <a:avLst/>
              <a:gdLst>
                <a:gd name="T0" fmla="*/ 37 w 14"/>
                <a:gd name="T1" fmla="*/ 0 h 25"/>
                <a:gd name="T2" fmla="*/ 37 w 14"/>
                <a:gd name="T3" fmla="*/ 276 h 25"/>
                <a:gd name="T4" fmla="*/ 167 w 14"/>
                <a:gd name="T5" fmla="*/ 264 h 25"/>
                <a:gd name="T6" fmla="*/ 37 w 14"/>
                <a:gd name="T7" fmla="*/ 110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" h="25">
                  <a:moveTo>
                    <a:pt x="3" y="0"/>
                  </a:moveTo>
                  <a:cubicBezTo>
                    <a:pt x="3" y="7"/>
                    <a:pt x="0" y="14"/>
                    <a:pt x="3" y="20"/>
                  </a:cubicBezTo>
                  <a:cubicBezTo>
                    <a:pt x="5" y="25"/>
                    <a:pt x="11" y="24"/>
                    <a:pt x="14" y="19"/>
                  </a:cubicBezTo>
                  <a:cubicBezTo>
                    <a:pt x="7" y="23"/>
                    <a:pt x="4" y="13"/>
                    <a:pt x="3" y="8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86">
              <a:extLst>
                <a:ext uri="{FF2B5EF4-FFF2-40B4-BE49-F238E27FC236}">
                  <a16:creationId xmlns:a16="http://schemas.microsoft.com/office/drawing/2014/main" id="{A9370246-AB15-CD30-3769-A1DB86986C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3" y="2869"/>
              <a:ext cx="20" cy="46"/>
            </a:xfrm>
            <a:custGeom>
              <a:avLst/>
              <a:gdLst>
                <a:gd name="T0" fmla="*/ 9 w 9"/>
                <a:gd name="T1" fmla="*/ 0 h 19"/>
                <a:gd name="T2" fmla="*/ 98 w 9"/>
                <a:gd name="T3" fmla="*/ 157 h 19"/>
                <a:gd name="T4" fmla="*/ 20 w 9"/>
                <a:gd name="T5" fmla="*/ 58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9">
                  <a:moveTo>
                    <a:pt x="1" y="0"/>
                  </a:moveTo>
                  <a:cubicBezTo>
                    <a:pt x="1" y="6"/>
                    <a:pt x="0" y="19"/>
                    <a:pt x="9" y="11"/>
                  </a:cubicBezTo>
                  <a:cubicBezTo>
                    <a:pt x="5" y="13"/>
                    <a:pt x="2" y="7"/>
                    <a:pt x="2" y="4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87">
              <a:extLst>
                <a:ext uri="{FF2B5EF4-FFF2-40B4-BE49-F238E27FC236}">
                  <a16:creationId xmlns:a16="http://schemas.microsoft.com/office/drawing/2014/main" id="{6E9E54B1-C8CB-7CD4-01F2-F5E39A648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2" y="2886"/>
              <a:ext cx="23" cy="29"/>
            </a:xfrm>
            <a:custGeom>
              <a:avLst/>
              <a:gdLst>
                <a:gd name="T0" fmla="*/ 0 w 10"/>
                <a:gd name="T1" fmla="*/ 0 h 12"/>
                <a:gd name="T2" fmla="*/ 28 w 10"/>
                <a:gd name="T3" fmla="*/ 140 h 12"/>
                <a:gd name="T4" fmla="*/ 122 w 10"/>
                <a:gd name="T5" fmla="*/ 99 h 12"/>
                <a:gd name="T6" fmla="*/ 28 w 10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2">
                  <a:moveTo>
                    <a:pt x="0" y="0"/>
                  </a:moveTo>
                  <a:cubicBezTo>
                    <a:pt x="0" y="2"/>
                    <a:pt x="0" y="8"/>
                    <a:pt x="2" y="10"/>
                  </a:cubicBezTo>
                  <a:cubicBezTo>
                    <a:pt x="4" y="12"/>
                    <a:pt x="9" y="10"/>
                    <a:pt x="10" y="7"/>
                  </a:cubicBezTo>
                  <a:cubicBezTo>
                    <a:pt x="6" y="9"/>
                    <a:pt x="1" y="4"/>
                    <a:pt x="2" y="0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88">
              <a:extLst>
                <a:ext uri="{FF2B5EF4-FFF2-40B4-BE49-F238E27FC236}">
                  <a16:creationId xmlns:a16="http://schemas.microsoft.com/office/drawing/2014/main" id="{E0D7D362-C62F-8A9A-4F16-E9B019A228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3" y="2908"/>
              <a:ext cx="18" cy="21"/>
            </a:xfrm>
            <a:custGeom>
              <a:avLst/>
              <a:gdLst>
                <a:gd name="T0" fmla="*/ 25 w 8"/>
                <a:gd name="T1" fmla="*/ 0 h 9"/>
                <a:gd name="T2" fmla="*/ 25 w 8"/>
                <a:gd name="T3" fmla="*/ 103 h 9"/>
                <a:gd name="T4" fmla="*/ 92 w 8"/>
                <a:gd name="T5" fmla="*/ 77 h 9"/>
                <a:gd name="T6" fmla="*/ 36 w 8"/>
                <a:gd name="T7" fmla="*/ 12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9">
                  <a:moveTo>
                    <a:pt x="2" y="0"/>
                  </a:moveTo>
                  <a:cubicBezTo>
                    <a:pt x="1" y="2"/>
                    <a:pt x="0" y="7"/>
                    <a:pt x="2" y="8"/>
                  </a:cubicBezTo>
                  <a:cubicBezTo>
                    <a:pt x="3" y="9"/>
                    <a:pt x="6" y="6"/>
                    <a:pt x="8" y="6"/>
                  </a:cubicBezTo>
                  <a:cubicBezTo>
                    <a:pt x="7" y="4"/>
                    <a:pt x="5" y="2"/>
                    <a:pt x="3" y="1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89">
              <a:extLst>
                <a:ext uri="{FF2B5EF4-FFF2-40B4-BE49-F238E27FC236}">
                  <a16:creationId xmlns:a16="http://schemas.microsoft.com/office/drawing/2014/main" id="{BAC8E412-58EC-46C3-FF92-D7C03A56A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6" y="2673"/>
              <a:ext cx="33" cy="41"/>
            </a:xfrm>
            <a:custGeom>
              <a:avLst/>
              <a:gdLst>
                <a:gd name="T0" fmla="*/ 33 w 15"/>
                <a:gd name="T1" fmla="*/ 0 h 17"/>
                <a:gd name="T2" fmla="*/ 64 w 15"/>
                <a:gd name="T3" fmla="*/ 12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17">
                  <a:moveTo>
                    <a:pt x="3" y="0"/>
                  </a:moveTo>
                  <a:cubicBezTo>
                    <a:pt x="0" y="17"/>
                    <a:pt x="15" y="5"/>
                    <a:pt x="6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90">
              <a:extLst>
                <a:ext uri="{FF2B5EF4-FFF2-40B4-BE49-F238E27FC236}">
                  <a16:creationId xmlns:a16="http://schemas.microsoft.com/office/drawing/2014/main" id="{B269EAD1-057B-06C0-06BB-D2EE83D43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0" y="2647"/>
              <a:ext cx="16" cy="22"/>
            </a:xfrm>
            <a:custGeom>
              <a:avLst/>
              <a:gdLst>
                <a:gd name="T0" fmla="*/ 57 w 7"/>
                <a:gd name="T1" fmla="*/ 0 h 9"/>
                <a:gd name="T2" fmla="*/ 48 w 7"/>
                <a:gd name="T3" fmla="*/ 132 h 9"/>
                <a:gd name="T4" fmla="*/ 85 w 7"/>
                <a:gd name="T5" fmla="*/ 71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9">
                  <a:moveTo>
                    <a:pt x="5" y="0"/>
                  </a:moveTo>
                  <a:cubicBezTo>
                    <a:pt x="0" y="1"/>
                    <a:pt x="2" y="7"/>
                    <a:pt x="4" y="9"/>
                  </a:cubicBezTo>
                  <a:cubicBezTo>
                    <a:pt x="6" y="9"/>
                    <a:pt x="7" y="7"/>
                    <a:pt x="7" y="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91">
              <a:extLst>
                <a:ext uri="{FF2B5EF4-FFF2-40B4-BE49-F238E27FC236}">
                  <a16:creationId xmlns:a16="http://schemas.microsoft.com/office/drawing/2014/main" id="{745399B8-5470-41D4-ABA3-2C5795B0D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7" y="2621"/>
              <a:ext cx="23" cy="24"/>
            </a:xfrm>
            <a:custGeom>
              <a:avLst/>
              <a:gdLst>
                <a:gd name="T0" fmla="*/ 94 w 10"/>
                <a:gd name="T1" fmla="*/ 0 h 10"/>
                <a:gd name="T2" fmla="*/ 122 w 10"/>
                <a:gd name="T3" fmla="*/ 41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0">
                  <a:moveTo>
                    <a:pt x="8" y="0"/>
                  </a:moveTo>
                  <a:cubicBezTo>
                    <a:pt x="0" y="3"/>
                    <a:pt x="9" y="10"/>
                    <a:pt x="10" y="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92">
              <a:extLst>
                <a:ext uri="{FF2B5EF4-FFF2-40B4-BE49-F238E27FC236}">
                  <a16:creationId xmlns:a16="http://schemas.microsoft.com/office/drawing/2014/main" id="{D7653B9B-9365-92D9-1C76-15CB0B512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2647"/>
              <a:ext cx="11" cy="10"/>
            </a:xfrm>
            <a:custGeom>
              <a:avLst/>
              <a:gdLst>
                <a:gd name="T0" fmla="*/ 9 w 5"/>
                <a:gd name="T1" fmla="*/ 0 h 4"/>
                <a:gd name="T2" fmla="*/ 9 w 5"/>
                <a:gd name="T3" fmla="*/ 63 h 4"/>
                <a:gd name="T4" fmla="*/ 33 w 5"/>
                <a:gd name="T5" fmla="*/ 0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4">
                  <a:moveTo>
                    <a:pt x="1" y="0"/>
                  </a:moveTo>
                  <a:cubicBezTo>
                    <a:pt x="0" y="1"/>
                    <a:pt x="0" y="3"/>
                    <a:pt x="1" y="4"/>
                  </a:cubicBezTo>
                  <a:cubicBezTo>
                    <a:pt x="5" y="4"/>
                    <a:pt x="4" y="0"/>
                    <a:pt x="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93">
              <a:extLst>
                <a:ext uri="{FF2B5EF4-FFF2-40B4-BE49-F238E27FC236}">
                  <a16:creationId xmlns:a16="http://schemas.microsoft.com/office/drawing/2014/main" id="{8EB46759-190E-9B41-8551-2D403FFF46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4" y="2607"/>
              <a:ext cx="21" cy="23"/>
            </a:xfrm>
            <a:custGeom>
              <a:avLst/>
              <a:gdLst>
                <a:gd name="T0" fmla="*/ 86 w 9"/>
                <a:gd name="T1" fmla="*/ 28 h 10"/>
                <a:gd name="T2" fmla="*/ 86 w 9"/>
                <a:gd name="T3" fmla="*/ 122 h 10"/>
                <a:gd name="T4" fmla="*/ 103 w 9"/>
                <a:gd name="T5" fmla="*/ 64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0">
                  <a:moveTo>
                    <a:pt x="7" y="2"/>
                  </a:moveTo>
                  <a:cubicBezTo>
                    <a:pt x="0" y="0"/>
                    <a:pt x="3" y="8"/>
                    <a:pt x="7" y="10"/>
                  </a:cubicBezTo>
                  <a:cubicBezTo>
                    <a:pt x="9" y="9"/>
                    <a:pt x="9" y="6"/>
                    <a:pt x="8" y="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94">
              <a:extLst>
                <a:ext uri="{FF2B5EF4-FFF2-40B4-BE49-F238E27FC236}">
                  <a16:creationId xmlns:a16="http://schemas.microsoft.com/office/drawing/2014/main" id="{1EF96A29-5B11-0596-9C8C-A86305CCDB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6" y="2640"/>
              <a:ext cx="18" cy="12"/>
            </a:xfrm>
            <a:custGeom>
              <a:avLst/>
              <a:gdLst>
                <a:gd name="T0" fmla="*/ 36 w 8"/>
                <a:gd name="T1" fmla="*/ 0 h 5"/>
                <a:gd name="T2" fmla="*/ 56 w 8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5">
                  <a:moveTo>
                    <a:pt x="3" y="0"/>
                  </a:moveTo>
                  <a:cubicBezTo>
                    <a:pt x="0" y="4"/>
                    <a:pt x="8" y="5"/>
                    <a:pt x="5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95">
              <a:extLst>
                <a:ext uri="{FF2B5EF4-FFF2-40B4-BE49-F238E27FC236}">
                  <a16:creationId xmlns:a16="http://schemas.microsoft.com/office/drawing/2014/main" id="{9D93BBA0-C3CC-1A99-B6AE-0E433D033D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0" y="2623"/>
              <a:ext cx="16" cy="22"/>
            </a:xfrm>
            <a:custGeom>
              <a:avLst/>
              <a:gdLst>
                <a:gd name="T0" fmla="*/ 37 w 7"/>
                <a:gd name="T1" fmla="*/ 0 h 9"/>
                <a:gd name="T2" fmla="*/ 48 w 7"/>
                <a:gd name="T3" fmla="*/ 120 h 9"/>
                <a:gd name="T4" fmla="*/ 57 w 7"/>
                <a:gd name="T5" fmla="*/ 29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9">
                  <a:moveTo>
                    <a:pt x="3" y="0"/>
                  </a:moveTo>
                  <a:cubicBezTo>
                    <a:pt x="0" y="2"/>
                    <a:pt x="0" y="9"/>
                    <a:pt x="4" y="8"/>
                  </a:cubicBezTo>
                  <a:cubicBezTo>
                    <a:pt x="6" y="8"/>
                    <a:pt x="7" y="4"/>
                    <a:pt x="5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96">
              <a:extLst>
                <a:ext uri="{FF2B5EF4-FFF2-40B4-BE49-F238E27FC236}">
                  <a16:creationId xmlns:a16="http://schemas.microsoft.com/office/drawing/2014/main" id="{C95B0D3E-3EAF-8283-7B93-B52CF1DB6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3" y="2650"/>
              <a:ext cx="18" cy="16"/>
            </a:xfrm>
            <a:custGeom>
              <a:avLst/>
              <a:gdLst>
                <a:gd name="T0" fmla="*/ 56 w 8"/>
                <a:gd name="T1" fmla="*/ 0 h 7"/>
                <a:gd name="T2" fmla="*/ 81 w 8"/>
                <a:gd name="T3" fmla="*/ 37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7">
                  <a:moveTo>
                    <a:pt x="5" y="0"/>
                  </a:moveTo>
                  <a:cubicBezTo>
                    <a:pt x="0" y="4"/>
                    <a:pt x="8" y="7"/>
                    <a:pt x="7" y="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97">
              <a:extLst>
                <a:ext uri="{FF2B5EF4-FFF2-40B4-BE49-F238E27FC236}">
                  <a16:creationId xmlns:a16="http://schemas.microsoft.com/office/drawing/2014/main" id="{5E57F9AE-F848-8135-0DBC-3E24C7985E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9" y="1141"/>
              <a:ext cx="469" cy="987"/>
            </a:xfrm>
            <a:custGeom>
              <a:avLst/>
              <a:gdLst>
                <a:gd name="T0" fmla="*/ 826 w 209"/>
                <a:gd name="T1" fmla="*/ 736 h 413"/>
                <a:gd name="T2" fmla="*/ 1627 w 209"/>
                <a:gd name="T3" fmla="*/ 234 h 413"/>
                <a:gd name="T4" fmla="*/ 2361 w 209"/>
                <a:gd name="T5" fmla="*/ 0 h 413"/>
                <a:gd name="T6" fmla="*/ 0 w 209"/>
                <a:gd name="T7" fmla="*/ 1759 h 413"/>
                <a:gd name="T8" fmla="*/ 0 w 209"/>
                <a:gd name="T9" fmla="*/ 1759 h 413"/>
                <a:gd name="T10" fmla="*/ 0 w 209"/>
                <a:gd name="T11" fmla="*/ 2650 h 413"/>
                <a:gd name="T12" fmla="*/ 110 w 209"/>
                <a:gd name="T13" fmla="*/ 3164 h 413"/>
                <a:gd name="T14" fmla="*/ 0 w 209"/>
                <a:gd name="T15" fmla="*/ 3525 h 413"/>
                <a:gd name="T16" fmla="*/ 110 w 209"/>
                <a:gd name="T17" fmla="*/ 3850 h 413"/>
                <a:gd name="T18" fmla="*/ 65 w 209"/>
                <a:gd name="T19" fmla="*/ 4175 h 413"/>
                <a:gd name="T20" fmla="*/ 227 w 209"/>
                <a:gd name="T21" fmla="*/ 4804 h 413"/>
                <a:gd name="T22" fmla="*/ 65 w 209"/>
                <a:gd name="T23" fmla="*/ 5351 h 413"/>
                <a:gd name="T24" fmla="*/ 215 w 209"/>
                <a:gd name="T25" fmla="*/ 5638 h 413"/>
                <a:gd name="T26" fmla="*/ 215 w 209"/>
                <a:gd name="T27" fmla="*/ 5626 h 413"/>
                <a:gd name="T28" fmla="*/ 227 w 209"/>
                <a:gd name="T29" fmla="*/ 5227 h 413"/>
                <a:gd name="T30" fmla="*/ 473 w 209"/>
                <a:gd name="T31" fmla="*/ 4820 h 413"/>
                <a:gd name="T32" fmla="*/ 328 w 209"/>
                <a:gd name="T33" fmla="*/ 4163 h 413"/>
                <a:gd name="T34" fmla="*/ 328 w 209"/>
                <a:gd name="T35" fmla="*/ 3821 h 413"/>
                <a:gd name="T36" fmla="*/ 283 w 209"/>
                <a:gd name="T37" fmla="*/ 3496 h 413"/>
                <a:gd name="T38" fmla="*/ 352 w 209"/>
                <a:gd name="T39" fmla="*/ 3085 h 413"/>
                <a:gd name="T40" fmla="*/ 292 w 209"/>
                <a:gd name="T41" fmla="*/ 2906 h 413"/>
                <a:gd name="T42" fmla="*/ 272 w 209"/>
                <a:gd name="T43" fmla="*/ 2701 h 413"/>
                <a:gd name="T44" fmla="*/ 292 w 209"/>
                <a:gd name="T45" fmla="*/ 2347 h 413"/>
                <a:gd name="T46" fmla="*/ 417 w 209"/>
                <a:gd name="T47" fmla="*/ 2046 h 413"/>
                <a:gd name="T48" fmla="*/ 453 w 209"/>
                <a:gd name="T49" fmla="*/ 1599 h 413"/>
                <a:gd name="T50" fmla="*/ 826 w 209"/>
                <a:gd name="T51" fmla="*/ 736 h 41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09" h="413">
                  <a:moveTo>
                    <a:pt x="73" y="54"/>
                  </a:moveTo>
                  <a:cubicBezTo>
                    <a:pt x="97" y="34"/>
                    <a:pt x="116" y="31"/>
                    <a:pt x="144" y="17"/>
                  </a:cubicBezTo>
                  <a:cubicBezTo>
                    <a:pt x="161" y="9"/>
                    <a:pt x="192" y="5"/>
                    <a:pt x="209" y="0"/>
                  </a:cubicBezTo>
                  <a:cubicBezTo>
                    <a:pt x="104" y="10"/>
                    <a:pt x="0" y="54"/>
                    <a:pt x="0" y="12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212"/>
                    <a:pt x="10" y="208"/>
                    <a:pt x="10" y="232"/>
                  </a:cubicBezTo>
                  <a:cubicBezTo>
                    <a:pt x="10" y="249"/>
                    <a:pt x="0" y="244"/>
                    <a:pt x="0" y="258"/>
                  </a:cubicBezTo>
                  <a:cubicBezTo>
                    <a:pt x="0" y="272"/>
                    <a:pt x="9" y="267"/>
                    <a:pt x="10" y="282"/>
                  </a:cubicBezTo>
                  <a:cubicBezTo>
                    <a:pt x="12" y="296"/>
                    <a:pt x="3" y="293"/>
                    <a:pt x="6" y="306"/>
                  </a:cubicBezTo>
                  <a:cubicBezTo>
                    <a:pt x="6" y="326"/>
                    <a:pt x="20" y="334"/>
                    <a:pt x="20" y="352"/>
                  </a:cubicBezTo>
                  <a:cubicBezTo>
                    <a:pt x="20" y="370"/>
                    <a:pt x="4" y="374"/>
                    <a:pt x="6" y="392"/>
                  </a:cubicBezTo>
                  <a:cubicBezTo>
                    <a:pt x="7" y="405"/>
                    <a:pt x="15" y="406"/>
                    <a:pt x="19" y="413"/>
                  </a:cubicBezTo>
                  <a:cubicBezTo>
                    <a:pt x="19" y="412"/>
                    <a:pt x="19" y="412"/>
                    <a:pt x="19" y="412"/>
                  </a:cubicBezTo>
                  <a:cubicBezTo>
                    <a:pt x="23" y="405"/>
                    <a:pt x="17" y="392"/>
                    <a:pt x="20" y="383"/>
                  </a:cubicBezTo>
                  <a:cubicBezTo>
                    <a:pt x="24" y="372"/>
                    <a:pt x="37" y="364"/>
                    <a:pt x="42" y="353"/>
                  </a:cubicBezTo>
                  <a:cubicBezTo>
                    <a:pt x="51" y="335"/>
                    <a:pt x="39" y="320"/>
                    <a:pt x="29" y="305"/>
                  </a:cubicBezTo>
                  <a:cubicBezTo>
                    <a:pt x="20" y="291"/>
                    <a:pt x="25" y="291"/>
                    <a:pt x="29" y="280"/>
                  </a:cubicBezTo>
                  <a:cubicBezTo>
                    <a:pt x="33" y="268"/>
                    <a:pt x="28" y="266"/>
                    <a:pt x="25" y="256"/>
                  </a:cubicBezTo>
                  <a:cubicBezTo>
                    <a:pt x="20" y="241"/>
                    <a:pt x="31" y="239"/>
                    <a:pt x="31" y="226"/>
                  </a:cubicBezTo>
                  <a:cubicBezTo>
                    <a:pt x="31" y="222"/>
                    <a:pt x="27" y="217"/>
                    <a:pt x="26" y="213"/>
                  </a:cubicBezTo>
                  <a:cubicBezTo>
                    <a:pt x="25" y="208"/>
                    <a:pt x="26" y="203"/>
                    <a:pt x="24" y="198"/>
                  </a:cubicBezTo>
                  <a:cubicBezTo>
                    <a:pt x="19" y="184"/>
                    <a:pt x="13" y="185"/>
                    <a:pt x="26" y="172"/>
                  </a:cubicBezTo>
                  <a:cubicBezTo>
                    <a:pt x="35" y="163"/>
                    <a:pt x="37" y="164"/>
                    <a:pt x="37" y="150"/>
                  </a:cubicBezTo>
                  <a:cubicBezTo>
                    <a:pt x="36" y="138"/>
                    <a:pt x="37" y="129"/>
                    <a:pt x="40" y="117"/>
                  </a:cubicBezTo>
                  <a:cubicBezTo>
                    <a:pt x="44" y="89"/>
                    <a:pt x="58" y="67"/>
                    <a:pt x="73" y="54"/>
                  </a:cubicBezTo>
                  <a:close/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98">
              <a:extLst>
                <a:ext uri="{FF2B5EF4-FFF2-40B4-BE49-F238E27FC236}">
                  <a16:creationId xmlns:a16="http://schemas.microsoft.com/office/drawing/2014/main" id="{4797DBCF-683A-4AE5-0A0B-F0212C196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6" y="1507"/>
              <a:ext cx="290" cy="229"/>
            </a:xfrm>
            <a:custGeom>
              <a:avLst/>
              <a:gdLst>
                <a:gd name="T0" fmla="*/ 110 w 129"/>
                <a:gd name="T1" fmla="*/ 1302 h 96"/>
                <a:gd name="T2" fmla="*/ 400 w 129"/>
                <a:gd name="T3" fmla="*/ 854 h 96"/>
                <a:gd name="T4" fmla="*/ 854 w 129"/>
                <a:gd name="T5" fmla="*/ 432 h 96"/>
                <a:gd name="T6" fmla="*/ 1466 w 129"/>
                <a:gd name="T7" fmla="*/ 148 h 96"/>
                <a:gd name="T8" fmla="*/ 749 w 129"/>
                <a:gd name="T9" fmla="*/ 422 h 96"/>
                <a:gd name="T10" fmla="*/ 445 w 129"/>
                <a:gd name="T11" fmla="*/ 637 h 96"/>
                <a:gd name="T12" fmla="*/ 0 w 129"/>
                <a:gd name="T13" fmla="*/ 1097 h 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9" h="96">
                  <a:moveTo>
                    <a:pt x="10" y="96"/>
                  </a:moveTo>
                  <a:cubicBezTo>
                    <a:pt x="18" y="84"/>
                    <a:pt x="24" y="73"/>
                    <a:pt x="35" y="63"/>
                  </a:cubicBezTo>
                  <a:cubicBezTo>
                    <a:pt x="48" y="52"/>
                    <a:pt x="61" y="40"/>
                    <a:pt x="75" y="32"/>
                  </a:cubicBezTo>
                  <a:cubicBezTo>
                    <a:pt x="91" y="22"/>
                    <a:pt x="111" y="14"/>
                    <a:pt x="129" y="11"/>
                  </a:cubicBezTo>
                  <a:cubicBezTo>
                    <a:pt x="118" y="0"/>
                    <a:pt x="77" y="25"/>
                    <a:pt x="66" y="31"/>
                  </a:cubicBezTo>
                  <a:cubicBezTo>
                    <a:pt x="56" y="36"/>
                    <a:pt x="47" y="41"/>
                    <a:pt x="39" y="47"/>
                  </a:cubicBezTo>
                  <a:cubicBezTo>
                    <a:pt x="27" y="56"/>
                    <a:pt x="8" y="68"/>
                    <a:pt x="0" y="81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99">
              <a:extLst>
                <a:ext uri="{FF2B5EF4-FFF2-40B4-BE49-F238E27FC236}">
                  <a16:creationId xmlns:a16="http://schemas.microsoft.com/office/drawing/2014/main" id="{01CCA7B1-5929-9520-B3B2-2B83613C35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5" y="1502"/>
              <a:ext cx="97" cy="127"/>
            </a:xfrm>
            <a:custGeom>
              <a:avLst/>
              <a:gdLst>
                <a:gd name="T0" fmla="*/ 138 w 43"/>
                <a:gd name="T1" fmla="*/ 728 h 53"/>
                <a:gd name="T2" fmla="*/ 255 w 43"/>
                <a:gd name="T3" fmla="*/ 374 h 53"/>
                <a:gd name="T4" fmla="*/ 494 w 43"/>
                <a:gd name="T5" fmla="*/ 0 h 53"/>
                <a:gd name="T6" fmla="*/ 0 w 43"/>
                <a:gd name="T7" fmla="*/ 522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" h="53">
                  <a:moveTo>
                    <a:pt x="12" y="53"/>
                  </a:moveTo>
                  <a:cubicBezTo>
                    <a:pt x="15" y="43"/>
                    <a:pt x="16" y="36"/>
                    <a:pt x="22" y="27"/>
                  </a:cubicBezTo>
                  <a:cubicBezTo>
                    <a:pt x="27" y="19"/>
                    <a:pt x="33" y="5"/>
                    <a:pt x="43" y="0"/>
                  </a:cubicBezTo>
                  <a:cubicBezTo>
                    <a:pt x="28" y="10"/>
                    <a:pt x="9" y="23"/>
                    <a:pt x="0" y="38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100">
              <a:extLst>
                <a:ext uri="{FF2B5EF4-FFF2-40B4-BE49-F238E27FC236}">
                  <a16:creationId xmlns:a16="http://schemas.microsoft.com/office/drawing/2014/main" id="{F8CBF315-5454-0CAE-E923-6BBC4F66CC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6" y="1681"/>
              <a:ext cx="263" cy="218"/>
            </a:xfrm>
            <a:custGeom>
              <a:avLst/>
              <a:gdLst>
                <a:gd name="T0" fmla="*/ 191 w 117"/>
                <a:gd name="T1" fmla="*/ 1251 h 91"/>
                <a:gd name="T2" fmla="*/ 793 w 117"/>
                <a:gd name="T3" fmla="*/ 357 h 91"/>
                <a:gd name="T4" fmla="*/ 1328 w 117"/>
                <a:gd name="T5" fmla="*/ 0 h 91"/>
                <a:gd name="T6" fmla="*/ 0 w 117"/>
                <a:gd name="T7" fmla="*/ 1033 h 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7" h="91">
                  <a:moveTo>
                    <a:pt x="17" y="91"/>
                  </a:moveTo>
                  <a:cubicBezTo>
                    <a:pt x="20" y="64"/>
                    <a:pt x="48" y="40"/>
                    <a:pt x="70" y="26"/>
                  </a:cubicBezTo>
                  <a:cubicBezTo>
                    <a:pt x="85" y="17"/>
                    <a:pt x="101" y="7"/>
                    <a:pt x="117" y="0"/>
                  </a:cubicBezTo>
                  <a:cubicBezTo>
                    <a:pt x="78" y="12"/>
                    <a:pt x="21" y="37"/>
                    <a:pt x="0" y="75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101">
              <a:extLst>
                <a:ext uri="{FF2B5EF4-FFF2-40B4-BE49-F238E27FC236}">
                  <a16:creationId xmlns:a16="http://schemas.microsoft.com/office/drawing/2014/main" id="{AFF506D3-64B9-6507-22BC-1C0FDA640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" y="1841"/>
              <a:ext cx="258" cy="208"/>
            </a:xfrm>
            <a:custGeom>
              <a:avLst/>
              <a:gdLst>
                <a:gd name="T0" fmla="*/ 0 w 115"/>
                <a:gd name="T1" fmla="*/ 1188 h 87"/>
                <a:gd name="T2" fmla="*/ 680 w 115"/>
                <a:gd name="T3" fmla="*/ 452 h 87"/>
                <a:gd name="T4" fmla="*/ 1036 w 115"/>
                <a:gd name="T5" fmla="*/ 177 h 87"/>
                <a:gd name="T6" fmla="*/ 1299 w 115"/>
                <a:gd name="T7" fmla="*/ 0 h 87"/>
                <a:gd name="T8" fmla="*/ 90 w 115"/>
                <a:gd name="T9" fmla="*/ 748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5" h="87">
                  <a:moveTo>
                    <a:pt x="0" y="87"/>
                  </a:moveTo>
                  <a:cubicBezTo>
                    <a:pt x="11" y="63"/>
                    <a:pt x="39" y="46"/>
                    <a:pt x="60" y="33"/>
                  </a:cubicBezTo>
                  <a:cubicBezTo>
                    <a:pt x="71" y="26"/>
                    <a:pt x="81" y="19"/>
                    <a:pt x="92" y="13"/>
                  </a:cubicBezTo>
                  <a:cubicBezTo>
                    <a:pt x="99" y="9"/>
                    <a:pt x="109" y="6"/>
                    <a:pt x="115" y="0"/>
                  </a:cubicBezTo>
                  <a:cubicBezTo>
                    <a:pt x="74" y="10"/>
                    <a:pt x="43" y="34"/>
                    <a:pt x="8" y="55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02">
              <a:extLst>
                <a:ext uri="{FF2B5EF4-FFF2-40B4-BE49-F238E27FC236}">
                  <a16:creationId xmlns:a16="http://schemas.microsoft.com/office/drawing/2014/main" id="{17F15052-B276-5B6B-7A69-FEFC10E621A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91" y="2018"/>
              <a:ext cx="350" cy="768"/>
            </a:xfrm>
            <a:custGeom>
              <a:avLst/>
              <a:gdLst>
                <a:gd name="T0" fmla="*/ 700 w 156"/>
                <a:gd name="T1" fmla="*/ 916 h 321"/>
                <a:gd name="T2" fmla="*/ 1234 w 156"/>
                <a:gd name="T3" fmla="*/ 345 h 321"/>
                <a:gd name="T4" fmla="*/ 1761 w 156"/>
                <a:gd name="T5" fmla="*/ 0 h 321"/>
                <a:gd name="T6" fmla="*/ 1335 w 156"/>
                <a:gd name="T7" fmla="*/ 79 h 321"/>
                <a:gd name="T8" fmla="*/ 56 w 156"/>
                <a:gd name="T9" fmla="*/ 1024 h 321"/>
                <a:gd name="T10" fmla="*/ 0 w 156"/>
                <a:gd name="T11" fmla="*/ 1574 h 321"/>
                <a:gd name="T12" fmla="*/ 563 w 156"/>
                <a:gd name="T13" fmla="*/ 3383 h 321"/>
                <a:gd name="T14" fmla="*/ 1142 w 156"/>
                <a:gd name="T15" fmla="*/ 4012 h 321"/>
                <a:gd name="T16" fmla="*/ 871 w 156"/>
                <a:gd name="T17" fmla="*/ 3589 h 321"/>
                <a:gd name="T18" fmla="*/ 518 w 156"/>
                <a:gd name="T19" fmla="*/ 2833 h 321"/>
                <a:gd name="T20" fmla="*/ 442 w 156"/>
                <a:gd name="T21" fmla="*/ 1768 h 321"/>
                <a:gd name="T22" fmla="*/ 700 w 156"/>
                <a:gd name="T23" fmla="*/ 916 h 321"/>
                <a:gd name="T24" fmla="*/ 1335 w 156"/>
                <a:gd name="T25" fmla="*/ 4366 h 321"/>
                <a:gd name="T26" fmla="*/ 1335 w 156"/>
                <a:gd name="T27" fmla="*/ 4366 h 321"/>
                <a:gd name="T28" fmla="*/ 1335 w 156"/>
                <a:gd name="T29" fmla="*/ 4385 h 321"/>
                <a:gd name="T30" fmla="*/ 1344 w 156"/>
                <a:gd name="T31" fmla="*/ 4395 h 321"/>
                <a:gd name="T32" fmla="*/ 1335 w 156"/>
                <a:gd name="T33" fmla="*/ 4366 h 3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56" h="321">
                  <a:moveTo>
                    <a:pt x="62" y="67"/>
                  </a:moveTo>
                  <a:cubicBezTo>
                    <a:pt x="75" y="49"/>
                    <a:pt x="91" y="37"/>
                    <a:pt x="109" y="25"/>
                  </a:cubicBezTo>
                  <a:cubicBezTo>
                    <a:pt x="124" y="14"/>
                    <a:pt x="140" y="7"/>
                    <a:pt x="156" y="0"/>
                  </a:cubicBezTo>
                  <a:cubicBezTo>
                    <a:pt x="118" y="6"/>
                    <a:pt x="118" y="6"/>
                    <a:pt x="118" y="6"/>
                  </a:cubicBezTo>
                  <a:cubicBezTo>
                    <a:pt x="74" y="19"/>
                    <a:pt x="31" y="36"/>
                    <a:pt x="5" y="75"/>
                  </a:cubicBezTo>
                  <a:cubicBezTo>
                    <a:pt x="3" y="86"/>
                    <a:pt x="0" y="97"/>
                    <a:pt x="0" y="115"/>
                  </a:cubicBezTo>
                  <a:cubicBezTo>
                    <a:pt x="0" y="143"/>
                    <a:pt x="6" y="199"/>
                    <a:pt x="50" y="247"/>
                  </a:cubicBezTo>
                  <a:cubicBezTo>
                    <a:pt x="75" y="275"/>
                    <a:pt x="90" y="283"/>
                    <a:pt x="101" y="293"/>
                  </a:cubicBezTo>
                  <a:cubicBezTo>
                    <a:pt x="93" y="282"/>
                    <a:pt x="85" y="273"/>
                    <a:pt x="77" y="262"/>
                  </a:cubicBezTo>
                  <a:cubicBezTo>
                    <a:pt x="65" y="245"/>
                    <a:pt x="52" y="227"/>
                    <a:pt x="46" y="207"/>
                  </a:cubicBezTo>
                  <a:cubicBezTo>
                    <a:pt x="38" y="183"/>
                    <a:pt x="36" y="155"/>
                    <a:pt x="39" y="129"/>
                  </a:cubicBezTo>
                  <a:cubicBezTo>
                    <a:pt x="42" y="105"/>
                    <a:pt x="47" y="86"/>
                    <a:pt x="62" y="67"/>
                  </a:cubicBezTo>
                  <a:close/>
                  <a:moveTo>
                    <a:pt x="118" y="319"/>
                  </a:moveTo>
                  <a:cubicBezTo>
                    <a:pt x="118" y="319"/>
                    <a:pt x="118" y="319"/>
                    <a:pt x="118" y="319"/>
                  </a:cubicBezTo>
                  <a:cubicBezTo>
                    <a:pt x="118" y="320"/>
                    <a:pt x="118" y="320"/>
                    <a:pt x="118" y="320"/>
                  </a:cubicBezTo>
                  <a:cubicBezTo>
                    <a:pt x="119" y="321"/>
                    <a:pt x="119" y="321"/>
                    <a:pt x="119" y="321"/>
                  </a:cubicBezTo>
                  <a:cubicBezTo>
                    <a:pt x="120" y="321"/>
                    <a:pt x="118" y="319"/>
                    <a:pt x="118" y="319"/>
                  </a:cubicBezTo>
                  <a:close/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103">
              <a:extLst>
                <a:ext uri="{FF2B5EF4-FFF2-40B4-BE49-F238E27FC236}">
                  <a16:creationId xmlns:a16="http://schemas.microsoft.com/office/drawing/2014/main" id="{6B11848D-62E8-F527-81B9-C51540EBDF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2" y="2671"/>
              <a:ext cx="238" cy="854"/>
            </a:xfrm>
            <a:custGeom>
              <a:avLst/>
              <a:gdLst>
                <a:gd name="T0" fmla="*/ 1073 w 106"/>
                <a:gd name="T1" fmla="*/ 4641 h 357"/>
                <a:gd name="T2" fmla="*/ 1199 w 106"/>
                <a:gd name="T3" fmla="*/ 4423 h 357"/>
                <a:gd name="T4" fmla="*/ 871 w 106"/>
                <a:gd name="T5" fmla="*/ 4378 h 357"/>
                <a:gd name="T6" fmla="*/ 620 w 106"/>
                <a:gd name="T7" fmla="*/ 3737 h 357"/>
                <a:gd name="T8" fmla="*/ 692 w 106"/>
                <a:gd name="T9" fmla="*/ 3244 h 357"/>
                <a:gd name="T10" fmla="*/ 644 w 106"/>
                <a:gd name="T11" fmla="*/ 2615 h 357"/>
                <a:gd name="T12" fmla="*/ 591 w 106"/>
                <a:gd name="T13" fmla="*/ 1849 h 357"/>
                <a:gd name="T14" fmla="*/ 635 w 106"/>
                <a:gd name="T15" fmla="*/ 1299 h 357"/>
                <a:gd name="T16" fmla="*/ 519 w 106"/>
                <a:gd name="T17" fmla="*/ 531 h 357"/>
                <a:gd name="T18" fmla="*/ 337 w 106"/>
                <a:gd name="T19" fmla="*/ 234 h 357"/>
                <a:gd name="T20" fmla="*/ 56 w 106"/>
                <a:gd name="T21" fmla="*/ 0 h 357"/>
                <a:gd name="T22" fmla="*/ 0 w 106"/>
                <a:gd name="T23" fmla="*/ 41 h 357"/>
                <a:gd name="T24" fmla="*/ 454 w 106"/>
                <a:gd name="T25" fmla="*/ 756 h 357"/>
                <a:gd name="T26" fmla="*/ 445 w 106"/>
                <a:gd name="T27" fmla="*/ 2096 h 357"/>
                <a:gd name="T28" fmla="*/ 157 w 106"/>
                <a:gd name="T29" fmla="*/ 4818 h 357"/>
                <a:gd name="T30" fmla="*/ 110 w 106"/>
                <a:gd name="T31" fmla="*/ 4887 h 357"/>
                <a:gd name="T32" fmla="*/ 292 w 106"/>
                <a:gd name="T33" fmla="*/ 4875 h 357"/>
                <a:gd name="T34" fmla="*/ 620 w 106"/>
                <a:gd name="T35" fmla="*/ 4777 h 357"/>
                <a:gd name="T36" fmla="*/ 939 w 106"/>
                <a:gd name="T37" fmla="*/ 4710 h 357"/>
                <a:gd name="T38" fmla="*/ 1073 w 106"/>
                <a:gd name="T39" fmla="*/ 4641 h 35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06" h="357">
                  <a:moveTo>
                    <a:pt x="95" y="339"/>
                  </a:moveTo>
                  <a:cubicBezTo>
                    <a:pt x="98" y="335"/>
                    <a:pt x="102" y="329"/>
                    <a:pt x="106" y="323"/>
                  </a:cubicBezTo>
                  <a:cubicBezTo>
                    <a:pt x="96" y="324"/>
                    <a:pt x="86" y="323"/>
                    <a:pt x="77" y="320"/>
                  </a:cubicBezTo>
                  <a:cubicBezTo>
                    <a:pt x="59" y="313"/>
                    <a:pt x="55" y="290"/>
                    <a:pt x="55" y="273"/>
                  </a:cubicBezTo>
                  <a:cubicBezTo>
                    <a:pt x="55" y="261"/>
                    <a:pt x="60" y="249"/>
                    <a:pt x="61" y="237"/>
                  </a:cubicBezTo>
                  <a:cubicBezTo>
                    <a:pt x="62" y="221"/>
                    <a:pt x="60" y="206"/>
                    <a:pt x="57" y="191"/>
                  </a:cubicBezTo>
                  <a:cubicBezTo>
                    <a:pt x="54" y="171"/>
                    <a:pt x="50" y="155"/>
                    <a:pt x="52" y="135"/>
                  </a:cubicBezTo>
                  <a:cubicBezTo>
                    <a:pt x="53" y="122"/>
                    <a:pt x="56" y="109"/>
                    <a:pt x="56" y="95"/>
                  </a:cubicBezTo>
                  <a:cubicBezTo>
                    <a:pt x="57" y="74"/>
                    <a:pt x="55" y="58"/>
                    <a:pt x="46" y="39"/>
                  </a:cubicBezTo>
                  <a:cubicBezTo>
                    <a:pt x="42" y="30"/>
                    <a:pt x="38" y="23"/>
                    <a:pt x="30" y="17"/>
                  </a:cubicBezTo>
                  <a:cubicBezTo>
                    <a:pt x="22" y="11"/>
                    <a:pt x="10" y="8"/>
                    <a:pt x="5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20" y="20"/>
                    <a:pt x="29" y="24"/>
                    <a:pt x="40" y="55"/>
                  </a:cubicBezTo>
                  <a:cubicBezTo>
                    <a:pt x="52" y="90"/>
                    <a:pt x="41" y="113"/>
                    <a:pt x="39" y="153"/>
                  </a:cubicBezTo>
                  <a:cubicBezTo>
                    <a:pt x="37" y="193"/>
                    <a:pt x="56" y="290"/>
                    <a:pt x="14" y="352"/>
                  </a:cubicBezTo>
                  <a:cubicBezTo>
                    <a:pt x="13" y="354"/>
                    <a:pt x="11" y="355"/>
                    <a:pt x="10" y="357"/>
                  </a:cubicBezTo>
                  <a:cubicBezTo>
                    <a:pt x="15" y="356"/>
                    <a:pt x="21" y="356"/>
                    <a:pt x="26" y="356"/>
                  </a:cubicBezTo>
                  <a:cubicBezTo>
                    <a:pt x="36" y="354"/>
                    <a:pt x="46" y="351"/>
                    <a:pt x="55" y="349"/>
                  </a:cubicBezTo>
                  <a:cubicBezTo>
                    <a:pt x="66" y="348"/>
                    <a:pt x="74" y="348"/>
                    <a:pt x="83" y="344"/>
                  </a:cubicBezTo>
                  <a:cubicBezTo>
                    <a:pt x="87" y="342"/>
                    <a:pt x="91" y="341"/>
                    <a:pt x="95" y="339"/>
                  </a:cubicBezTo>
                  <a:close/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04">
              <a:extLst>
                <a:ext uri="{FF2B5EF4-FFF2-40B4-BE49-F238E27FC236}">
                  <a16:creationId xmlns:a16="http://schemas.microsoft.com/office/drawing/2014/main" id="{4D82DBCA-4C21-1B83-7815-811F94DEE7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1" y="3441"/>
              <a:ext cx="222" cy="43"/>
            </a:xfrm>
            <a:custGeom>
              <a:avLst/>
              <a:gdLst>
                <a:gd name="T0" fmla="*/ 56 w 99"/>
                <a:gd name="T1" fmla="*/ 205 h 18"/>
                <a:gd name="T2" fmla="*/ 271 w 99"/>
                <a:gd name="T3" fmla="*/ 165 h 18"/>
                <a:gd name="T4" fmla="*/ 644 w 99"/>
                <a:gd name="T5" fmla="*/ 98 h 18"/>
                <a:gd name="T6" fmla="*/ 946 w 99"/>
                <a:gd name="T7" fmla="*/ 108 h 18"/>
                <a:gd name="T8" fmla="*/ 1117 w 99"/>
                <a:gd name="T9" fmla="*/ 136 h 18"/>
                <a:gd name="T10" fmla="*/ 854 w 99"/>
                <a:gd name="T11" fmla="*/ 41 h 18"/>
                <a:gd name="T12" fmla="*/ 473 w 99"/>
                <a:gd name="T13" fmla="*/ 12 h 18"/>
                <a:gd name="T14" fmla="*/ 235 w 99"/>
                <a:gd name="T15" fmla="*/ 29 h 18"/>
                <a:gd name="T16" fmla="*/ 0 w 99"/>
                <a:gd name="T17" fmla="*/ 69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9" h="18">
                  <a:moveTo>
                    <a:pt x="5" y="15"/>
                  </a:moveTo>
                  <a:cubicBezTo>
                    <a:pt x="10" y="18"/>
                    <a:pt x="19" y="13"/>
                    <a:pt x="24" y="12"/>
                  </a:cubicBezTo>
                  <a:cubicBezTo>
                    <a:pt x="35" y="9"/>
                    <a:pt x="46" y="7"/>
                    <a:pt x="57" y="7"/>
                  </a:cubicBezTo>
                  <a:cubicBezTo>
                    <a:pt x="67" y="6"/>
                    <a:pt x="75" y="6"/>
                    <a:pt x="84" y="8"/>
                  </a:cubicBezTo>
                  <a:cubicBezTo>
                    <a:pt x="89" y="9"/>
                    <a:pt x="94" y="11"/>
                    <a:pt x="99" y="10"/>
                  </a:cubicBezTo>
                  <a:cubicBezTo>
                    <a:pt x="92" y="11"/>
                    <a:pt x="83" y="5"/>
                    <a:pt x="76" y="3"/>
                  </a:cubicBezTo>
                  <a:cubicBezTo>
                    <a:pt x="64" y="1"/>
                    <a:pt x="53" y="3"/>
                    <a:pt x="42" y="1"/>
                  </a:cubicBezTo>
                  <a:cubicBezTo>
                    <a:pt x="35" y="0"/>
                    <a:pt x="28" y="1"/>
                    <a:pt x="21" y="2"/>
                  </a:cubicBezTo>
                  <a:cubicBezTo>
                    <a:pt x="14" y="3"/>
                    <a:pt x="6" y="5"/>
                    <a:pt x="0" y="5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105">
              <a:extLst>
                <a:ext uri="{FF2B5EF4-FFF2-40B4-BE49-F238E27FC236}">
                  <a16:creationId xmlns:a16="http://schemas.microsoft.com/office/drawing/2014/main" id="{C07C4194-954A-FF4F-8CD9-00096DD4CC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7" y="1602"/>
              <a:ext cx="657" cy="1141"/>
            </a:xfrm>
            <a:custGeom>
              <a:avLst/>
              <a:gdLst>
                <a:gd name="T0" fmla="*/ 3269 w 293"/>
                <a:gd name="T1" fmla="*/ 588 h 477"/>
                <a:gd name="T2" fmla="*/ 3121 w 293"/>
                <a:gd name="T3" fmla="*/ 371 h 477"/>
                <a:gd name="T4" fmla="*/ 2922 w 293"/>
                <a:gd name="T5" fmla="*/ 206 h 477"/>
                <a:gd name="T6" fmla="*/ 2514 w 293"/>
                <a:gd name="T7" fmla="*/ 0 h 477"/>
                <a:gd name="T8" fmla="*/ 2897 w 293"/>
                <a:gd name="T9" fmla="*/ 344 h 477"/>
                <a:gd name="T10" fmla="*/ 2877 w 293"/>
                <a:gd name="T11" fmla="*/ 727 h 477"/>
                <a:gd name="T12" fmla="*/ 2785 w 293"/>
                <a:gd name="T13" fmla="*/ 983 h 477"/>
                <a:gd name="T14" fmla="*/ 2796 w 293"/>
                <a:gd name="T15" fmla="*/ 1246 h 477"/>
                <a:gd name="T16" fmla="*/ 2931 w 293"/>
                <a:gd name="T17" fmla="*/ 1682 h 477"/>
                <a:gd name="T18" fmla="*/ 2704 w 293"/>
                <a:gd name="T19" fmla="*/ 1820 h 477"/>
                <a:gd name="T20" fmla="*/ 2538 w 293"/>
                <a:gd name="T21" fmla="*/ 1710 h 477"/>
                <a:gd name="T22" fmla="*/ 2298 w 293"/>
                <a:gd name="T23" fmla="*/ 1643 h 477"/>
                <a:gd name="T24" fmla="*/ 1971 w 293"/>
                <a:gd name="T25" fmla="*/ 1533 h 477"/>
                <a:gd name="T26" fmla="*/ 2796 w 293"/>
                <a:gd name="T27" fmla="*/ 2380 h 477"/>
                <a:gd name="T28" fmla="*/ 2359 w 293"/>
                <a:gd name="T29" fmla="*/ 2122 h 477"/>
                <a:gd name="T30" fmla="*/ 1635 w 293"/>
                <a:gd name="T31" fmla="*/ 1837 h 477"/>
                <a:gd name="T32" fmla="*/ 801 w 293"/>
                <a:gd name="T33" fmla="*/ 1653 h 477"/>
                <a:gd name="T34" fmla="*/ 0 w 293"/>
                <a:gd name="T35" fmla="*/ 1670 h 477"/>
                <a:gd name="T36" fmla="*/ 926 w 293"/>
                <a:gd name="T37" fmla="*/ 1820 h 477"/>
                <a:gd name="T38" fmla="*/ 1870 w 293"/>
                <a:gd name="T39" fmla="*/ 2150 h 477"/>
                <a:gd name="T40" fmla="*/ 2594 w 293"/>
                <a:gd name="T41" fmla="*/ 3050 h 477"/>
                <a:gd name="T42" fmla="*/ 2088 w 293"/>
                <a:gd name="T43" fmla="*/ 2849 h 477"/>
                <a:gd name="T44" fmla="*/ 1377 w 293"/>
                <a:gd name="T45" fmla="*/ 2643 h 477"/>
                <a:gd name="T46" fmla="*/ 1850 w 293"/>
                <a:gd name="T47" fmla="*/ 2942 h 477"/>
                <a:gd name="T48" fmla="*/ 2458 w 293"/>
                <a:gd name="T49" fmla="*/ 3342 h 477"/>
                <a:gd name="T50" fmla="*/ 2760 w 293"/>
                <a:gd name="T51" fmla="*/ 4258 h 477"/>
                <a:gd name="T52" fmla="*/ 1780 w 293"/>
                <a:gd name="T53" fmla="*/ 3777 h 477"/>
                <a:gd name="T54" fmla="*/ 2493 w 293"/>
                <a:gd name="T55" fmla="*/ 4296 h 477"/>
                <a:gd name="T56" fmla="*/ 2624 w 293"/>
                <a:gd name="T57" fmla="*/ 5339 h 477"/>
                <a:gd name="T58" fmla="*/ 2076 w 293"/>
                <a:gd name="T59" fmla="*/ 6116 h 477"/>
                <a:gd name="T60" fmla="*/ 1926 w 293"/>
                <a:gd name="T61" fmla="*/ 6528 h 477"/>
                <a:gd name="T62" fmla="*/ 2594 w 293"/>
                <a:gd name="T63" fmla="*/ 5762 h 477"/>
                <a:gd name="T64" fmla="*/ 3043 w 293"/>
                <a:gd name="T65" fmla="*/ 4818 h 477"/>
                <a:gd name="T66" fmla="*/ 3056 w 293"/>
                <a:gd name="T67" fmla="*/ 4354 h 477"/>
                <a:gd name="T68" fmla="*/ 3157 w 293"/>
                <a:gd name="T69" fmla="*/ 3954 h 477"/>
                <a:gd name="T70" fmla="*/ 3043 w 293"/>
                <a:gd name="T71" fmla="*/ 3382 h 477"/>
                <a:gd name="T72" fmla="*/ 3193 w 293"/>
                <a:gd name="T73" fmla="*/ 2980 h 477"/>
                <a:gd name="T74" fmla="*/ 3056 w 293"/>
                <a:gd name="T75" fmla="*/ 2516 h 477"/>
                <a:gd name="T76" fmla="*/ 3193 w 293"/>
                <a:gd name="T77" fmla="*/ 2174 h 477"/>
                <a:gd name="T78" fmla="*/ 3112 w 293"/>
                <a:gd name="T79" fmla="*/ 1476 h 477"/>
                <a:gd name="T80" fmla="*/ 3294 w 293"/>
                <a:gd name="T81" fmla="*/ 739 h 477"/>
                <a:gd name="T82" fmla="*/ 3269 w 293"/>
                <a:gd name="T83" fmla="*/ 588 h 477"/>
                <a:gd name="T84" fmla="*/ 2704 w 293"/>
                <a:gd name="T85" fmla="*/ 1820 h 477"/>
                <a:gd name="T86" fmla="*/ 2805 w 293"/>
                <a:gd name="T87" fmla="*/ 1878 h 477"/>
                <a:gd name="T88" fmla="*/ 2704 w 293"/>
                <a:gd name="T89" fmla="*/ 1820 h 47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93" h="477">
                  <a:moveTo>
                    <a:pt x="290" y="43"/>
                  </a:moveTo>
                  <a:cubicBezTo>
                    <a:pt x="284" y="39"/>
                    <a:pt x="282" y="32"/>
                    <a:pt x="277" y="27"/>
                  </a:cubicBezTo>
                  <a:cubicBezTo>
                    <a:pt x="272" y="22"/>
                    <a:pt x="265" y="18"/>
                    <a:pt x="259" y="15"/>
                  </a:cubicBezTo>
                  <a:cubicBezTo>
                    <a:pt x="249" y="9"/>
                    <a:pt x="234" y="0"/>
                    <a:pt x="223" y="0"/>
                  </a:cubicBezTo>
                  <a:cubicBezTo>
                    <a:pt x="232" y="11"/>
                    <a:pt x="249" y="12"/>
                    <a:pt x="257" y="25"/>
                  </a:cubicBezTo>
                  <a:cubicBezTo>
                    <a:pt x="264" y="35"/>
                    <a:pt x="263" y="45"/>
                    <a:pt x="255" y="53"/>
                  </a:cubicBezTo>
                  <a:cubicBezTo>
                    <a:pt x="249" y="60"/>
                    <a:pt x="248" y="61"/>
                    <a:pt x="247" y="72"/>
                  </a:cubicBezTo>
                  <a:cubicBezTo>
                    <a:pt x="246" y="79"/>
                    <a:pt x="246" y="84"/>
                    <a:pt x="248" y="91"/>
                  </a:cubicBezTo>
                  <a:cubicBezTo>
                    <a:pt x="252" y="102"/>
                    <a:pt x="265" y="110"/>
                    <a:pt x="260" y="123"/>
                  </a:cubicBezTo>
                  <a:cubicBezTo>
                    <a:pt x="257" y="131"/>
                    <a:pt x="247" y="136"/>
                    <a:pt x="240" y="133"/>
                  </a:cubicBezTo>
                  <a:cubicBezTo>
                    <a:pt x="235" y="131"/>
                    <a:pt x="230" y="127"/>
                    <a:pt x="225" y="125"/>
                  </a:cubicBezTo>
                  <a:cubicBezTo>
                    <a:pt x="218" y="123"/>
                    <a:pt x="210" y="122"/>
                    <a:pt x="204" y="120"/>
                  </a:cubicBezTo>
                  <a:cubicBezTo>
                    <a:pt x="194" y="117"/>
                    <a:pt x="185" y="113"/>
                    <a:pt x="175" y="112"/>
                  </a:cubicBezTo>
                  <a:cubicBezTo>
                    <a:pt x="200" y="125"/>
                    <a:pt x="249" y="138"/>
                    <a:pt x="248" y="174"/>
                  </a:cubicBezTo>
                  <a:cubicBezTo>
                    <a:pt x="235" y="170"/>
                    <a:pt x="222" y="161"/>
                    <a:pt x="209" y="155"/>
                  </a:cubicBezTo>
                  <a:cubicBezTo>
                    <a:pt x="190" y="145"/>
                    <a:pt x="167" y="138"/>
                    <a:pt x="145" y="134"/>
                  </a:cubicBezTo>
                  <a:cubicBezTo>
                    <a:pt x="120" y="129"/>
                    <a:pt x="97" y="122"/>
                    <a:pt x="71" y="121"/>
                  </a:cubicBezTo>
                  <a:cubicBezTo>
                    <a:pt x="49" y="121"/>
                    <a:pt x="21" y="124"/>
                    <a:pt x="0" y="122"/>
                  </a:cubicBezTo>
                  <a:cubicBezTo>
                    <a:pt x="26" y="129"/>
                    <a:pt x="55" y="128"/>
                    <a:pt x="82" y="133"/>
                  </a:cubicBezTo>
                  <a:cubicBezTo>
                    <a:pt x="109" y="138"/>
                    <a:pt x="141" y="144"/>
                    <a:pt x="166" y="157"/>
                  </a:cubicBezTo>
                  <a:cubicBezTo>
                    <a:pt x="190" y="170"/>
                    <a:pt x="231" y="191"/>
                    <a:pt x="230" y="223"/>
                  </a:cubicBezTo>
                  <a:cubicBezTo>
                    <a:pt x="215" y="217"/>
                    <a:pt x="200" y="212"/>
                    <a:pt x="185" y="208"/>
                  </a:cubicBezTo>
                  <a:cubicBezTo>
                    <a:pt x="165" y="202"/>
                    <a:pt x="143" y="193"/>
                    <a:pt x="122" y="193"/>
                  </a:cubicBezTo>
                  <a:cubicBezTo>
                    <a:pt x="136" y="200"/>
                    <a:pt x="149" y="209"/>
                    <a:pt x="164" y="215"/>
                  </a:cubicBezTo>
                  <a:cubicBezTo>
                    <a:pt x="184" y="222"/>
                    <a:pt x="202" y="228"/>
                    <a:pt x="218" y="244"/>
                  </a:cubicBezTo>
                  <a:cubicBezTo>
                    <a:pt x="236" y="261"/>
                    <a:pt x="244" y="286"/>
                    <a:pt x="245" y="311"/>
                  </a:cubicBezTo>
                  <a:cubicBezTo>
                    <a:pt x="220" y="292"/>
                    <a:pt x="187" y="288"/>
                    <a:pt x="158" y="276"/>
                  </a:cubicBezTo>
                  <a:cubicBezTo>
                    <a:pt x="178" y="288"/>
                    <a:pt x="205" y="297"/>
                    <a:pt x="221" y="314"/>
                  </a:cubicBezTo>
                  <a:cubicBezTo>
                    <a:pt x="240" y="336"/>
                    <a:pt x="250" y="364"/>
                    <a:pt x="233" y="390"/>
                  </a:cubicBezTo>
                  <a:cubicBezTo>
                    <a:pt x="218" y="411"/>
                    <a:pt x="196" y="424"/>
                    <a:pt x="184" y="447"/>
                  </a:cubicBezTo>
                  <a:cubicBezTo>
                    <a:pt x="178" y="456"/>
                    <a:pt x="174" y="467"/>
                    <a:pt x="171" y="477"/>
                  </a:cubicBezTo>
                  <a:cubicBezTo>
                    <a:pt x="183" y="460"/>
                    <a:pt x="198" y="457"/>
                    <a:pt x="230" y="421"/>
                  </a:cubicBezTo>
                  <a:cubicBezTo>
                    <a:pt x="251" y="399"/>
                    <a:pt x="263" y="374"/>
                    <a:pt x="270" y="352"/>
                  </a:cubicBezTo>
                  <a:cubicBezTo>
                    <a:pt x="274" y="341"/>
                    <a:pt x="269" y="328"/>
                    <a:pt x="271" y="318"/>
                  </a:cubicBezTo>
                  <a:cubicBezTo>
                    <a:pt x="273" y="306"/>
                    <a:pt x="280" y="297"/>
                    <a:pt x="280" y="289"/>
                  </a:cubicBezTo>
                  <a:cubicBezTo>
                    <a:pt x="282" y="261"/>
                    <a:pt x="272" y="264"/>
                    <a:pt x="270" y="247"/>
                  </a:cubicBezTo>
                  <a:cubicBezTo>
                    <a:pt x="268" y="230"/>
                    <a:pt x="281" y="234"/>
                    <a:pt x="283" y="218"/>
                  </a:cubicBezTo>
                  <a:cubicBezTo>
                    <a:pt x="285" y="202"/>
                    <a:pt x="271" y="198"/>
                    <a:pt x="271" y="184"/>
                  </a:cubicBezTo>
                  <a:cubicBezTo>
                    <a:pt x="271" y="170"/>
                    <a:pt x="283" y="173"/>
                    <a:pt x="283" y="159"/>
                  </a:cubicBezTo>
                  <a:cubicBezTo>
                    <a:pt x="283" y="140"/>
                    <a:pt x="276" y="125"/>
                    <a:pt x="276" y="108"/>
                  </a:cubicBezTo>
                  <a:cubicBezTo>
                    <a:pt x="276" y="91"/>
                    <a:pt x="293" y="67"/>
                    <a:pt x="292" y="54"/>
                  </a:cubicBezTo>
                  <a:cubicBezTo>
                    <a:pt x="291" y="50"/>
                    <a:pt x="291" y="46"/>
                    <a:pt x="290" y="43"/>
                  </a:cubicBezTo>
                  <a:close/>
                  <a:moveTo>
                    <a:pt x="240" y="133"/>
                  </a:moveTo>
                  <a:cubicBezTo>
                    <a:pt x="243" y="134"/>
                    <a:pt x="246" y="136"/>
                    <a:pt x="249" y="137"/>
                  </a:cubicBezTo>
                  <a:cubicBezTo>
                    <a:pt x="246" y="137"/>
                    <a:pt x="243" y="135"/>
                    <a:pt x="240" y="133"/>
                  </a:cubicBezTo>
                  <a:close/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06">
              <a:extLst>
                <a:ext uri="{FF2B5EF4-FFF2-40B4-BE49-F238E27FC236}">
                  <a16:creationId xmlns:a16="http://schemas.microsoft.com/office/drawing/2014/main" id="{4956833B-0417-42D9-916E-85A604EF90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1380"/>
              <a:ext cx="94" cy="275"/>
            </a:xfrm>
            <a:custGeom>
              <a:avLst/>
              <a:gdLst>
                <a:gd name="T0" fmla="*/ 0 w 42"/>
                <a:gd name="T1" fmla="*/ 0 h 115"/>
                <a:gd name="T2" fmla="*/ 246 w 42"/>
                <a:gd name="T3" fmla="*/ 875 h 115"/>
                <a:gd name="T4" fmla="*/ 246 w 42"/>
                <a:gd name="T5" fmla="*/ 1315 h 115"/>
                <a:gd name="T6" fmla="*/ 372 w 42"/>
                <a:gd name="T7" fmla="*/ 1573 h 115"/>
                <a:gd name="T8" fmla="*/ 345 w 42"/>
                <a:gd name="T9" fmla="*/ 1368 h 115"/>
                <a:gd name="T10" fmla="*/ 425 w 42"/>
                <a:gd name="T11" fmla="*/ 1131 h 115"/>
                <a:gd name="T12" fmla="*/ 345 w 42"/>
                <a:gd name="T13" fmla="*/ 464 h 1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" h="115">
                  <a:moveTo>
                    <a:pt x="0" y="0"/>
                  </a:moveTo>
                  <a:cubicBezTo>
                    <a:pt x="12" y="19"/>
                    <a:pt x="27" y="40"/>
                    <a:pt x="22" y="64"/>
                  </a:cubicBezTo>
                  <a:cubicBezTo>
                    <a:pt x="20" y="76"/>
                    <a:pt x="18" y="84"/>
                    <a:pt x="22" y="96"/>
                  </a:cubicBezTo>
                  <a:cubicBezTo>
                    <a:pt x="23" y="101"/>
                    <a:pt x="26" y="115"/>
                    <a:pt x="33" y="115"/>
                  </a:cubicBezTo>
                  <a:cubicBezTo>
                    <a:pt x="32" y="110"/>
                    <a:pt x="30" y="105"/>
                    <a:pt x="31" y="100"/>
                  </a:cubicBezTo>
                  <a:cubicBezTo>
                    <a:pt x="32" y="94"/>
                    <a:pt x="37" y="89"/>
                    <a:pt x="38" y="83"/>
                  </a:cubicBezTo>
                  <a:cubicBezTo>
                    <a:pt x="42" y="65"/>
                    <a:pt x="36" y="50"/>
                    <a:pt x="31" y="34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07">
              <a:extLst>
                <a:ext uri="{FF2B5EF4-FFF2-40B4-BE49-F238E27FC236}">
                  <a16:creationId xmlns:a16="http://schemas.microsoft.com/office/drawing/2014/main" id="{CFFEE132-A4D9-03B9-AB4D-75E51E58BD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7" y="2805"/>
              <a:ext cx="85" cy="689"/>
            </a:xfrm>
            <a:custGeom>
              <a:avLst/>
              <a:gdLst>
                <a:gd name="T0" fmla="*/ 170 w 38"/>
                <a:gd name="T1" fmla="*/ 727 h 288"/>
                <a:gd name="T2" fmla="*/ 226 w 38"/>
                <a:gd name="T3" fmla="*/ 1069 h 288"/>
                <a:gd name="T4" fmla="*/ 235 w 38"/>
                <a:gd name="T5" fmla="*/ 1464 h 288"/>
                <a:gd name="T6" fmla="*/ 226 w 38"/>
                <a:gd name="T7" fmla="*/ 2163 h 288"/>
                <a:gd name="T8" fmla="*/ 255 w 38"/>
                <a:gd name="T9" fmla="*/ 3029 h 288"/>
                <a:gd name="T10" fmla="*/ 425 w 38"/>
                <a:gd name="T11" fmla="*/ 3943 h 288"/>
                <a:gd name="T12" fmla="*/ 226 w 38"/>
                <a:gd name="T13" fmla="*/ 3629 h 288"/>
                <a:gd name="T14" fmla="*/ 125 w 38"/>
                <a:gd name="T15" fmla="*/ 3177 h 288"/>
                <a:gd name="T16" fmla="*/ 81 w 38"/>
                <a:gd name="T17" fmla="*/ 2519 h 288"/>
                <a:gd name="T18" fmla="*/ 36 w 38"/>
                <a:gd name="T19" fmla="*/ 1701 h 288"/>
                <a:gd name="T20" fmla="*/ 45 w 38"/>
                <a:gd name="T21" fmla="*/ 1081 h 288"/>
                <a:gd name="T22" fmla="*/ 45 w 38"/>
                <a:gd name="T23" fmla="*/ 531 h 288"/>
                <a:gd name="T24" fmla="*/ 181 w 38"/>
                <a:gd name="T25" fmla="*/ 136 h 288"/>
                <a:gd name="T26" fmla="*/ 199 w 38"/>
                <a:gd name="T27" fmla="*/ 0 h 2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8" h="288">
                  <a:moveTo>
                    <a:pt x="15" y="53"/>
                  </a:moveTo>
                  <a:cubicBezTo>
                    <a:pt x="18" y="60"/>
                    <a:pt x="19" y="71"/>
                    <a:pt x="20" y="78"/>
                  </a:cubicBezTo>
                  <a:cubicBezTo>
                    <a:pt x="21" y="88"/>
                    <a:pt x="21" y="98"/>
                    <a:pt x="21" y="107"/>
                  </a:cubicBezTo>
                  <a:cubicBezTo>
                    <a:pt x="20" y="124"/>
                    <a:pt x="20" y="141"/>
                    <a:pt x="20" y="158"/>
                  </a:cubicBezTo>
                  <a:cubicBezTo>
                    <a:pt x="20" y="179"/>
                    <a:pt x="20" y="199"/>
                    <a:pt x="23" y="221"/>
                  </a:cubicBezTo>
                  <a:cubicBezTo>
                    <a:pt x="25" y="244"/>
                    <a:pt x="31" y="266"/>
                    <a:pt x="38" y="288"/>
                  </a:cubicBezTo>
                  <a:cubicBezTo>
                    <a:pt x="32" y="281"/>
                    <a:pt x="24" y="274"/>
                    <a:pt x="20" y="265"/>
                  </a:cubicBezTo>
                  <a:cubicBezTo>
                    <a:pt x="11" y="249"/>
                    <a:pt x="17" y="249"/>
                    <a:pt x="11" y="232"/>
                  </a:cubicBezTo>
                  <a:cubicBezTo>
                    <a:pt x="6" y="216"/>
                    <a:pt x="6" y="201"/>
                    <a:pt x="7" y="184"/>
                  </a:cubicBezTo>
                  <a:cubicBezTo>
                    <a:pt x="7" y="170"/>
                    <a:pt x="1" y="137"/>
                    <a:pt x="3" y="124"/>
                  </a:cubicBezTo>
                  <a:cubicBezTo>
                    <a:pt x="5" y="109"/>
                    <a:pt x="4" y="94"/>
                    <a:pt x="4" y="79"/>
                  </a:cubicBezTo>
                  <a:cubicBezTo>
                    <a:pt x="3" y="66"/>
                    <a:pt x="0" y="52"/>
                    <a:pt x="4" y="39"/>
                  </a:cubicBezTo>
                  <a:cubicBezTo>
                    <a:pt x="8" y="29"/>
                    <a:pt x="11" y="19"/>
                    <a:pt x="16" y="10"/>
                  </a:cubicBezTo>
                  <a:cubicBezTo>
                    <a:pt x="18" y="6"/>
                    <a:pt x="17" y="5"/>
                    <a:pt x="18" y="0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08">
              <a:extLst>
                <a:ext uri="{FF2B5EF4-FFF2-40B4-BE49-F238E27FC236}">
                  <a16:creationId xmlns:a16="http://schemas.microsoft.com/office/drawing/2014/main" id="{43F60D71-46E7-CB3B-7C8A-9EAED5BD0B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3" y="2991"/>
              <a:ext cx="152" cy="378"/>
            </a:xfrm>
            <a:custGeom>
              <a:avLst/>
              <a:gdLst>
                <a:gd name="T0" fmla="*/ 715 w 68"/>
                <a:gd name="T1" fmla="*/ 234 h 158"/>
                <a:gd name="T2" fmla="*/ 650 w 68"/>
                <a:gd name="T3" fmla="*/ 876 h 158"/>
                <a:gd name="T4" fmla="*/ 724 w 68"/>
                <a:gd name="T5" fmla="*/ 1711 h 158"/>
                <a:gd name="T6" fmla="*/ 400 w 68"/>
                <a:gd name="T7" fmla="*/ 2153 h 158"/>
                <a:gd name="T8" fmla="*/ 0 w 68"/>
                <a:gd name="T9" fmla="*/ 1878 h 158"/>
                <a:gd name="T10" fmla="*/ 279 w 68"/>
                <a:gd name="T11" fmla="*/ 1849 h 158"/>
                <a:gd name="T12" fmla="*/ 324 w 68"/>
                <a:gd name="T13" fmla="*/ 1287 h 158"/>
                <a:gd name="T14" fmla="*/ 570 w 68"/>
                <a:gd name="T15" fmla="*/ 481 h 158"/>
                <a:gd name="T16" fmla="*/ 659 w 68"/>
                <a:gd name="T17" fmla="*/ 165 h 158"/>
                <a:gd name="T18" fmla="*/ 715 w 68"/>
                <a:gd name="T19" fmla="*/ 0 h 15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8" h="158">
                  <a:moveTo>
                    <a:pt x="64" y="17"/>
                  </a:moveTo>
                  <a:cubicBezTo>
                    <a:pt x="68" y="31"/>
                    <a:pt x="59" y="50"/>
                    <a:pt x="58" y="64"/>
                  </a:cubicBezTo>
                  <a:cubicBezTo>
                    <a:pt x="57" y="85"/>
                    <a:pt x="66" y="104"/>
                    <a:pt x="65" y="125"/>
                  </a:cubicBezTo>
                  <a:cubicBezTo>
                    <a:pt x="64" y="139"/>
                    <a:pt x="52" y="158"/>
                    <a:pt x="36" y="157"/>
                  </a:cubicBezTo>
                  <a:cubicBezTo>
                    <a:pt x="24" y="157"/>
                    <a:pt x="8" y="145"/>
                    <a:pt x="0" y="137"/>
                  </a:cubicBezTo>
                  <a:cubicBezTo>
                    <a:pt x="7" y="143"/>
                    <a:pt x="18" y="141"/>
                    <a:pt x="25" y="135"/>
                  </a:cubicBezTo>
                  <a:cubicBezTo>
                    <a:pt x="37" y="125"/>
                    <a:pt x="29" y="108"/>
                    <a:pt x="29" y="94"/>
                  </a:cubicBezTo>
                  <a:cubicBezTo>
                    <a:pt x="28" y="74"/>
                    <a:pt x="41" y="52"/>
                    <a:pt x="51" y="35"/>
                  </a:cubicBezTo>
                  <a:cubicBezTo>
                    <a:pt x="56" y="26"/>
                    <a:pt x="57" y="22"/>
                    <a:pt x="59" y="12"/>
                  </a:cubicBezTo>
                  <a:cubicBezTo>
                    <a:pt x="60" y="8"/>
                    <a:pt x="61" y="4"/>
                    <a:pt x="64" y="0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09">
              <a:extLst>
                <a:ext uri="{FF2B5EF4-FFF2-40B4-BE49-F238E27FC236}">
                  <a16:creationId xmlns:a16="http://schemas.microsoft.com/office/drawing/2014/main" id="{5A0D595B-5092-D967-6470-B24A67E131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" y="3082"/>
              <a:ext cx="62" cy="263"/>
            </a:xfrm>
            <a:custGeom>
              <a:avLst/>
              <a:gdLst>
                <a:gd name="T0" fmla="*/ 303 w 28"/>
                <a:gd name="T1" fmla="*/ 0 h 110"/>
                <a:gd name="T2" fmla="*/ 259 w 28"/>
                <a:gd name="T3" fmla="*/ 887 h 110"/>
                <a:gd name="T4" fmla="*/ 0 w 28"/>
                <a:gd name="T5" fmla="*/ 1504 h 110"/>
                <a:gd name="T6" fmla="*/ 109 w 28"/>
                <a:gd name="T7" fmla="*/ 875 h 110"/>
                <a:gd name="T8" fmla="*/ 259 w 28"/>
                <a:gd name="T9" fmla="*/ 136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110">
                  <a:moveTo>
                    <a:pt x="28" y="0"/>
                  </a:moveTo>
                  <a:cubicBezTo>
                    <a:pt x="24" y="22"/>
                    <a:pt x="23" y="42"/>
                    <a:pt x="24" y="65"/>
                  </a:cubicBezTo>
                  <a:cubicBezTo>
                    <a:pt x="25" y="84"/>
                    <a:pt x="23" y="107"/>
                    <a:pt x="0" y="110"/>
                  </a:cubicBezTo>
                  <a:cubicBezTo>
                    <a:pt x="18" y="99"/>
                    <a:pt x="12" y="81"/>
                    <a:pt x="10" y="64"/>
                  </a:cubicBezTo>
                  <a:cubicBezTo>
                    <a:pt x="7" y="45"/>
                    <a:pt x="21" y="29"/>
                    <a:pt x="24" y="10"/>
                  </a:cubicBezTo>
                </a:path>
              </a:pathLst>
            </a:custGeom>
            <a:solidFill>
              <a:srgbClr val="D79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10">
              <a:extLst>
                <a:ext uri="{FF2B5EF4-FFF2-40B4-BE49-F238E27FC236}">
                  <a16:creationId xmlns:a16="http://schemas.microsoft.com/office/drawing/2014/main" id="{C9028122-03A6-57BE-5B6D-B29BAE1FB6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1" y="3166"/>
              <a:ext cx="30" cy="120"/>
            </a:xfrm>
            <a:custGeom>
              <a:avLst/>
              <a:gdLst>
                <a:gd name="T0" fmla="*/ 111 w 13"/>
                <a:gd name="T1" fmla="*/ 0 h 50"/>
                <a:gd name="T2" fmla="*/ 65 w 13"/>
                <a:gd name="T3" fmla="*/ 691 h 50"/>
                <a:gd name="T4" fmla="*/ 85 w 13"/>
                <a:gd name="T5" fmla="*/ 29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50">
                  <a:moveTo>
                    <a:pt x="9" y="0"/>
                  </a:moveTo>
                  <a:cubicBezTo>
                    <a:pt x="1" y="16"/>
                    <a:pt x="13" y="36"/>
                    <a:pt x="5" y="50"/>
                  </a:cubicBezTo>
                  <a:cubicBezTo>
                    <a:pt x="2" y="33"/>
                    <a:pt x="0" y="16"/>
                    <a:pt x="7" y="2"/>
                  </a:cubicBezTo>
                </a:path>
              </a:pathLst>
            </a:custGeom>
            <a:solidFill>
              <a:srgbClr val="EAC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11">
              <a:extLst>
                <a:ext uri="{FF2B5EF4-FFF2-40B4-BE49-F238E27FC236}">
                  <a16:creationId xmlns:a16="http://schemas.microsoft.com/office/drawing/2014/main" id="{FAA2A31F-2F3C-26FD-BC12-DAC920C9E5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7" y="3276"/>
              <a:ext cx="233" cy="208"/>
            </a:xfrm>
            <a:custGeom>
              <a:avLst/>
              <a:gdLst>
                <a:gd name="T0" fmla="*/ 65 w 104"/>
                <a:gd name="T1" fmla="*/ 657 h 87"/>
                <a:gd name="T2" fmla="*/ 627 w 104"/>
                <a:gd name="T3" fmla="*/ 629 h 87"/>
                <a:gd name="T4" fmla="*/ 809 w 104"/>
                <a:gd name="T5" fmla="*/ 325 h 87"/>
                <a:gd name="T6" fmla="*/ 898 w 104"/>
                <a:gd name="T7" fmla="*/ 0 h 87"/>
                <a:gd name="T8" fmla="*/ 943 w 104"/>
                <a:gd name="T9" fmla="*/ 493 h 87"/>
                <a:gd name="T10" fmla="*/ 1015 w 104"/>
                <a:gd name="T11" fmla="*/ 794 h 87"/>
                <a:gd name="T12" fmla="*/ 1161 w 104"/>
                <a:gd name="T13" fmla="*/ 1188 h 87"/>
                <a:gd name="T14" fmla="*/ 999 w 104"/>
                <a:gd name="T15" fmla="*/ 1064 h 87"/>
                <a:gd name="T16" fmla="*/ 618 w 104"/>
                <a:gd name="T17" fmla="*/ 983 h 87"/>
                <a:gd name="T18" fmla="*/ 300 w 104"/>
                <a:gd name="T19" fmla="*/ 846 h 87"/>
                <a:gd name="T20" fmla="*/ 0 w 104"/>
                <a:gd name="T21" fmla="*/ 736 h 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87">
                  <a:moveTo>
                    <a:pt x="6" y="48"/>
                  </a:moveTo>
                  <a:cubicBezTo>
                    <a:pt x="23" y="54"/>
                    <a:pt x="41" y="56"/>
                    <a:pt x="56" y="46"/>
                  </a:cubicBezTo>
                  <a:cubicBezTo>
                    <a:pt x="64" y="40"/>
                    <a:pt x="67" y="33"/>
                    <a:pt x="72" y="24"/>
                  </a:cubicBezTo>
                  <a:cubicBezTo>
                    <a:pt x="76" y="16"/>
                    <a:pt x="77" y="8"/>
                    <a:pt x="80" y="0"/>
                  </a:cubicBezTo>
                  <a:cubicBezTo>
                    <a:pt x="84" y="11"/>
                    <a:pt x="82" y="24"/>
                    <a:pt x="84" y="36"/>
                  </a:cubicBezTo>
                  <a:cubicBezTo>
                    <a:pt x="86" y="43"/>
                    <a:pt x="87" y="51"/>
                    <a:pt x="90" y="58"/>
                  </a:cubicBezTo>
                  <a:cubicBezTo>
                    <a:pt x="93" y="66"/>
                    <a:pt x="104" y="78"/>
                    <a:pt x="103" y="87"/>
                  </a:cubicBezTo>
                  <a:cubicBezTo>
                    <a:pt x="99" y="84"/>
                    <a:pt x="93" y="81"/>
                    <a:pt x="89" y="78"/>
                  </a:cubicBezTo>
                  <a:cubicBezTo>
                    <a:pt x="78" y="72"/>
                    <a:pt x="67" y="75"/>
                    <a:pt x="55" y="72"/>
                  </a:cubicBezTo>
                  <a:cubicBezTo>
                    <a:pt x="45" y="69"/>
                    <a:pt x="37" y="63"/>
                    <a:pt x="27" y="62"/>
                  </a:cubicBezTo>
                  <a:cubicBezTo>
                    <a:pt x="18" y="60"/>
                    <a:pt x="8" y="60"/>
                    <a:pt x="0" y="54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12">
              <a:extLst>
                <a:ext uri="{FF2B5EF4-FFF2-40B4-BE49-F238E27FC236}">
                  <a16:creationId xmlns:a16="http://schemas.microsoft.com/office/drawing/2014/main" id="{9D205C87-83FC-7AD8-6125-5D18918B93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4" y="3345"/>
              <a:ext cx="152" cy="153"/>
            </a:xfrm>
            <a:custGeom>
              <a:avLst/>
              <a:gdLst>
                <a:gd name="T0" fmla="*/ 0 w 68"/>
                <a:gd name="T1" fmla="*/ 657 h 64"/>
                <a:gd name="T2" fmla="*/ 400 w 68"/>
                <a:gd name="T3" fmla="*/ 748 h 64"/>
                <a:gd name="T4" fmla="*/ 760 w 68"/>
                <a:gd name="T5" fmla="*/ 818 h 64"/>
                <a:gd name="T6" fmla="*/ 570 w 68"/>
                <a:gd name="T7" fmla="*/ 0 h 64"/>
                <a:gd name="T8" fmla="*/ 514 w 68"/>
                <a:gd name="T9" fmla="*/ 617 h 64"/>
                <a:gd name="T10" fmla="*/ 315 w 68"/>
                <a:gd name="T11" fmla="*/ 617 h 64"/>
                <a:gd name="T12" fmla="*/ 56 w 68"/>
                <a:gd name="T13" fmla="*/ 641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8" h="64">
                  <a:moveTo>
                    <a:pt x="0" y="48"/>
                  </a:moveTo>
                  <a:cubicBezTo>
                    <a:pt x="12" y="49"/>
                    <a:pt x="24" y="52"/>
                    <a:pt x="36" y="55"/>
                  </a:cubicBezTo>
                  <a:cubicBezTo>
                    <a:pt x="44" y="56"/>
                    <a:pt x="60" y="64"/>
                    <a:pt x="68" y="60"/>
                  </a:cubicBezTo>
                  <a:cubicBezTo>
                    <a:pt x="58" y="42"/>
                    <a:pt x="51" y="21"/>
                    <a:pt x="51" y="0"/>
                  </a:cubicBezTo>
                  <a:cubicBezTo>
                    <a:pt x="47" y="11"/>
                    <a:pt x="62" y="39"/>
                    <a:pt x="46" y="45"/>
                  </a:cubicBezTo>
                  <a:cubicBezTo>
                    <a:pt x="42" y="47"/>
                    <a:pt x="32" y="46"/>
                    <a:pt x="28" y="45"/>
                  </a:cubicBezTo>
                  <a:cubicBezTo>
                    <a:pt x="19" y="45"/>
                    <a:pt x="13" y="43"/>
                    <a:pt x="5" y="47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113">
              <a:extLst>
                <a:ext uri="{FF2B5EF4-FFF2-40B4-BE49-F238E27FC236}">
                  <a16:creationId xmlns:a16="http://schemas.microsoft.com/office/drawing/2014/main" id="{6E3CC824-14C2-2AF4-2427-45DC4C4CC6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7" y="2372"/>
              <a:ext cx="56" cy="170"/>
            </a:xfrm>
            <a:custGeom>
              <a:avLst/>
              <a:gdLst>
                <a:gd name="T0" fmla="*/ 0 w 25"/>
                <a:gd name="T1" fmla="*/ 0 h 71"/>
                <a:gd name="T2" fmla="*/ 125 w 25"/>
                <a:gd name="T3" fmla="*/ 563 h 71"/>
                <a:gd name="T4" fmla="*/ 9 w 25"/>
                <a:gd name="T5" fmla="*/ 975 h 71"/>
                <a:gd name="T6" fmla="*/ 125 w 25"/>
                <a:gd name="T7" fmla="*/ 649 h 71"/>
                <a:gd name="T8" fmla="*/ 246 w 25"/>
                <a:gd name="T9" fmla="*/ 374 h 71"/>
                <a:gd name="T10" fmla="*/ 90 w 25"/>
                <a:gd name="T11" fmla="*/ 12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71">
                  <a:moveTo>
                    <a:pt x="0" y="0"/>
                  </a:moveTo>
                  <a:cubicBezTo>
                    <a:pt x="11" y="7"/>
                    <a:pt x="12" y="30"/>
                    <a:pt x="11" y="41"/>
                  </a:cubicBezTo>
                  <a:cubicBezTo>
                    <a:pt x="10" y="52"/>
                    <a:pt x="2" y="61"/>
                    <a:pt x="1" y="71"/>
                  </a:cubicBezTo>
                  <a:cubicBezTo>
                    <a:pt x="6" y="65"/>
                    <a:pt x="7" y="55"/>
                    <a:pt x="11" y="47"/>
                  </a:cubicBezTo>
                  <a:cubicBezTo>
                    <a:pt x="14" y="41"/>
                    <a:pt x="20" y="34"/>
                    <a:pt x="22" y="27"/>
                  </a:cubicBezTo>
                  <a:cubicBezTo>
                    <a:pt x="25" y="12"/>
                    <a:pt x="9" y="12"/>
                    <a:pt x="8" y="1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114">
              <a:extLst>
                <a:ext uri="{FF2B5EF4-FFF2-40B4-BE49-F238E27FC236}">
                  <a16:creationId xmlns:a16="http://schemas.microsoft.com/office/drawing/2014/main" id="{9E7CF942-291B-32A4-65FB-96CA836DFD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4" y="2145"/>
              <a:ext cx="121" cy="179"/>
            </a:xfrm>
            <a:custGeom>
              <a:avLst/>
              <a:gdLst>
                <a:gd name="T0" fmla="*/ 0 w 54"/>
                <a:gd name="T1" fmla="*/ 0 h 75"/>
                <a:gd name="T2" fmla="*/ 408 w 54"/>
                <a:gd name="T3" fmla="*/ 570 h 75"/>
                <a:gd name="T4" fmla="*/ 542 w 54"/>
                <a:gd name="T5" fmla="*/ 1019 h 75"/>
                <a:gd name="T6" fmla="*/ 562 w 54"/>
                <a:gd name="T7" fmla="*/ 542 h 75"/>
                <a:gd name="T8" fmla="*/ 437 w 54"/>
                <a:gd name="T9" fmla="*/ 365 h 75"/>
                <a:gd name="T10" fmla="*/ 190 w 54"/>
                <a:gd name="T11" fmla="*/ 119 h 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4" h="75">
                  <a:moveTo>
                    <a:pt x="0" y="0"/>
                  </a:moveTo>
                  <a:cubicBezTo>
                    <a:pt x="17" y="12"/>
                    <a:pt x="28" y="23"/>
                    <a:pt x="36" y="42"/>
                  </a:cubicBezTo>
                  <a:cubicBezTo>
                    <a:pt x="41" y="54"/>
                    <a:pt x="41" y="64"/>
                    <a:pt x="48" y="75"/>
                  </a:cubicBezTo>
                  <a:cubicBezTo>
                    <a:pt x="53" y="67"/>
                    <a:pt x="54" y="49"/>
                    <a:pt x="50" y="40"/>
                  </a:cubicBezTo>
                  <a:cubicBezTo>
                    <a:pt x="47" y="34"/>
                    <a:pt x="43" y="32"/>
                    <a:pt x="39" y="27"/>
                  </a:cubicBezTo>
                  <a:cubicBezTo>
                    <a:pt x="33" y="21"/>
                    <a:pt x="21" y="16"/>
                    <a:pt x="17" y="9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115">
              <a:extLst>
                <a:ext uri="{FF2B5EF4-FFF2-40B4-BE49-F238E27FC236}">
                  <a16:creationId xmlns:a16="http://schemas.microsoft.com/office/drawing/2014/main" id="{BBCEF946-AAF0-E028-9267-69B9C6F84E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8" y="2033"/>
              <a:ext cx="92" cy="122"/>
            </a:xfrm>
            <a:custGeom>
              <a:avLst/>
              <a:gdLst>
                <a:gd name="T0" fmla="*/ 0 w 41"/>
                <a:gd name="T1" fmla="*/ 0 h 51"/>
                <a:gd name="T2" fmla="*/ 272 w 41"/>
                <a:gd name="T3" fmla="*/ 383 h 51"/>
                <a:gd name="T4" fmla="*/ 337 w 41"/>
                <a:gd name="T5" fmla="*/ 699 h 51"/>
                <a:gd name="T6" fmla="*/ 462 w 41"/>
                <a:gd name="T7" fmla="*/ 481 h 51"/>
                <a:gd name="T8" fmla="*/ 157 w 41"/>
                <a:gd name="T9" fmla="*/ 69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" h="51">
                  <a:moveTo>
                    <a:pt x="0" y="0"/>
                  </a:moveTo>
                  <a:cubicBezTo>
                    <a:pt x="11" y="8"/>
                    <a:pt x="19" y="14"/>
                    <a:pt x="24" y="28"/>
                  </a:cubicBezTo>
                  <a:cubicBezTo>
                    <a:pt x="27" y="35"/>
                    <a:pt x="27" y="44"/>
                    <a:pt x="30" y="51"/>
                  </a:cubicBezTo>
                  <a:cubicBezTo>
                    <a:pt x="35" y="51"/>
                    <a:pt x="41" y="40"/>
                    <a:pt x="41" y="35"/>
                  </a:cubicBezTo>
                  <a:cubicBezTo>
                    <a:pt x="40" y="25"/>
                    <a:pt x="25" y="10"/>
                    <a:pt x="14" y="5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116">
              <a:extLst>
                <a:ext uri="{FF2B5EF4-FFF2-40B4-BE49-F238E27FC236}">
                  <a16:creationId xmlns:a16="http://schemas.microsoft.com/office/drawing/2014/main" id="{015B5351-94C0-32E7-EBB2-8A84B40B5C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7" y="1655"/>
              <a:ext cx="58" cy="143"/>
            </a:xfrm>
            <a:custGeom>
              <a:avLst/>
              <a:gdLst>
                <a:gd name="T0" fmla="*/ 0 w 26"/>
                <a:gd name="T1" fmla="*/ 0 h 60"/>
                <a:gd name="T2" fmla="*/ 178 w 26"/>
                <a:gd name="T3" fmla="*/ 813 h 60"/>
                <a:gd name="T4" fmla="*/ 145 w 26"/>
                <a:gd name="T5" fmla="*/ 119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" h="60">
                  <a:moveTo>
                    <a:pt x="0" y="0"/>
                  </a:moveTo>
                  <a:cubicBezTo>
                    <a:pt x="10" y="19"/>
                    <a:pt x="21" y="38"/>
                    <a:pt x="16" y="60"/>
                  </a:cubicBezTo>
                  <a:cubicBezTo>
                    <a:pt x="26" y="41"/>
                    <a:pt x="23" y="27"/>
                    <a:pt x="13" y="9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117">
              <a:extLst>
                <a:ext uri="{FF2B5EF4-FFF2-40B4-BE49-F238E27FC236}">
                  <a16:creationId xmlns:a16="http://schemas.microsoft.com/office/drawing/2014/main" id="{9344C411-D75A-2899-B4A2-F394EFAB2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3" y="1963"/>
              <a:ext cx="36" cy="60"/>
            </a:xfrm>
            <a:custGeom>
              <a:avLst/>
              <a:gdLst>
                <a:gd name="T0" fmla="*/ 0 w 16"/>
                <a:gd name="T1" fmla="*/ 0 h 25"/>
                <a:gd name="T2" fmla="*/ 101 w 16"/>
                <a:gd name="T3" fmla="*/ 346 h 25"/>
                <a:gd name="T4" fmla="*/ 182 w 16"/>
                <a:gd name="T5" fmla="*/ 218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25">
                  <a:moveTo>
                    <a:pt x="0" y="0"/>
                  </a:moveTo>
                  <a:cubicBezTo>
                    <a:pt x="11" y="6"/>
                    <a:pt x="3" y="19"/>
                    <a:pt x="9" y="25"/>
                  </a:cubicBezTo>
                  <a:cubicBezTo>
                    <a:pt x="10" y="22"/>
                    <a:pt x="14" y="17"/>
                    <a:pt x="16" y="16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118">
              <a:extLst>
                <a:ext uri="{FF2B5EF4-FFF2-40B4-BE49-F238E27FC236}">
                  <a16:creationId xmlns:a16="http://schemas.microsoft.com/office/drawing/2014/main" id="{84A99DD5-7580-2988-B25A-A19C015885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7" y="2121"/>
              <a:ext cx="136" cy="342"/>
            </a:xfrm>
            <a:custGeom>
              <a:avLst/>
              <a:gdLst>
                <a:gd name="T0" fmla="*/ 676 w 61"/>
                <a:gd name="T1" fmla="*/ 0 h 143"/>
                <a:gd name="T2" fmla="*/ 441 w 61"/>
                <a:gd name="T3" fmla="*/ 411 h 143"/>
                <a:gd name="T4" fmla="*/ 566 w 61"/>
                <a:gd name="T5" fmla="*/ 658 h 143"/>
                <a:gd name="T6" fmla="*/ 477 w 61"/>
                <a:gd name="T7" fmla="*/ 756 h 143"/>
                <a:gd name="T8" fmla="*/ 377 w 61"/>
                <a:gd name="T9" fmla="*/ 904 h 143"/>
                <a:gd name="T10" fmla="*/ 323 w 61"/>
                <a:gd name="T11" fmla="*/ 1081 h 143"/>
                <a:gd name="T12" fmla="*/ 377 w 61"/>
                <a:gd name="T13" fmla="*/ 1229 h 143"/>
                <a:gd name="T14" fmla="*/ 332 w 61"/>
                <a:gd name="T15" fmla="*/ 1452 h 143"/>
                <a:gd name="T16" fmla="*/ 288 w 61"/>
                <a:gd name="T17" fmla="*/ 1722 h 143"/>
                <a:gd name="T18" fmla="*/ 223 w 61"/>
                <a:gd name="T19" fmla="*/ 1956 h 143"/>
                <a:gd name="T20" fmla="*/ 178 w 61"/>
                <a:gd name="T21" fmla="*/ 933 h 143"/>
                <a:gd name="T22" fmla="*/ 441 w 61"/>
                <a:gd name="T23" fmla="*/ 258 h 1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1" h="143">
                  <a:moveTo>
                    <a:pt x="61" y="0"/>
                  </a:moveTo>
                  <a:cubicBezTo>
                    <a:pt x="54" y="11"/>
                    <a:pt x="44" y="18"/>
                    <a:pt x="40" y="30"/>
                  </a:cubicBezTo>
                  <a:cubicBezTo>
                    <a:pt x="36" y="43"/>
                    <a:pt x="52" y="40"/>
                    <a:pt x="51" y="48"/>
                  </a:cubicBezTo>
                  <a:cubicBezTo>
                    <a:pt x="51" y="51"/>
                    <a:pt x="45" y="54"/>
                    <a:pt x="43" y="55"/>
                  </a:cubicBezTo>
                  <a:cubicBezTo>
                    <a:pt x="40" y="59"/>
                    <a:pt x="36" y="62"/>
                    <a:pt x="34" y="66"/>
                  </a:cubicBezTo>
                  <a:cubicBezTo>
                    <a:pt x="32" y="70"/>
                    <a:pt x="29" y="75"/>
                    <a:pt x="29" y="79"/>
                  </a:cubicBezTo>
                  <a:cubicBezTo>
                    <a:pt x="29" y="85"/>
                    <a:pt x="32" y="86"/>
                    <a:pt x="34" y="90"/>
                  </a:cubicBezTo>
                  <a:cubicBezTo>
                    <a:pt x="37" y="97"/>
                    <a:pt x="33" y="100"/>
                    <a:pt x="30" y="106"/>
                  </a:cubicBezTo>
                  <a:cubicBezTo>
                    <a:pt x="26" y="113"/>
                    <a:pt x="26" y="119"/>
                    <a:pt x="26" y="126"/>
                  </a:cubicBezTo>
                  <a:cubicBezTo>
                    <a:pt x="27" y="132"/>
                    <a:pt x="26" y="141"/>
                    <a:pt x="20" y="143"/>
                  </a:cubicBezTo>
                  <a:cubicBezTo>
                    <a:pt x="0" y="125"/>
                    <a:pt x="8" y="91"/>
                    <a:pt x="16" y="68"/>
                  </a:cubicBezTo>
                  <a:cubicBezTo>
                    <a:pt x="23" y="50"/>
                    <a:pt x="25" y="33"/>
                    <a:pt x="40" y="19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Freeform 119">
              <a:extLst>
                <a:ext uri="{FF2B5EF4-FFF2-40B4-BE49-F238E27FC236}">
                  <a16:creationId xmlns:a16="http://schemas.microsoft.com/office/drawing/2014/main" id="{10D3F1E6-8135-7A7B-33EE-3FCADBBC05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6" y="1239"/>
              <a:ext cx="191" cy="294"/>
            </a:xfrm>
            <a:custGeom>
              <a:avLst/>
              <a:gdLst>
                <a:gd name="T0" fmla="*/ 964 w 85"/>
                <a:gd name="T1" fmla="*/ 0 h 123"/>
                <a:gd name="T2" fmla="*/ 692 w 85"/>
                <a:gd name="T3" fmla="*/ 287 h 123"/>
                <a:gd name="T4" fmla="*/ 636 w 85"/>
                <a:gd name="T5" fmla="*/ 492 h 123"/>
                <a:gd name="T6" fmla="*/ 717 w 85"/>
                <a:gd name="T7" fmla="*/ 571 h 123"/>
                <a:gd name="T8" fmla="*/ 566 w 85"/>
                <a:gd name="T9" fmla="*/ 806 h 123"/>
                <a:gd name="T10" fmla="*/ 591 w 85"/>
                <a:gd name="T11" fmla="*/ 1023 h 123"/>
                <a:gd name="T12" fmla="*/ 465 w 85"/>
                <a:gd name="T13" fmla="*/ 1200 h 123"/>
                <a:gd name="T14" fmla="*/ 490 w 85"/>
                <a:gd name="T15" fmla="*/ 1336 h 123"/>
                <a:gd name="T16" fmla="*/ 319 w 85"/>
                <a:gd name="T17" fmla="*/ 1542 h 123"/>
                <a:gd name="T18" fmla="*/ 110 w 85"/>
                <a:gd name="T19" fmla="*/ 1554 h 123"/>
                <a:gd name="T20" fmla="*/ 263 w 85"/>
                <a:gd name="T21" fmla="*/ 686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5" h="123">
                  <a:moveTo>
                    <a:pt x="85" y="0"/>
                  </a:moveTo>
                  <a:cubicBezTo>
                    <a:pt x="76" y="6"/>
                    <a:pt x="67" y="11"/>
                    <a:pt x="61" y="21"/>
                  </a:cubicBezTo>
                  <a:cubicBezTo>
                    <a:pt x="58" y="24"/>
                    <a:pt x="55" y="31"/>
                    <a:pt x="56" y="36"/>
                  </a:cubicBezTo>
                  <a:cubicBezTo>
                    <a:pt x="57" y="40"/>
                    <a:pt x="62" y="40"/>
                    <a:pt x="63" y="42"/>
                  </a:cubicBezTo>
                  <a:cubicBezTo>
                    <a:pt x="64" y="47"/>
                    <a:pt x="52" y="55"/>
                    <a:pt x="50" y="59"/>
                  </a:cubicBezTo>
                  <a:cubicBezTo>
                    <a:pt x="46" y="67"/>
                    <a:pt x="52" y="69"/>
                    <a:pt x="52" y="75"/>
                  </a:cubicBezTo>
                  <a:cubicBezTo>
                    <a:pt x="51" y="81"/>
                    <a:pt x="43" y="83"/>
                    <a:pt x="41" y="88"/>
                  </a:cubicBezTo>
                  <a:cubicBezTo>
                    <a:pt x="39" y="93"/>
                    <a:pt x="43" y="93"/>
                    <a:pt x="43" y="98"/>
                  </a:cubicBezTo>
                  <a:cubicBezTo>
                    <a:pt x="42" y="102"/>
                    <a:pt x="32" y="111"/>
                    <a:pt x="28" y="113"/>
                  </a:cubicBezTo>
                  <a:cubicBezTo>
                    <a:pt x="22" y="117"/>
                    <a:pt x="14" y="123"/>
                    <a:pt x="10" y="114"/>
                  </a:cubicBezTo>
                  <a:cubicBezTo>
                    <a:pt x="0" y="93"/>
                    <a:pt x="14" y="68"/>
                    <a:pt x="23" y="50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Freeform 120">
              <a:extLst>
                <a:ext uri="{FF2B5EF4-FFF2-40B4-BE49-F238E27FC236}">
                  <a16:creationId xmlns:a16="http://schemas.microsoft.com/office/drawing/2014/main" id="{6D71DDDD-9E6D-C438-045B-D8D0FFFDA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7" y="1679"/>
              <a:ext cx="69" cy="134"/>
            </a:xfrm>
            <a:custGeom>
              <a:avLst/>
              <a:gdLst>
                <a:gd name="T0" fmla="*/ 162 w 31"/>
                <a:gd name="T1" fmla="*/ 0 h 56"/>
                <a:gd name="T2" fmla="*/ 198 w 31"/>
                <a:gd name="T3" fmla="*/ 258 h 56"/>
                <a:gd name="T4" fmla="*/ 80 w 31"/>
                <a:gd name="T5" fmla="*/ 493 h 56"/>
                <a:gd name="T6" fmla="*/ 207 w 31"/>
                <a:gd name="T7" fmla="*/ 579 h 56"/>
                <a:gd name="T8" fmla="*/ 207 w 31"/>
                <a:gd name="T9" fmla="*/ 768 h 56"/>
                <a:gd name="T10" fmla="*/ 298 w 31"/>
                <a:gd name="T11" fmla="*/ 325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1" h="56">
                  <a:moveTo>
                    <a:pt x="15" y="0"/>
                  </a:moveTo>
                  <a:cubicBezTo>
                    <a:pt x="15" y="7"/>
                    <a:pt x="22" y="10"/>
                    <a:pt x="18" y="19"/>
                  </a:cubicBezTo>
                  <a:cubicBezTo>
                    <a:pt x="14" y="26"/>
                    <a:pt x="0" y="28"/>
                    <a:pt x="7" y="36"/>
                  </a:cubicBezTo>
                  <a:cubicBezTo>
                    <a:pt x="10" y="40"/>
                    <a:pt x="15" y="38"/>
                    <a:pt x="19" y="42"/>
                  </a:cubicBezTo>
                  <a:cubicBezTo>
                    <a:pt x="22" y="46"/>
                    <a:pt x="21" y="52"/>
                    <a:pt x="19" y="56"/>
                  </a:cubicBezTo>
                  <a:cubicBezTo>
                    <a:pt x="25" y="48"/>
                    <a:pt x="31" y="34"/>
                    <a:pt x="27" y="24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121">
              <a:extLst>
                <a:ext uri="{FF2B5EF4-FFF2-40B4-BE49-F238E27FC236}">
                  <a16:creationId xmlns:a16="http://schemas.microsoft.com/office/drawing/2014/main" id="{BFD1073F-3576-4C91-DE48-B575D77492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3" y="2066"/>
              <a:ext cx="76" cy="91"/>
            </a:xfrm>
            <a:custGeom>
              <a:avLst/>
              <a:gdLst>
                <a:gd name="T0" fmla="*/ 199 w 34"/>
                <a:gd name="T1" fmla="*/ 0 h 38"/>
                <a:gd name="T2" fmla="*/ 9 w 34"/>
                <a:gd name="T3" fmla="*/ 218 h 38"/>
                <a:gd name="T4" fmla="*/ 255 w 34"/>
                <a:gd name="T5" fmla="*/ 465 h 38"/>
                <a:gd name="T6" fmla="*/ 315 w 34"/>
                <a:gd name="T7" fmla="*/ 510 h 38"/>
                <a:gd name="T8" fmla="*/ 380 w 34"/>
                <a:gd name="T9" fmla="*/ 32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" h="38">
                  <a:moveTo>
                    <a:pt x="18" y="0"/>
                  </a:moveTo>
                  <a:cubicBezTo>
                    <a:pt x="22" y="14"/>
                    <a:pt x="12" y="13"/>
                    <a:pt x="1" y="16"/>
                  </a:cubicBezTo>
                  <a:cubicBezTo>
                    <a:pt x="0" y="27"/>
                    <a:pt x="17" y="31"/>
                    <a:pt x="23" y="34"/>
                  </a:cubicBezTo>
                  <a:cubicBezTo>
                    <a:pt x="26" y="36"/>
                    <a:pt x="24" y="38"/>
                    <a:pt x="28" y="37"/>
                  </a:cubicBezTo>
                  <a:cubicBezTo>
                    <a:pt x="33" y="36"/>
                    <a:pt x="32" y="27"/>
                    <a:pt x="34" y="24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22">
              <a:extLst>
                <a:ext uri="{FF2B5EF4-FFF2-40B4-BE49-F238E27FC236}">
                  <a16:creationId xmlns:a16="http://schemas.microsoft.com/office/drawing/2014/main" id="{097F5007-BF4C-36F3-E324-0E8654219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8" y="2164"/>
              <a:ext cx="105" cy="146"/>
            </a:xfrm>
            <a:custGeom>
              <a:avLst/>
              <a:gdLst>
                <a:gd name="T0" fmla="*/ 226 w 47"/>
                <a:gd name="T1" fmla="*/ 108 h 61"/>
                <a:gd name="T2" fmla="*/ 89 w 47"/>
                <a:gd name="T3" fmla="*/ 12 h 61"/>
                <a:gd name="T4" fmla="*/ 80 w 47"/>
                <a:gd name="T5" fmla="*/ 127 h 61"/>
                <a:gd name="T6" fmla="*/ 199 w 47"/>
                <a:gd name="T7" fmla="*/ 304 h 61"/>
                <a:gd name="T8" fmla="*/ 179 w 47"/>
                <a:gd name="T9" fmla="*/ 395 h 61"/>
                <a:gd name="T10" fmla="*/ 335 w 47"/>
                <a:gd name="T11" fmla="*/ 493 h 61"/>
                <a:gd name="T12" fmla="*/ 299 w 47"/>
                <a:gd name="T13" fmla="*/ 618 h 61"/>
                <a:gd name="T14" fmla="*/ 413 w 47"/>
                <a:gd name="T15" fmla="*/ 740 h 61"/>
                <a:gd name="T16" fmla="*/ 505 w 47"/>
                <a:gd name="T17" fmla="*/ 835 h 61"/>
                <a:gd name="T18" fmla="*/ 514 w 47"/>
                <a:gd name="T19" fmla="*/ 591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7" h="61">
                  <a:moveTo>
                    <a:pt x="20" y="8"/>
                  </a:moveTo>
                  <a:cubicBezTo>
                    <a:pt x="16" y="7"/>
                    <a:pt x="12" y="1"/>
                    <a:pt x="8" y="1"/>
                  </a:cubicBezTo>
                  <a:cubicBezTo>
                    <a:pt x="0" y="0"/>
                    <a:pt x="2" y="4"/>
                    <a:pt x="7" y="9"/>
                  </a:cubicBezTo>
                  <a:cubicBezTo>
                    <a:pt x="11" y="13"/>
                    <a:pt x="18" y="15"/>
                    <a:pt x="18" y="22"/>
                  </a:cubicBezTo>
                  <a:cubicBezTo>
                    <a:pt x="18" y="25"/>
                    <a:pt x="14" y="26"/>
                    <a:pt x="16" y="29"/>
                  </a:cubicBezTo>
                  <a:cubicBezTo>
                    <a:pt x="19" y="33"/>
                    <a:pt x="29" y="31"/>
                    <a:pt x="30" y="36"/>
                  </a:cubicBezTo>
                  <a:cubicBezTo>
                    <a:pt x="31" y="39"/>
                    <a:pt x="27" y="43"/>
                    <a:pt x="27" y="45"/>
                  </a:cubicBezTo>
                  <a:cubicBezTo>
                    <a:pt x="27" y="51"/>
                    <a:pt x="33" y="51"/>
                    <a:pt x="37" y="54"/>
                  </a:cubicBezTo>
                  <a:cubicBezTo>
                    <a:pt x="40" y="57"/>
                    <a:pt x="40" y="61"/>
                    <a:pt x="45" y="61"/>
                  </a:cubicBezTo>
                  <a:cubicBezTo>
                    <a:pt x="47" y="55"/>
                    <a:pt x="46" y="48"/>
                    <a:pt x="46" y="43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23">
              <a:extLst>
                <a:ext uri="{FF2B5EF4-FFF2-40B4-BE49-F238E27FC236}">
                  <a16:creationId xmlns:a16="http://schemas.microsoft.com/office/drawing/2014/main" id="{A78148B3-BF01-CCB6-0A5E-F4130469F4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" y="2372"/>
              <a:ext cx="56" cy="77"/>
            </a:xfrm>
            <a:custGeom>
              <a:avLst/>
              <a:gdLst>
                <a:gd name="T0" fmla="*/ 235 w 25"/>
                <a:gd name="T1" fmla="*/ 128 h 32"/>
                <a:gd name="T2" fmla="*/ 101 w 25"/>
                <a:gd name="T3" fmla="*/ 0 h 32"/>
                <a:gd name="T4" fmla="*/ 170 w 25"/>
                <a:gd name="T5" fmla="*/ 168 h 32"/>
                <a:gd name="T6" fmla="*/ 146 w 25"/>
                <a:gd name="T7" fmla="*/ 308 h 32"/>
                <a:gd name="T8" fmla="*/ 280 w 25"/>
                <a:gd name="T9" fmla="*/ 445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" h="32">
                  <a:moveTo>
                    <a:pt x="21" y="9"/>
                  </a:moveTo>
                  <a:cubicBezTo>
                    <a:pt x="17" y="7"/>
                    <a:pt x="13" y="0"/>
                    <a:pt x="9" y="0"/>
                  </a:cubicBezTo>
                  <a:cubicBezTo>
                    <a:pt x="0" y="1"/>
                    <a:pt x="14" y="11"/>
                    <a:pt x="15" y="12"/>
                  </a:cubicBezTo>
                  <a:cubicBezTo>
                    <a:pt x="18" y="18"/>
                    <a:pt x="13" y="17"/>
                    <a:pt x="13" y="22"/>
                  </a:cubicBezTo>
                  <a:cubicBezTo>
                    <a:pt x="13" y="27"/>
                    <a:pt x="22" y="30"/>
                    <a:pt x="25" y="32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24">
              <a:extLst>
                <a:ext uri="{FF2B5EF4-FFF2-40B4-BE49-F238E27FC236}">
                  <a16:creationId xmlns:a16="http://schemas.microsoft.com/office/drawing/2014/main" id="{890BAEAA-85E0-9E1C-4D1A-FD768EDE2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2" y="2308"/>
              <a:ext cx="117" cy="287"/>
            </a:xfrm>
            <a:custGeom>
              <a:avLst/>
              <a:gdLst>
                <a:gd name="T0" fmla="*/ 137 w 52"/>
                <a:gd name="T1" fmla="*/ 41 h 120"/>
                <a:gd name="T2" fmla="*/ 25 w 52"/>
                <a:gd name="T3" fmla="*/ 127 h 120"/>
                <a:gd name="T4" fmla="*/ 137 w 52"/>
                <a:gd name="T5" fmla="*/ 206 h 120"/>
                <a:gd name="T6" fmla="*/ 263 w 52"/>
                <a:gd name="T7" fmla="*/ 344 h 120"/>
                <a:gd name="T8" fmla="*/ 284 w 52"/>
                <a:gd name="T9" fmla="*/ 617 h 120"/>
                <a:gd name="T10" fmla="*/ 81 w 52"/>
                <a:gd name="T11" fmla="*/ 727 h 120"/>
                <a:gd name="T12" fmla="*/ 182 w 52"/>
                <a:gd name="T13" fmla="*/ 794 h 120"/>
                <a:gd name="T14" fmla="*/ 356 w 52"/>
                <a:gd name="T15" fmla="*/ 954 h 120"/>
                <a:gd name="T16" fmla="*/ 284 w 52"/>
                <a:gd name="T17" fmla="*/ 1162 h 120"/>
                <a:gd name="T18" fmla="*/ 284 w 52"/>
                <a:gd name="T19" fmla="*/ 1327 h 120"/>
                <a:gd name="T20" fmla="*/ 194 w 52"/>
                <a:gd name="T21" fmla="*/ 1583 h 120"/>
                <a:gd name="T22" fmla="*/ 410 w 52"/>
                <a:gd name="T23" fmla="*/ 1516 h 120"/>
                <a:gd name="T24" fmla="*/ 572 w 52"/>
                <a:gd name="T25" fmla="*/ 1110 h 120"/>
                <a:gd name="T26" fmla="*/ 365 w 52"/>
                <a:gd name="T27" fmla="*/ 371 h 12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2" h="120">
                  <a:moveTo>
                    <a:pt x="12" y="3"/>
                  </a:moveTo>
                  <a:cubicBezTo>
                    <a:pt x="7" y="0"/>
                    <a:pt x="0" y="3"/>
                    <a:pt x="2" y="9"/>
                  </a:cubicBezTo>
                  <a:cubicBezTo>
                    <a:pt x="3" y="11"/>
                    <a:pt x="10" y="13"/>
                    <a:pt x="12" y="15"/>
                  </a:cubicBezTo>
                  <a:cubicBezTo>
                    <a:pt x="16" y="17"/>
                    <a:pt x="20" y="20"/>
                    <a:pt x="23" y="25"/>
                  </a:cubicBezTo>
                  <a:cubicBezTo>
                    <a:pt x="27" y="30"/>
                    <a:pt x="32" y="40"/>
                    <a:pt x="25" y="45"/>
                  </a:cubicBezTo>
                  <a:cubicBezTo>
                    <a:pt x="22" y="48"/>
                    <a:pt x="5" y="44"/>
                    <a:pt x="7" y="53"/>
                  </a:cubicBezTo>
                  <a:cubicBezTo>
                    <a:pt x="7" y="55"/>
                    <a:pt x="15" y="57"/>
                    <a:pt x="16" y="58"/>
                  </a:cubicBezTo>
                  <a:cubicBezTo>
                    <a:pt x="22" y="61"/>
                    <a:pt x="28" y="65"/>
                    <a:pt x="31" y="70"/>
                  </a:cubicBezTo>
                  <a:cubicBezTo>
                    <a:pt x="37" y="80"/>
                    <a:pt x="32" y="81"/>
                    <a:pt x="25" y="85"/>
                  </a:cubicBezTo>
                  <a:cubicBezTo>
                    <a:pt x="18" y="90"/>
                    <a:pt x="24" y="89"/>
                    <a:pt x="25" y="97"/>
                  </a:cubicBezTo>
                  <a:cubicBezTo>
                    <a:pt x="27" y="105"/>
                    <a:pt x="20" y="110"/>
                    <a:pt x="17" y="116"/>
                  </a:cubicBezTo>
                  <a:cubicBezTo>
                    <a:pt x="22" y="120"/>
                    <a:pt x="32" y="115"/>
                    <a:pt x="36" y="111"/>
                  </a:cubicBezTo>
                  <a:cubicBezTo>
                    <a:pt x="43" y="104"/>
                    <a:pt x="48" y="91"/>
                    <a:pt x="50" y="81"/>
                  </a:cubicBezTo>
                  <a:cubicBezTo>
                    <a:pt x="52" y="63"/>
                    <a:pt x="42" y="40"/>
                    <a:pt x="32" y="27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25">
              <a:extLst>
                <a:ext uri="{FF2B5EF4-FFF2-40B4-BE49-F238E27FC236}">
                  <a16:creationId xmlns:a16="http://schemas.microsoft.com/office/drawing/2014/main" id="{EB1F5A08-5957-381D-01C5-315F5B6FC2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" y="1987"/>
              <a:ext cx="144" cy="127"/>
            </a:xfrm>
            <a:custGeom>
              <a:avLst/>
              <a:gdLst>
                <a:gd name="T0" fmla="*/ 173 w 64"/>
                <a:gd name="T1" fmla="*/ 12 h 53"/>
                <a:gd name="T2" fmla="*/ 81 w 64"/>
                <a:gd name="T3" fmla="*/ 127 h 53"/>
                <a:gd name="T4" fmla="*/ 320 w 64"/>
                <a:gd name="T5" fmla="*/ 333 h 53"/>
                <a:gd name="T6" fmla="*/ 320 w 64"/>
                <a:gd name="T7" fmla="*/ 424 h 53"/>
                <a:gd name="T8" fmla="*/ 482 w 64"/>
                <a:gd name="T9" fmla="*/ 465 h 53"/>
                <a:gd name="T10" fmla="*/ 720 w 64"/>
                <a:gd name="T11" fmla="*/ 700 h 53"/>
                <a:gd name="T12" fmla="*/ 648 w 64"/>
                <a:gd name="T13" fmla="*/ 345 h 5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53">
                  <a:moveTo>
                    <a:pt x="15" y="1"/>
                  </a:moveTo>
                  <a:cubicBezTo>
                    <a:pt x="6" y="0"/>
                    <a:pt x="0" y="2"/>
                    <a:pt x="7" y="9"/>
                  </a:cubicBezTo>
                  <a:cubicBezTo>
                    <a:pt x="15" y="15"/>
                    <a:pt x="25" y="14"/>
                    <a:pt x="28" y="24"/>
                  </a:cubicBezTo>
                  <a:cubicBezTo>
                    <a:pt x="28" y="26"/>
                    <a:pt x="27" y="29"/>
                    <a:pt x="28" y="31"/>
                  </a:cubicBezTo>
                  <a:cubicBezTo>
                    <a:pt x="31" y="34"/>
                    <a:pt x="38" y="33"/>
                    <a:pt x="42" y="34"/>
                  </a:cubicBezTo>
                  <a:cubicBezTo>
                    <a:pt x="49" y="37"/>
                    <a:pt x="56" y="53"/>
                    <a:pt x="63" y="51"/>
                  </a:cubicBezTo>
                  <a:cubicBezTo>
                    <a:pt x="64" y="42"/>
                    <a:pt x="59" y="33"/>
                    <a:pt x="57" y="25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26">
              <a:extLst>
                <a:ext uri="{FF2B5EF4-FFF2-40B4-BE49-F238E27FC236}">
                  <a16:creationId xmlns:a16="http://schemas.microsoft.com/office/drawing/2014/main" id="{01B08166-013C-3D34-5FAD-C63B29652B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6" y="1698"/>
              <a:ext cx="147" cy="148"/>
            </a:xfrm>
            <a:custGeom>
              <a:avLst/>
              <a:gdLst>
                <a:gd name="T0" fmla="*/ 708 w 66"/>
                <a:gd name="T1" fmla="*/ 0 h 62"/>
                <a:gd name="T2" fmla="*/ 432 w 66"/>
                <a:gd name="T3" fmla="*/ 275 h 62"/>
                <a:gd name="T4" fmla="*/ 0 w 66"/>
                <a:gd name="T5" fmla="*/ 313 h 62"/>
                <a:gd name="T6" fmla="*/ 209 w 66"/>
                <a:gd name="T7" fmla="*/ 394 h 62"/>
                <a:gd name="T8" fmla="*/ 530 w 66"/>
                <a:gd name="T9" fmla="*/ 571 h 62"/>
                <a:gd name="T10" fmla="*/ 619 w 66"/>
                <a:gd name="T11" fmla="*/ 764 h 62"/>
                <a:gd name="T12" fmla="*/ 728 w 66"/>
                <a:gd name="T13" fmla="*/ 843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6" h="62">
                  <a:moveTo>
                    <a:pt x="64" y="0"/>
                  </a:moveTo>
                  <a:cubicBezTo>
                    <a:pt x="60" y="12"/>
                    <a:pt x="51" y="20"/>
                    <a:pt x="39" y="20"/>
                  </a:cubicBezTo>
                  <a:cubicBezTo>
                    <a:pt x="28" y="19"/>
                    <a:pt x="7" y="13"/>
                    <a:pt x="0" y="23"/>
                  </a:cubicBezTo>
                  <a:cubicBezTo>
                    <a:pt x="3" y="29"/>
                    <a:pt x="14" y="28"/>
                    <a:pt x="19" y="29"/>
                  </a:cubicBezTo>
                  <a:cubicBezTo>
                    <a:pt x="29" y="30"/>
                    <a:pt x="41" y="35"/>
                    <a:pt x="48" y="42"/>
                  </a:cubicBezTo>
                  <a:cubicBezTo>
                    <a:pt x="51" y="47"/>
                    <a:pt x="52" y="52"/>
                    <a:pt x="56" y="56"/>
                  </a:cubicBezTo>
                  <a:cubicBezTo>
                    <a:pt x="59" y="58"/>
                    <a:pt x="63" y="60"/>
                    <a:pt x="66" y="62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27">
              <a:extLst>
                <a:ext uri="{FF2B5EF4-FFF2-40B4-BE49-F238E27FC236}">
                  <a16:creationId xmlns:a16="http://schemas.microsoft.com/office/drawing/2014/main" id="{FB7C55DE-21E1-1AA3-ADFB-1483E384F7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0" y="1425"/>
              <a:ext cx="219" cy="125"/>
            </a:xfrm>
            <a:custGeom>
              <a:avLst/>
              <a:gdLst>
                <a:gd name="T0" fmla="*/ 1003 w 98"/>
                <a:gd name="T1" fmla="*/ 219 h 52"/>
                <a:gd name="T2" fmla="*/ 769 w 98"/>
                <a:gd name="T3" fmla="*/ 151 h 52"/>
                <a:gd name="T4" fmla="*/ 344 w 98"/>
                <a:gd name="T5" fmla="*/ 29 h 52"/>
                <a:gd name="T6" fmla="*/ 0 w 98"/>
                <a:gd name="T7" fmla="*/ 82 h 52"/>
                <a:gd name="T8" fmla="*/ 199 w 98"/>
                <a:gd name="T9" fmla="*/ 127 h 52"/>
                <a:gd name="T10" fmla="*/ 760 w 98"/>
                <a:gd name="T11" fmla="*/ 334 h 52"/>
                <a:gd name="T12" fmla="*/ 1073 w 98"/>
                <a:gd name="T13" fmla="*/ 584 h 52"/>
                <a:gd name="T14" fmla="*/ 1093 w 98"/>
                <a:gd name="T15" fmla="*/ 721 h 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8" h="52">
                  <a:moveTo>
                    <a:pt x="90" y="16"/>
                  </a:moveTo>
                  <a:cubicBezTo>
                    <a:pt x="86" y="23"/>
                    <a:pt x="73" y="13"/>
                    <a:pt x="69" y="11"/>
                  </a:cubicBezTo>
                  <a:cubicBezTo>
                    <a:pt x="57" y="6"/>
                    <a:pt x="44" y="3"/>
                    <a:pt x="31" y="2"/>
                  </a:cubicBezTo>
                  <a:cubicBezTo>
                    <a:pt x="23" y="2"/>
                    <a:pt x="7" y="0"/>
                    <a:pt x="0" y="6"/>
                  </a:cubicBezTo>
                  <a:cubicBezTo>
                    <a:pt x="5" y="8"/>
                    <a:pt x="12" y="8"/>
                    <a:pt x="18" y="9"/>
                  </a:cubicBezTo>
                  <a:cubicBezTo>
                    <a:pt x="35" y="12"/>
                    <a:pt x="51" y="17"/>
                    <a:pt x="68" y="24"/>
                  </a:cubicBezTo>
                  <a:cubicBezTo>
                    <a:pt x="78" y="28"/>
                    <a:pt x="91" y="32"/>
                    <a:pt x="96" y="42"/>
                  </a:cubicBezTo>
                  <a:cubicBezTo>
                    <a:pt x="97" y="46"/>
                    <a:pt x="97" y="50"/>
                    <a:pt x="98" y="52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28">
              <a:extLst>
                <a:ext uri="{FF2B5EF4-FFF2-40B4-BE49-F238E27FC236}">
                  <a16:creationId xmlns:a16="http://schemas.microsoft.com/office/drawing/2014/main" id="{47BD97C0-E66E-F014-2D74-AD38A91C2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9" y="2286"/>
              <a:ext cx="502" cy="318"/>
            </a:xfrm>
            <a:custGeom>
              <a:avLst/>
              <a:gdLst>
                <a:gd name="T0" fmla="*/ 0 w 224"/>
                <a:gd name="T1" fmla="*/ 1160 h 133"/>
                <a:gd name="T2" fmla="*/ 554 w 224"/>
                <a:gd name="T3" fmla="*/ 1040 h 133"/>
                <a:gd name="T4" fmla="*/ 1351 w 224"/>
                <a:gd name="T5" fmla="*/ 1188 h 133"/>
                <a:gd name="T6" fmla="*/ 1824 w 224"/>
                <a:gd name="T7" fmla="*/ 1600 h 133"/>
                <a:gd name="T8" fmla="*/ 2160 w 224"/>
                <a:gd name="T9" fmla="*/ 1788 h 133"/>
                <a:gd name="T10" fmla="*/ 2387 w 224"/>
                <a:gd name="T11" fmla="*/ 806 h 133"/>
                <a:gd name="T12" fmla="*/ 1125 w 224"/>
                <a:gd name="T13" fmla="*/ 29 h 133"/>
                <a:gd name="T14" fmla="*/ 1903 w 224"/>
                <a:gd name="T15" fmla="*/ 600 h 133"/>
                <a:gd name="T16" fmla="*/ 1387 w 224"/>
                <a:gd name="T17" fmla="*/ 806 h 133"/>
                <a:gd name="T18" fmla="*/ 955 w 224"/>
                <a:gd name="T19" fmla="*/ 806 h 133"/>
                <a:gd name="T20" fmla="*/ 717 w 224"/>
                <a:gd name="T21" fmla="*/ 846 h 133"/>
                <a:gd name="T22" fmla="*/ 170 w 224"/>
                <a:gd name="T23" fmla="*/ 1064 h 13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24" h="133">
                  <a:moveTo>
                    <a:pt x="0" y="85"/>
                  </a:moveTo>
                  <a:cubicBezTo>
                    <a:pt x="16" y="84"/>
                    <a:pt x="33" y="78"/>
                    <a:pt x="49" y="76"/>
                  </a:cubicBezTo>
                  <a:cubicBezTo>
                    <a:pt x="74" y="75"/>
                    <a:pt x="96" y="79"/>
                    <a:pt x="120" y="87"/>
                  </a:cubicBezTo>
                  <a:cubicBezTo>
                    <a:pt x="140" y="93"/>
                    <a:pt x="149" y="102"/>
                    <a:pt x="162" y="117"/>
                  </a:cubicBezTo>
                  <a:cubicBezTo>
                    <a:pt x="170" y="125"/>
                    <a:pt x="179" y="133"/>
                    <a:pt x="192" y="131"/>
                  </a:cubicBezTo>
                  <a:cubicBezTo>
                    <a:pt x="224" y="125"/>
                    <a:pt x="223" y="80"/>
                    <a:pt x="212" y="59"/>
                  </a:cubicBezTo>
                  <a:cubicBezTo>
                    <a:pt x="192" y="19"/>
                    <a:pt x="144" y="0"/>
                    <a:pt x="100" y="2"/>
                  </a:cubicBezTo>
                  <a:cubicBezTo>
                    <a:pt x="119" y="9"/>
                    <a:pt x="164" y="23"/>
                    <a:pt x="169" y="44"/>
                  </a:cubicBezTo>
                  <a:cubicBezTo>
                    <a:pt x="177" y="80"/>
                    <a:pt x="138" y="62"/>
                    <a:pt x="123" y="59"/>
                  </a:cubicBezTo>
                  <a:cubicBezTo>
                    <a:pt x="110" y="57"/>
                    <a:pt x="98" y="57"/>
                    <a:pt x="85" y="59"/>
                  </a:cubicBezTo>
                  <a:cubicBezTo>
                    <a:pt x="82" y="60"/>
                    <a:pt x="68" y="62"/>
                    <a:pt x="64" y="62"/>
                  </a:cubicBezTo>
                  <a:cubicBezTo>
                    <a:pt x="46" y="61"/>
                    <a:pt x="30" y="73"/>
                    <a:pt x="15" y="78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9">
              <a:extLst>
                <a:ext uri="{FF2B5EF4-FFF2-40B4-BE49-F238E27FC236}">
                  <a16:creationId xmlns:a16="http://schemas.microsoft.com/office/drawing/2014/main" id="{25E89A5B-99B9-3A3F-9ECE-D68EAFBC47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1" y="2396"/>
              <a:ext cx="256" cy="172"/>
            </a:xfrm>
            <a:custGeom>
              <a:avLst/>
              <a:gdLst>
                <a:gd name="T0" fmla="*/ 0 w 114"/>
                <a:gd name="T1" fmla="*/ 394 h 72"/>
                <a:gd name="T2" fmla="*/ 611 w 114"/>
                <a:gd name="T3" fmla="*/ 793 h 72"/>
                <a:gd name="T4" fmla="*/ 838 w 114"/>
                <a:gd name="T5" fmla="*/ 982 h 72"/>
                <a:gd name="T6" fmla="*/ 1008 w 114"/>
                <a:gd name="T7" fmla="*/ 925 h 72"/>
                <a:gd name="T8" fmla="*/ 862 w 114"/>
                <a:gd name="T9" fmla="*/ 0 h 72"/>
                <a:gd name="T10" fmla="*/ 871 w 114"/>
                <a:gd name="T11" fmla="*/ 394 h 72"/>
                <a:gd name="T12" fmla="*/ 624 w 114"/>
                <a:gd name="T13" fmla="*/ 435 h 72"/>
                <a:gd name="T14" fmla="*/ 429 w 114"/>
                <a:gd name="T15" fmla="*/ 559 h 72"/>
                <a:gd name="T16" fmla="*/ 191 w 114"/>
                <a:gd name="T17" fmla="*/ 463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4" h="72">
                  <a:moveTo>
                    <a:pt x="0" y="29"/>
                  </a:moveTo>
                  <a:cubicBezTo>
                    <a:pt x="19" y="35"/>
                    <a:pt x="39" y="43"/>
                    <a:pt x="54" y="58"/>
                  </a:cubicBezTo>
                  <a:cubicBezTo>
                    <a:pt x="62" y="66"/>
                    <a:pt x="61" y="71"/>
                    <a:pt x="74" y="72"/>
                  </a:cubicBezTo>
                  <a:cubicBezTo>
                    <a:pt x="80" y="72"/>
                    <a:pt x="84" y="72"/>
                    <a:pt x="89" y="68"/>
                  </a:cubicBezTo>
                  <a:cubicBezTo>
                    <a:pt x="114" y="49"/>
                    <a:pt x="96" y="14"/>
                    <a:pt x="76" y="0"/>
                  </a:cubicBezTo>
                  <a:cubicBezTo>
                    <a:pt x="73" y="9"/>
                    <a:pt x="90" y="22"/>
                    <a:pt x="77" y="29"/>
                  </a:cubicBezTo>
                  <a:cubicBezTo>
                    <a:pt x="71" y="33"/>
                    <a:pt x="63" y="25"/>
                    <a:pt x="55" y="32"/>
                  </a:cubicBezTo>
                  <a:cubicBezTo>
                    <a:pt x="46" y="39"/>
                    <a:pt x="53" y="43"/>
                    <a:pt x="38" y="41"/>
                  </a:cubicBezTo>
                  <a:cubicBezTo>
                    <a:pt x="32" y="40"/>
                    <a:pt x="17" y="38"/>
                    <a:pt x="17" y="34"/>
                  </a:cubicBezTo>
                </a:path>
              </a:pathLst>
            </a:custGeom>
            <a:solidFill>
              <a:srgbClr val="D79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30">
              <a:extLst>
                <a:ext uri="{FF2B5EF4-FFF2-40B4-BE49-F238E27FC236}">
                  <a16:creationId xmlns:a16="http://schemas.microsoft.com/office/drawing/2014/main" id="{5AEEA70E-06D7-7C8B-A5F7-6902BA9133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6" y="2535"/>
              <a:ext cx="58" cy="36"/>
            </a:xfrm>
            <a:custGeom>
              <a:avLst/>
              <a:gdLst>
                <a:gd name="T0" fmla="*/ 100 w 26"/>
                <a:gd name="T1" fmla="*/ 0 h 15"/>
                <a:gd name="T2" fmla="*/ 268 w 26"/>
                <a:gd name="T3" fmla="*/ 178 h 15"/>
                <a:gd name="T4" fmla="*/ 254 w 26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" h="15">
                  <a:moveTo>
                    <a:pt x="9" y="0"/>
                  </a:moveTo>
                  <a:cubicBezTo>
                    <a:pt x="0" y="15"/>
                    <a:pt x="16" y="10"/>
                    <a:pt x="24" y="13"/>
                  </a:cubicBezTo>
                  <a:cubicBezTo>
                    <a:pt x="26" y="9"/>
                    <a:pt x="25" y="4"/>
                    <a:pt x="23" y="0"/>
                  </a:cubicBezTo>
                </a:path>
              </a:pathLst>
            </a:custGeom>
            <a:solidFill>
              <a:srgbClr val="EAC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31">
              <a:extLst>
                <a:ext uri="{FF2B5EF4-FFF2-40B4-BE49-F238E27FC236}">
                  <a16:creationId xmlns:a16="http://schemas.microsoft.com/office/drawing/2014/main" id="{24945174-69FD-F93D-EB8A-4A071E3E24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4" y="2513"/>
              <a:ext cx="29" cy="31"/>
            </a:xfrm>
            <a:custGeom>
              <a:avLst/>
              <a:gdLst>
                <a:gd name="T0" fmla="*/ 109 w 13"/>
                <a:gd name="T1" fmla="*/ 0 h 13"/>
                <a:gd name="T2" fmla="*/ 145 w 13"/>
                <a:gd name="T3" fmla="*/ 119 h 13"/>
                <a:gd name="T4" fmla="*/ 145 w 13"/>
                <a:gd name="T5" fmla="*/ 79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3">
                  <a:moveTo>
                    <a:pt x="10" y="0"/>
                  </a:moveTo>
                  <a:cubicBezTo>
                    <a:pt x="0" y="4"/>
                    <a:pt x="4" y="13"/>
                    <a:pt x="13" y="9"/>
                  </a:cubicBezTo>
                  <a:cubicBezTo>
                    <a:pt x="13" y="8"/>
                    <a:pt x="13" y="7"/>
                    <a:pt x="13" y="6"/>
                  </a:cubicBezTo>
                </a:path>
              </a:pathLst>
            </a:custGeom>
            <a:solidFill>
              <a:srgbClr val="EAC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32">
              <a:extLst>
                <a:ext uri="{FF2B5EF4-FFF2-40B4-BE49-F238E27FC236}">
                  <a16:creationId xmlns:a16="http://schemas.microsoft.com/office/drawing/2014/main" id="{1039B05C-8357-10E5-BEBC-DA7F04FE3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1" y="2465"/>
              <a:ext cx="38" cy="43"/>
            </a:xfrm>
            <a:custGeom>
              <a:avLst/>
              <a:gdLst>
                <a:gd name="T0" fmla="*/ 179 w 17"/>
                <a:gd name="T1" fmla="*/ 0 h 18"/>
                <a:gd name="T2" fmla="*/ 9 w 17"/>
                <a:gd name="T3" fmla="*/ 57 h 18"/>
                <a:gd name="T4" fmla="*/ 190 w 17"/>
                <a:gd name="T5" fmla="*/ 148 h 18"/>
                <a:gd name="T6" fmla="*/ 179 w 17"/>
                <a:gd name="T7" fmla="*/ 69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18">
                  <a:moveTo>
                    <a:pt x="16" y="0"/>
                  </a:moveTo>
                  <a:cubicBezTo>
                    <a:pt x="11" y="3"/>
                    <a:pt x="6" y="3"/>
                    <a:pt x="1" y="4"/>
                  </a:cubicBezTo>
                  <a:cubicBezTo>
                    <a:pt x="0" y="18"/>
                    <a:pt x="10" y="13"/>
                    <a:pt x="17" y="11"/>
                  </a:cubicBezTo>
                  <a:cubicBezTo>
                    <a:pt x="16" y="10"/>
                    <a:pt x="16" y="7"/>
                    <a:pt x="16" y="5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33">
              <a:extLst>
                <a:ext uri="{FF2B5EF4-FFF2-40B4-BE49-F238E27FC236}">
                  <a16:creationId xmlns:a16="http://schemas.microsoft.com/office/drawing/2014/main" id="{A01D23C2-7659-9EE0-3670-FB3B15BF45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2348"/>
              <a:ext cx="103" cy="129"/>
            </a:xfrm>
            <a:custGeom>
              <a:avLst/>
              <a:gdLst>
                <a:gd name="T0" fmla="*/ 246 w 46"/>
                <a:gd name="T1" fmla="*/ 0 h 54"/>
                <a:gd name="T2" fmla="*/ 134 w 46"/>
                <a:gd name="T3" fmla="*/ 394 h 54"/>
                <a:gd name="T4" fmla="*/ 0 w 46"/>
                <a:gd name="T5" fmla="*/ 640 h 54"/>
                <a:gd name="T6" fmla="*/ 381 w 46"/>
                <a:gd name="T7" fmla="*/ 136 h 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6" h="54">
                  <a:moveTo>
                    <a:pt x="22" y="0"/>
                  </a:moveTo>
                  <a:cubicBezTo>
                    <a:pt x="21" y="15"/>
                    <a:pt x="25" y="19"/>
                    <a:pt x="12" y="29"/>
                  </a:cubicBezTo>
                  <a:cubicBezTo>
                    <a:pt x="5" y="34"/>
                    <a:pt x="0" y="36"/>
                    <a:pt x="0" y="47"/>
                  </a:cubicBezTo>
                  <a:cubicBezTo>
                    <a:pt x="30" y="54"/>
                    <a:pt x="46" y="38"/>
                    <a:pt x="34" y="10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34">
              <a:extLst>
                <a:ext uri="{FF2B5EF4-FFF2-40B4-BE49-F238E27FC236}">
                  <a16:creationId xmlns:a16="http://schemas.microsoft.com/office/drawing/2014/main" id="{167EA97D-67CA-9FA5-3244-E0CADB0363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" y="2525"/>
              <a:ext cx="23" cy="19"/>
            </a:xfrm>
            <a:custGeom>
              <a:avLst/>
              <a:gdLst>
                <a:gd name="T0" fmla="*/ 64 w 10"/>
                <a:gd name="T1" fmla="*/ 12 h 8"/>
                <a:gd name="T2" fmla="*/ 12 w 10"/>
                <a:gd name="T3" fmla="*/ 95 h 8"/>
                <a:gd name="T4" fmla="*/ 122 w 10"/>
                <a:gd name="T5" fmla="*/ 95 h 8"/>
                <a:gd name="T6" fmla="*/ 110 w 10"/>
                <a:gd name="T7" fmla="*/ 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8">
                  <a:moveTo>
                    <a:pt x="5" y="1"/>
                  </a:moveTo>
                  <a:cubicBezTo>
                    <a:pt x="2" y="3"/>
                    <a:pt x="0" y="4"/>
                    <a:pt x="1" y="7"/>
                  </a:cubicBezTo>
                  <a:cubicBezTo>
                    <a:pt x="3" y="8"/>
                    <a:pt x="8" y="8"/>
                    <a:pt x="10" y="7"/>
                  </a:cubicBezTo>
                  <a:cubicBezTo>
                    <a:pt x="8" y="4"/>
                    <a:pt x="10" y="2"/>
                    <a:pt x="9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35">
              <a:extLst>
                <a:ext uri="{FF2B5EF4-FFF2-40B4-BE49-F238E27FC236}">
                  <a16:creationId xmlns:a16="http://schemas.microsoft.com/office/drawing/2014/main" id="{FB736A90-028A-17A3-9A37-E12AFE4CA4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" y="2530"/>
              <a:ext cx="12" cy="17"/>
            </a:xfrm>
            <a:custGeom>
              <a:avLst/>
              <a:gdLst>
                <a:gd name="T0" fmla="*/ 12 w 5"/>
                <a:gd name="T1" fmla="*/ 0 h 7"/>
                <a:gd name="T2" fmla="*/ 12 w 5"/>
                <a:gd name="T3" fmla="*/ 100 h 7"/>
                <a:gd name="T4" fmla="*/ 58 w 5"/>
                <a:gd name="T5" fmla="*/ 29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7">
                  <a:moveTo>
                    <a:pt x="1" y="0"/>
                  </a:moveTo>
                  <a:cubicBezTo>
                    <a:pt x="1" y="3"/>
                    <a:pt x="0" y="4"/>
                    <a:pt x="1" y="7"/>
                  </a:cubicBezTo>
                  <a:cubicBezTo>
                    <a:pt x="5" y="6"/>
                    <a:pt x="3" y="4"/>
                    <a:pt x="4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36">
              <a:extLst>
                <a:ext uri="{FF2B5EF4-FFF2-40B4-BE49-F238E27FC236}">
                  <a16:creationId xmlns:a16="http://schemas.microsoft.com/office/drawing/2014/main" id="{3B11FECF-56F0-8FE2-0BCB-87AABD410B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6" y="1633"/>
              <a:ext cx="233" cy="94"/>
            </a:xfrm>
            <a:custGeom>
              <a:avLst/>
              <a:gdLst>
                <a:gd name="T0" fmla="*/ 110 w 104"/>
                <a:gd name="T1" fmla="*/ 407 h 39"/>
                <a:gd name="T2" fmla="*/ 910 w 104"/>
                <a:gd name="T3" fmla="*/ 506 h 39"/>
                <a:gd name="T4" fmla="*/ 898 w 104"/>
                <a:gd name="T5" fmla="*/ 0 h 39"/>
                <a:gd name="T6" fmla="*/ 607 w 104"/>
                <a:gd name="T7" fmla="*/ 349 h 39"/>
                <a:gd name="T8" fmla="*/ 336 w 104"/>
                <a:gd name="T9" fmla="*/ 337 h 39"/>
                <a:gd name="T10" fmla="*/ 0 w 104"/>
                <a:gd name="T11" fmla="*/ 407 h 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" h="39">
                  <a:moveTo>
                    <a:pt x="10" y="29"/>
                  </a:moveTo>
                  <a:cubicBezTo>
                    <a:pt x="34" y="26"/>
                    <a:pt x="57" y="39"/>
                    <a:pt x="81" y="36"/>
                  </a:cubicBezTo>
                  <a:cubicBezTo>
                    <a:pt x="104" y="33"/>
                    <a:pt x="101" y="5"/>
                    <a:pt x="80" y="0"/>
                  </a:cubicBezTo>
                  <a:cubicBezTo>
                    <a:pt x="86" y="22"/>
                    <a:pt x="73" y="22"/>
                    <a:pt x="54" y="25"/>
                  </a:cubicBezTo>
                  <a:cubicBezTo>
                    <a:pt x="45" y="26"/>
                    <a:pt x="39" y="25"/>
                    <a:pt x="30" y="24"/>
                  </a:cubicBezTo>
                  <a:cubicBezTo>
                    <a:pt x="20" y="24"/>
                    <a:pt x="10" y="28"/>
                    <a:pt x="0" y="29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137">
              <a:extLst>
                <a:ext uri="{FF2B5EF4-FFF2-40B4-BE49-F238E27FC236}">
                  <a16:creationId xmlns:a16="http://schemas.microsoft.com/office/drawing/2014/main" id="{0993DB14-0773-DFB3-D91C-251393BC3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8" y="1834"/>
              <a:ext cx="171" cy="86"/>
            </a:xfrm>
            <a:custGeom>
              <a:avLst/>
              <a:gdLst>
                <a:gd name="T0" fmla="*/ 0 w 76"/>
                <a:gd name="T1" fmla="*/ 12 h 36"/>
                <a:gd name="T2" fmla="*/ 619 w 76"/>
                <a:gd name="T3" fmla="*/ 325 h 36"/>
                <a:gd name="T4" fmla="*/ 821 w 76"/>
                <a:gd name="T5" fmla="*/ 275 h 36"/>
                <a:gd name="T6" fmla="*/ 527 w 76"/>
                <a:gd name="T7" fmla="*/ 177 h 36"/>
                <a:gd name="T8" fmla="*/ 101 w 7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" h="36">
                  <a:moveTo>
                    <a:pt x="0" y="1"/>
                  </a:moveTo>
                  <a:cubicBezTo>
                    <a:pt x="16" y="11"/>
                    <a:pt x="37" y="15"/>
                    <a:pt x="54" y="24"/>
                  </a:cubicBezTo>
                  <a:cubicBezTo>
                    <a:pt x="60" y="27"/>
                    <a:pt x="76" y="36"/>
                    <a:pt x="72" y="20"/>
                  </a:cubicBezTo>
                  <a:cubicBezTo>
                    <a:pt x="64" y="21"/>
                    <a:pt x="53" y="16"/>
                    <a:pt x="46" y="13"/>
                  </a:cubicBezTo>
                  <a:cubicBezTo>
                    <a:pt x="35" y="8"/>
                    <a:pt x="18" y="7"/>
                    <a:pt x="9" y="0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138">
              <a:extLst>
                <a:ext uri="{FF2B5EF4-FFF2-40B4-BE49-F238E27FC236}">
                  <a16:creationId xmlns:a16="http://schemas.microsoft.com/office/drawing/2014/main" id="{A8705CE8-743E-CD1C-7129-2EED449AE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7" y="2023"/>
              <a:ext cx="164" cy="53"/>
            </a:xfrm>
            <a:custGeom>
              <a:avLst/>
              <a:gdLst>
                <a:gd name="T0" fmla="*/ 65 w 73"/>
                <a:gd name="T1" fmla="*/ 70 h 22"/>
                <a:gd name="T2" fmla="*/ 445 w 73"/>
                <a:gd name="T3" fmla="*/ 128 h 22"/>
                <a:gd name="T4" fmla="*/ 827 w 73"/>
                <a:gd name="T5" fmla="*/ 267 h 22"/>
                <a:gd name="T6" fmla="*/ 0 w 73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3" h="22">
                  <a:moveTo>
                    <a:pt x="6" y="5"/>
                  </a:moveTo>
                  <a:cubicBezTo>
                    <a:pt x="16" y="8"/>
                    <a:pt x="28" y="6"/>
                    <a:pt x="39" y="9"/>
                  </a:cubicBezTo>
                  <a:cubicBezTo>
                    <a:pt x="50" y="13"/>
                    <a:pt x="60" y="22"/>
                    <a:pt x="73" y="19"/>
                  </a:cubicBezTo>
                  <a:cubicBezTo>
                    <a:pt x="51" y="3"/>
                    <a:pt x="25" y="9"/>
                    <a:pt x="0" y="0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139">
              <a:extLst>
                <a:ext uri="{FF2B5EF4-FFF2-40B4-BE49-F238E27FC236}">
                  <a16:creationId xmlns:a16="http://schemas.microsoft.com/office/drawing/2014/main" id="{3313CD82-70B1-24CC-A869-910CD50A98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4" y="2241"/>
              <a:ext cx="154" cy="76"/>
            </a:xfrm>
            <a:custGeom>
              <a:avLst/>
              <a:gdLst>
                <a:gd name="T0" fmla="*/ 9 w 69"/>
                <a:gd name="T1" fmla="*/ 69 h 32"/>
                <a:gd name="T2" fmla="*/ 522 w 69"/>
                <a:gd name="T3" fmla="*/ 283 h 32"/>
                <a:gd name="T4" fmla="*/ 678 w 69"/>
                <a:gd name="T5" fmla="*/ 147 h 32"/>
                <a:gd name="T6" fmla="*/ 400 w 69"/>
                <a:gd name="T7" fmla="*/ 69 h 32"/>
                <a:gd name="T8" fmla="*/ 0 w 69"/>
                <a:gd name="T9" fmla="*/ 29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9" h="32">
                  <a:moveTo>
                    <a:pt x="1" y="5"/>
                  </a:moveTo>
                  <a:cubicBezTo>
                    <a:pt x="17" y="9"/>
                    <a:pt x="32" y="14"/>
                    <a:pt x="47" y="21"/>
                  </a:cubicBezTo>
                  <a:cubicBezTo>
                    <a:pt x="61" y="27"/>
                    <a:pt x="69" y="32"/>
                    <a:pt x="61" y="11"/>
                  </a:cubicBezTo>
                  <a:cubicBezTo>
                    <a:pt x="53" y="23"/>
                    <a:pt x="42" y="8"/>
                    <a:pt x="36" y="5"/>
                  </a:cubicBezTo>
                  <a:cubicBezTo>
                    <a:pt x="26" y="0"/>
                    <a:pt x="14" y="2"/>
                    <a:pt x="0" y="2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140">
              <a:extLst>
                <a:ext uri="{FF2B5EF4-FFF2-40B4-BE49-F238E27FC236}">
                  <a16:creationId xmlns:a16="http://schemas.microsoft.com/office/drawing/2014/main" id="{B33EF172-EC50-89BA-401D-13986A1A8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9" y="1959"/>
              <a:ext cx="200" cy="107"/>
            </a:xfrm>
            <a:custGeom>
              <a:avLst/>
              <a:gdLst>
                <a:gd name="T0" fmla="*/ 0 w 89"/>
                <a:gd name="T1" fmla="*/ 604 h 45"/>
                <a:gd name="T2" fmla="*/ 1009 w 89"/>
                <a:gd name="T3" fmla="*/ 147 h 45"/>
                <a:gd name="T4" fmla="*/ 591 w 89"/>
                <a:gd name="T5" fmla="*/ 214 h 45"/>
                <a:gd name="T6" fmla="*/ 126 w 89"/>
                <a:gd name="T7" fmla="*/ 525 h 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9" h="45">
                  <a:moveTo>
                    <a:pt x="0" y="45"/>
                  </a:moveTo>
                  <a:cubicBezTo>
                    <a:pt x="27" y="24"/>
                    <a:pt x="59" y="25"/>
                    <a:pt x="89" y="11"/>
                  </a:cubicBezTo>
                  <a:cubicBezTo>
                    <a:pt x="74" y="0"/>
                    <a:pt x="66" y="11"/>
                    <a:pt x="52" y="16"/>
                  </a:cubicBezTo>
                  <a:cubicBezTo>
                    <a:pt x="36" y="22"/>
                    <a:pt x="20" y="22"/>
                    <a:pt x="11" y="39"/>
                  </a:cubicBezTo>
                </a:path>
              </a:pathLst>
            </a:custGeom>
            <a:solidFill>
              <a:srgbClr val="B925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141">
              <a:extLst>
                <a:ext uri="{FF2B5EF4-FFF2-40B4-BE49-F238E27FC236}">
                  <a16:creationId xmlns:a16="http://schemas.microsoft.com/office/drawing/2014/main" id="{17CD486C-B3AE-A78D-FEA5-5566FA47E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" y="1789"/>
              <a:ext cx="182" cy="84"/>
            </a:xfrm>
            <a:custGeom>
              <a:avLst/>
              <a:gdLst>
                <a:gd name="T0" fmla="*/ 0 w 81"/>
                <a:gd name="T1" fmla="*/ 485 h 35"/>
                <a:gd name="T2" fmla="*/ 510 w 81"/>
                <a:gd name="T3" fmla="*/ 235 h 35"/>
                <a:gd name="T4" fmla="*/ 919 w 81"/>
                <a:gd name="T5" fmla="*/ 82 h 35"/>
                <a:gd name="T6" fmla="*/ 510 w 81"/>
                <a:gd name="T7" fmla="*/ 168 h 35"/>
                <a:gd name="T8" fmla="*/ 283 w 81"/>
                <a:gd name="T9" fmla="*/ 168 h 35"/>
                <a:gd name="T10" fmla="*/ 90 w 81"/>
                <a:gd name="T11" fmla="*/ 427 h 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1" h="35">
                  <a:moveTo>
                    <a:pt x="0" y="35"/>
                  </a:moveTo>
                  <a:cubicBezTo>
                    <a:pt x="15" y="29"/>
                    <a:pt x="30" y="23"/>
                    <a:pt x="45" y="17"/>
                  </a:cubicBezTo>
                  <a:cubicBezTo>
                    <a:pt x="55" y="13"/>
                    <a:pt x="75" y="12"/>
                    <a:pt x="81" y="6"/>
                  </a:cubicBezTo>
                  <a:cubicBezTo>
                    <a:pt x="67" y="0"/>
                    <a:pt x="58" y="9"/>
                    <a:pt x="45" y="12"/>
                  </a:cubicBezTo>
                  <a:cubicBezTo>
                    <a:pt x="38" y="14"/>
                    <a:pt x="32" y="9"/>
                    <a:pt x="25" y="12"/>
                  </a:cubicBezTo>
                  <a:cubicBezTo>
                    <a:pt x="17" y="16"/>
                    <a:pt x="17" y="28"/>
                    <a:pt x="8" y="31"/>
                  </a:cubicBezTo>
                </a:path>
              </a:pathLst>
            </a:custGeom>
            <a:solidFill>
              <a:srgbClr val="B925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142">
              <a:extLst>
                <a:ext uri="{FF2B5EF4-FFF2-40B4-BE49-F238E27FC236}">
                  <a16:creationId xmlns:a16="http://schemas.microsoft.com/office/drawing/2014/main" id="{BBE53DF9-9940-3FF0-ACA2-3CC10CAB3E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7" y="1562"/>
              <a:ext cx="137" cy="71"/>
            </a:xfrm>
            <a:custGeom>
              <a:avLst/>
              <a:gdLst>
                <a:gd name="T0" fmla="*/ 56 w 61"/>
                <a:gd name="T1" fmla="*/ 357 h 30"/>
                <a:gd name="T2" fmla="*/ 692 w 61"/>
                <a:gd name="T3" fmla="*/ 147 h 30"/>
                <a:gd name="T4" fmla="*/ 337 w 61"/>
                <a:gd name="T5" fmla="*/ 173 h 30"/>
                <a:gd name="T6" fmla="*/ 227 w 61"/>
                <a:gd name="T7" fmla="*/ 173 h 30"/>
                <a:gd name="T8" fmla="*/ 0 w 61"/>
                <a:gd name="T9" fmla="*/ 398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" h="30">
                  <a:moveTo>
                    <a:pt x="5" y="27"/>
                  </a:moveTo>
                  <a:cubicBezTo>
                    <a:pt x="24" y="19"/>
                    <a:pt x="41" y="16"/>
                    <a:pt x="61" y="11"/>
                  </a:cubicBezTo>
                  <a:cubicBezTo>
                    <a:pt x="49" y="0"/>
                    <a:pt x="42" y="9"/>
                    <a:pt x="30" y="13"/>
                  </a:cubicBezTo>
                  <a:cubicBezTo>
                    <a:pt x="26" y="14"/>
                    <a:pt x="23" y="11"/>
                    <a:pt x="20" y="13"/>
                  </a:cubicBezTo>
                  <a:cubicBezTo>
                    <a:pt x="11" y="16"/>
                    <a:pt x="6" y="23"/>
                    <a:pt x="0" y="30"/>
                  </a:cubicBezTo>
                </a:path>
              </a:pathLst>
            </a:custGeom>
            <a:solidFill>
              <a:srgbClr val="B925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Freeform 143">
              <a:extLst>
                <a:ext uri="{FF2B5EF4-FFF2-40B4-BE49-F238E27FC236}">
                  <a16:creationId xmlns:a16="http://schemas.microsoft.com/office/drawing/2014/main" id="{388F898D-0CF5-35A2-F10D-2ABBD60001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3" y="1822"/>
              <a:ext cx="38" cy="34"/>
            </a:xfrm>
            <a:custGeom>
              <a:avLst/>
              <a:gdLst>
                <a:gd name="T0" fmla="*/ 170 w 17"/>
                <a:gd name="T1" fmla="*/ 0 h 14"/>
                <a:gd name="T2" fmla="*/ 0 w 17"/>
                <a:gd name="T3" fmla="*/ 141 h 14"/>
                <a:gd name="T4" fmla="*/ 190 w 17"/>
                <a:gd name="T5" fmla="*/ 70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4">
                  <a:moveTo>
                    <a:pt x="15" y="0"/>
                  </a:moveTo>
                  <a:cubicBezTo>
                    <a:pt x="8" y="1"/>
                    <a:pt x="2" y="5"/>
                    <a:pt x="0" y="10"/>
                  </a:cubicBezTo>
                  <a:cubicBezTo>
                    <a:pt x="7" y="14"/>
                    <a:pt x="15" y="11"/>
                    <a:pt x="17" y="5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Freeform 144">
              <a:extLst>
                <a:ext uri="{FF2B5EF4-FFF2-40B4-BE49-F238E27FC236}">
                  <a16:creationId xmlns:a16="http://schemas.microsoft.com/office/drawing/2014/main" id="{F1E35BA0-10CF-560E-7772-A156893CD1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7" y="1978"/>
              <a:ext cx="38" cy="26"/>
            </a:xfrm>
            <a:custGeom>
              <a:avLst/>
              <a:gdLst>
                <a:gd name="T0" fmla="*/ 89 w 17"/>
                <a:gd name="T1" fmla="*/ 0 h 11"/>
                <a:gd name="T2" fmla="*/ 0 w 17"/>
                <a:gd name="T3" fmla="*/ 106 h 11"/>
                <a:gd name="T4" fmla="*/ 154 w 17"/>
                <a:gd name="T5" fmla="*/ 12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1">
                  <a:moveTo>
                    <a:pt x="8" y="0"/>
                  </a:moveTo>
                  <a:cubicBezTo>
                    <a:pt x="4" y="2"/>
                    <a:pt x="1" y="4"/>
                    <a:pt x="0" y="8"/>
                  </a:cubicBezTo>
                  <a:cubicBezTo>
                    <a:pt x="7" y="8"/>
                    <a:pt x="17" y="11"/>
                    <a:pt x="14" y="1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Freeform 145">
              <a:extLst>
                <a:ext uri="{FF2B5EF4-FFF2-40B4-BE49-F238E27FC236}">
                  <a16:creationId xmlns:a16="http://schemas.microsoft.com/office/drawing/2014/main" id="{9F215A51-54FC-0FB2-A570-10EBD2B5D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" y="1574"/>
              <a:ext cx="25" cy="19"/>
            </a:xfrm>
            <a:custGeom>
              <a:avLst/>
              <a:gdLst>
                <a:gd name="T0" fmla="*/ 45 w 11"/>
                <a:gd name="T1" fmla="*/ 0 h 8"/>
                <a:gd name="T2" fmla="*/ 0 w 11"/>
                <a:gd name="T3" fmla="*/ 95 h 8"/>
                <a:gd name="T4" fmla="*/ 130 w 11"/>
                <a:gd name="T5" fmla="*/ 78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8">
                  <a:moveTo>
                    <a:pt x="4" y="0"/>
                  </a:moveTo>
                  <a:cubicBezTo>
                    <a:pt x="2" y="2"/>
                    <a:pt x="1" y="4"/>
                    <a:pt x="0" y="7"/>
                  </a:cubicBezTo>
                  <a:cubicBezTo>
                    <a:pt x="3" y="8"/>
                    <a:pt x="7" y="8"/>
                    <a:pt x="11" y="6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Freeform 146">
              <a:extLst>
                <a:ext uri="{FF2B5EF4-FFF2-40B4-BE49-F238E27FC236}">
                  <a16:creationId xmlns:a16="http://schemas.microsoft.com/office/drawing/2014/main" id="{FC297A76-79F2-6289-A747-5EC9341E3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4" y="1870"/>
              <a:ext cx="29" cy="24"/>
            </a:xfrm>
            <a:custGeom>
              <a:avLst/>
              <a:gdLst>
                <a:gd name="T0" fmla="*/ 65 w 13"/>
                <a:gd name="T1" fmla="*/ 0 h 10"/>
                <a:gd name="T2" fmla="*/ 0 w 13"/>
                <a:gd name="T3" fmla="*/ 29 h 10"/>
                <a:gd name="T4" fmla="*/ 145 w 13"/>
                <a:gd name="T5" fmla="*/ 7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0">
                  <a:moveTo>
                    <a:pt x="6" y="0"/>
                  </a:moveTo>
                  <a:cubicBezTo>
                    <a:pt x="4" y="0"/>
                    <a:pt x="2" y="1"/>
                    <a:pt x="0" y="2"/>
                  </a:cubicBezTo>
                  <a:cubicBezTo>
                    <a:pt x="2" y="8"/>
                    <a:pt x="8" y="10"/>
                    <a:pt x="13" y="5"/>
                  </a:cubicBezTo>
                </a:path>
              </a:pathLst>
            </a:custGeom>
            <a:solidFill>
              <a:srgbClr val="D79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Freeform 147">
              <a:extLst>
                <a:ext uri="{FF2B5EF4-FFF2-40B4-BE49-F238E27FC236}">
                  <a16:creationId xmlns:a16="http://schemas.microsoft.com/office/drawing/2014/main" id="{34B261DA-2FFF-CF1E-3654-2EE4513AE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" y="1679"/>
              <a:ext cx="40" cy="40"/>
            </a:xfrm>
            <a:custGeom>
              <a:avLst/>
              <a:gdLst>
                <a:gd name="T0" fmla="*/ 142 w 18"/>
                <a:gd name="T1" fmla="*/ 0 h 17"/>
                <a:gd name="T2" fmla="*/ 198 w 18"/>
                <a:gd name="T3" fmla="*/ 132 h 17"/>
                <a:gd name="T4" fmla="*/ 198 w 18"/>
                <a:gd name="T5" fmla="*/ 78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17">
                  <a:moveTo>
                    <a:pt x="13" y="0"/>
                  </a:moveTo>
                  <a:cubicBezTo>
                    <a:pt x="0" y="2"/>
                    <a:pt x="7" y="17"/>
                    <a:pt x="18" y="10"/>
                  </a:cubicBezTo>
                  <a:cubicBezTo>
                    <a:pt x="18" y="9"/>
                    <a:pt x="18" y="8"/>
                    <a:pt x="18" y="6"/>
                  </a:cubicBezTo>
                </a:path>
              </a:pathLst>
            </a:custGeom>
            <a:solidFill>
              <a:srgbClr val="D79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Freeform 148">
              <a:extLst>
                <a:ext uri="{FF2B5EF4-FFF2-40B4-BE49-F238E27FC236}">
                  <a16:creationId xmlns:a16="http://schemas.microsoft.com/office/drawing/2014/main" id="{FF9AEF07-F94C-3401-F117-7F8238703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2" y="1698"/>
              <a:ext cx="21" cy="21"/>
            </a:xfrm>
            <a:custGeom>
              <a:avLst/>
              <a:gdLst>
                <a:gd name="T0" fmla="*/ 37 w 9"/>
                <a:gd name="T1" fmla="*/ 0 h 9"/>
                <a:gd name="T2" fmla="*/ 0 w 9"/>
                <a:gd name="T3" fmla="*/ 77 h 9"/>
                <a:gd name="T4" fmla="*/ 77 w 9"/>
                <a:gd name="T5" fmla="*/ 114 h 9"/>
                <a:gd name="T6" fmla="*/ 103 w 9"/>
                <a:gd name="T7" fmla="*/ 65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9">
                  <a:moveTo>
                    <a:pt x="3" y="0"/>
                  </a:moveTo>
                  <a:cubicBezTo>
                    <a:pt x="1" y="2"/>
                    <a:pt x="0" y="4"/>
                    <a:pt x="0" y="6"/>
                  </a:cubicBezTo>
                  <a:cubicBezTo>
                    <a:pt x="2" y="8"/>
                    <a:pt x="3" y="9"/>
                    <a:pt x="6" y="9"/>
                  </a:cubicBezTo>
                  <a:cubicBezTo>
                    <a:pt x="9" y="7"/>
                    <a:pt x="7" y="7"/>
                    <a:pt x="8" y="5"/>
                  </a:cubicBezTo>
                </a:path>
              </a:pathLst>
            </a:custGeom>
            <a:solidFill>
              <a:srgbClr val="D79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Freeform 149">
              <a:extLst>
                <a:ext uri="{FF2B5EF4-FFF2-40B4-BE49-F238E27FC236}">
                  <a16:creationId xmlns:a16="http://schemas.microsoft.com/office/drawing/2014/main" id="{6CFA7BAF-3EB2-CF61-833C-94F5146023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5" y="990"/>
              <a:ext cx="1466" cy="459"/>
            </a:xfrm>
            <a:custGeom>
              <a:avLst/>
              <a:gdLst>
                <a:gd name="T0" fmla="*/ 6747 w 654"/>
                <a:gd name="T1" fmla="*/ 2623 h 192"/>
                <a:gd name="T2" fmla="*/ 3683 w 654"/>
                <a:gd name="T3" fmla="*/ 657 h 192"/>
                <a:gd name="T4" fmla="*/ 3683 w 654"/>
                <a:gd name="T5" fmla="*/ 657 h 192"/>
                <a:gd name="T6" fmla="*/ 619 w 654"/>
                <a:gd name="T7" fmla="*/ 2623 h 192"/>
                <a:gd name="T8" fmla="*/ 0 w 654"/>
                <a:gd name="T9" fmla="*/ 2623 h 192"/>
                <a:gd name="T10" fmla="*/ 3683 w 654"/>
                <a:gd name="T11" fmla="*/ 0 h 192"/>
                <a:gd name="T12" fmla="*/ 3683 w 654"/>
                <a:gd name="T13" fmla="*/ 0 h 192"/>
                <a:gd name="T14" fmla="*/ 7366 w 654"/>
                <a:gd name="T15" fmla="*/ 2623 h 192"/>
                <a:gd name="T16" fmla="*/ 6747 w 654"/>
                <a:gd name="T17" fmla="*/ 2623 h 1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54" h="192">
                  <a:moveTo>
                    <a:pt x="599" y="192"/>
                  </a:moveTo>
                  <a:cubicBezTo>
                    <a:pt x="599" y="96"/>
                    <a:pt x="455" y="48"/>
                    <a:pt x="327" y="48"/>
                  </a:cubicBezTo>
                  <a:cubicBezTo>
                    <a:pt x="327" y="48"/>
                    <a:pt x="327" y="48"/>
                    <a:pt x="327" y="48"/>
                  </a:cubicBezTo>
                  <a:cubicBezTo>
                    <a:pt x="199" y="48"/>
                    <a:pt x="55" y="96"/>
                    <a:pt x="55" y="192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53"/>
                    <a:pt x="175" y="0"/>
                    <a:pt x="327" y="0"/>
                  </a:cubicBezTo>
                  <a:cubicBezTo>
                    <a:pt x="327" y="0"/>
                    <a:pt x="327" y="0"/>
                    <a:pt x="327" y="0"/>
                  </a:cubicBezTo>
                  <a:cubicBezTo>
                    <a:pt x="479" y="0"/>
                    <a:pt x="654" y="53"/>
                    <a:pt x="654" y="192"/>
                  </a:cubicBezTo>
                  <a:lnTo>
                    <a:pt x="599" y="192"/>
                  </a:lnTo>
                  <a:close/>
                </a:path>
              </a:pathLst>
            </a:custGeom>
            <a:noFill/>
            <a:ln w="6350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Line 150">
              <a:extLst>
                <a:ext uri="{FF2B5EF4-FFF2-40B4-BE49-F238E27FC236}">
                  <a16:creationId xmlns:a16="http://schemas.microsoft.com/office/drawing/2014/main" id="{17191763-46D4-A1BB-C51F-0ADFC8E813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1" y="1440"/>
              <a:ext cx="168" cy="1"/>
            </a:xfrm>
            <a:prstGeom prst="line">
              <a:avLst/>
            </a:prstGeom>
            <a:noFill/>
            <a:ln w="14288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" name="Line 151">
              <a:extLst>
                <a:ext uri="{FF2B5EF4-FFF2-40B4-BE49-F238E27FC236}">
                  <a16:creationId xmlns:a16="http://schemas.microsoft.com/office/drawing/2014/main" id="{561A2D8E-A780-9D78-1090-9554C29C86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8" y="1440"/>
              <a:ext cx="169" cy="1"/>
            </a:xfrm>
            <a:prstGeom prst="line">
              <a:avLst/>
            </a:prstGeom>
            <a:noFill/>
            <a:ln w="14288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Freeform 152">
              <a:extLst>
                <a:ext uri="{FF2B5EF4-FFF2-40B4-BE49-F238E27FC236}">
                  <a16:creationId xmlns:a16="http://schemas.microsoft.com/office/drawing/2014/main" id="{13310F7A-453D-15BD-0C32-75C094CFA0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7" y="1449"/>
              <a:ext cx="72" cy="194"/>
            </a:xfrm>
            <a:custGeom>
              <a:avLst/>
              <a:gdLst>
                <a:gd name="T0" fmla="*/ 254 w 32"/>
                <a:gd name="T1" fmla="*/ 0 h 81"/>
                <a:gd name="T2" fmla="*/ 0 w 32"/>
                <a:gd name="T3" fmla="*/ 1114 h 8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" h="81">
                  <a:moveTo>
                    <a:pt x="22" y="0"/>
                  </a:moveTo>
                  <a:cubicBezTo>
                    <a:pt x="32" y="29"/>
                    <a:pt x="3" y="54"/>
                    <a:pt x="0" y="8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Freeform 153">
              <a:extLst>
                <a:ext uri="{FF2B5EF4-FFF2-40B4-BE49-F238E27FC236}">
                  <a16:creationId xmlns:a16="http://schemas.microsoft.com/office/drawing/2014/main" id="{F3A5B84C-152D-059A-8C8A-A8D76CD548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" y="1535"/>
              <a:ext cx="70" cy="237"/>
            </a:xfrm>
            <a:custGeom>
              <a:avLst/>
              <a:gdLst>
                <a:gd name="T0" fmla="*/ 230 w 31"/>
                <a:gd name="T1" fmla="*/ 0 h 99"/>
                <a:gd name="T2" fmla="*/ 332 w 31"/>
                <a:gd name="T3" fmla="*/ 395 h 99"/>
                <a:gd name="T4" fmla="*/ 194 w 31"/>
                <a:gd name="T5" fmla="*/ 974 h 99"/>
                <a:gd name="T6" fmla="*/ 0 w 31"/>
                <a:gd name="T7" fmla="*/ 1357 h 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" h="99">
                  <a:moveTo>
                    <a:pt x="20" y="0"/>
                  </a:moveTo>
                  <a:cubicBezTo>
                    <a:pt x="23" y="10"/>
                    <a:pt x="28" y="18"/>
                    <a:pt x="29" y="29"/>
                  </a:cubicBezTo>
                  <a:cubicBezTo>
                    <a:pt x="31" y="44"/>
                    <a:pt x="26" y="59"/>
                    <a:pt x="17" y="71"/>
                  </a:cubicBezTo>
                  <a:cubicBezTo>
                    <a:pt x="11" y="80"/>
                    <a:pt x="7" y="90"/>
                    <a:pt x="0" y="9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Freeform 154">
              <a:extLst>
                <a:ext uri="{FF2B5EF4-FFF2-40B4-BE49-F238E27FC236}">
                  <a16:creationId xmlns:a16="http://schemas.microsoft.com/office/drawing/2014/main" id="{595F24C1-AABF-E9E1-D830-A04AA075C8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" y="1705"/>
              <a:ext cx="95" cy="538"/>
            </a:xfrm>
            <a:custGeom>
              <a:avLst/>
              <a:gdLst>
                <a:gd name="T0" fmla="*/ 11 w 42"/>
                <a:gd name="T1" fmla="*/ 0 h 225"/>
                <a:gd name="T2" fmla="*/ 45 w 42"/>
                <a:gd name="T3" fmla="*/ 189 h 225"/>
                <a:gd name="T4" fmla="*/ 138 w 42"/>
                <a:gd name="T5" fmla="*/ 316 h 225"/>
                <a:gd name="T6" fmla="*/ 138 w 42"/>
                <a:gd name="T7" fmla="*/ 531 h 225"/>
                <a:gd name="T8" fmla="*/ 72 w 42"/>
                <a:gd name="T9" fmla="*/ 1121 h 225"/>
                <a:gd name="T10" fmla="*/ 102 w 42"/>
                <a:gd name="T11" fmla="*/ 1394 h 225"/>
                <a:gd name="T12" fmla="*/ 256 w 42"/>
                <a:gd name="T13" fmla="*/ 1681 h 225"/>
                <a:gd name="T14" fmla="*/ 276 w 42"/>
                <a:gd name="T15" fmla="*/ 2790 h 225"/>
                <a:gd name="T16" fmla="*/ 486 w 42"/>
                <a:gd name="T17" fmla="*/ 3075 h 2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" h="225">
                  <a:moveTo>
                    <a:pt x="1" y="0"/>
                  </a:moveTo>
                  <a:cubicBezTo>
                    <a:pt x="0" y="5"/>
                    <a:pt x="2" y="10"/>
                    <a:pt x="4" y="14"/>
                  </a:cubicBezTo>
                  <a:cubicBezTo>
                    <a:pt x="6" y="17"/>
                    <a:pt x="10" y="20"/>
                    <a:pt x="12" y="23"/>
                  </a:cubicBezTo>
                  <a:cubicBezTo>
                    <a:pt x="15" y="28"/>
                    <a:pt x="13" y="34"/>
                    <a:pt x="12" y="39"/>
                  </a:cubicBezTo>
                  <a:cubicBezTo>
                    <a:pt x="9" y="54"/>
                    <a:pt x="5" y="67"/>
                    <a:pt x="6" y="82"/>
                  </a:cubicBezTo>
                  <a:cubicBezTo>
                    <a:pt x="6" y="89"/>
                    <a:pt x="7" y="96"/>
                    <a:pt x="9" y="102"/>
                  </a:cubicBezTo>
                  <a:cubicBezTo>
                    <a:pt x="12" y="110"/>
                    <a:pt x="18" y="115"/>
                    <a:pt x="22" y="123"/>
                  </a:cubicBezTo>
                  <a:cubicBezTo>
                    <a:pt x="35" y="149"/>
                    <a:pt x="7" y="178"/>
                    <a:pt x="24" y="204"/>
                  </a:cubicBezTo>
                  <a:cubicBezTo>
                    <a:pt x="29" y="211"/>
                    <a:pt x="41" y="217"/>
                    <a:pt x="42" y="22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Freeform 155">
              <a:extLst>
                <a:ext uri="{FF2B5EF4-FFF2-40B4-BE49-F238E27FC236}">
                  <a16:creationId xmlns:a16="http://schemas.microsoft.com/office/drawing/2014/main" id="{A1199C46-8F1D-7004-7B2A-0BFEA1A64E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5" y="1798"/>
              <a:ext cx="52" cy="189"/>
            </a:xfrm>
            <a:custGeom>
              <a:avLst/>
              <a:gdLst>
                <a:gd name="T0" fmla="*/ 81 w 23"/>
                <a:gd name="T1" fmla="*/ 1081 h 79"/>
                <a:gd name="T2" fmla="*/ 163 w 23"/>
                <a:gd name="T3" fmla="*/ 246 h 79"/>
                <a:gd name="T4" fmla="*/ 0 w 23"/>
                <a:gd name="T5" fmla="*/ 0 h 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" h="79">
                  <a:moveTo>
                    <a:pt x="7" y="79"/>
                  </a:moveTo>
                  <a:cubicBezTo>
                    <a:pt x="23" y="65"/>
                    <a:pt x="21" y="36"/>
                    <a:pt x="14" y="18"/>
                  </a:cubicBezTo>
                  <a:cubicBezTo>
                    <a:pt x="11" y="12"/>
                    <a:pt x="5" y="5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Freeform 156">
              <a:extLst>
                <a:ext uri="{FF2B5EF4-FFF2-40B4-BE49-F238E27FC236}">
                  <a16:creationId xmlns:a16="http://schemas.microsoft.com/office/drawing/2014/main" id="{B648886C-354F-9736-017F-EDEB76659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2" y="1564"/>
              <a:ext cx="52" cy="50"/>
            </a:xfrm>
            <a:custGeom>
              <a:avLst/>
              <a:gdLst>
                <a:gd name="T0" fmla="*/ 0 w 23"/>
                <a:gd name="T1" fmla="*/ 283 h 21"/>
                <a:gd name="T2" fmla="*/ 163 w 23"/>
                <a:gd name="T3" fmla="*/ 136 h 21"/>
                <a:gd name="T4" fmla="*/ 267 w 23"/>
                <a:gd name="T5" fmla="*/ 0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" h="21">
                  <a:moveTo>
                    <a:pt x="0" y="21"/>
                  </a:moveTo>
                  <a:cubicBezTo>
                    <a:pt x="4" y="14"/>
                    <a:pt x="8" y="14"/>
                    <a:pt x="14" y="10"/>
                  </a:cubicBezTo>
                  <a:cubicBezTo>
                    <a:pt x="18" y="7"/>
                    <a:pt x="20" y="3"/>
                    <a:pt x="23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Freeform 157">
              <a:extLst>
                <a:ext uri="{FF2B5EF4-FFF2-40B4-BE49-F238E27FC236}">
                  <a16:creationId xmlns:a16="http://schemas.microsoft.com/office/drawing/2014/main" id="{C4801FE1-FD8E-79F5-3374-73E6D07BE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8" y="1600"/>
              <a:ext cx="49" cy="165"/>
            </a:xfrm>
            <a:custGeom>
              <a:avLst/>
              <a:gdLst>
                <a:gd name="T0" fmla="*/ 100 w 22"/>
                <a:gd name="T1" fmla="*/ 0 h 69"/>
                <a:gd name="T2" fmla="*/ 80 w 22"/>
                <a:gd name="T3" fmla="*/ 727 h 69"/>
                <a:gd name="T4" fmla="*/ 0 w 22"/>
                <a:gd name="T5" fmla="*/ 945 h 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69">
                  <a:moveTo>
                    <a:pt x="9" y="0"/>
                  </a:moveTo>
                  <a:cubicBezTo>
                    <a:pt x="22" y="13"/>
                    <a:pt x="15" y="39"/>
                    <a:pt x="7" y="53"/>
                  </a:cubicBezTo>
                  <a:cubicBezTo>
                    <a:pt x="5" y="58"/>
                    <a:pt x="3" y="66"/>
                    <a:pt x="0" y="6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Freeform 158">
              <a:extLst>
                <a:ext uri="{FF2B5EF4-FFF2-40B4-BE49-F238E27FC236}">
                  <a16:creationId xmlns:a16="http://schemas.microsoft.com/office/drawing/2014/main" id="{53917081-5274-CD5F-067C-B37A00C38E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5" y="1839"/>
              <a:ext cx="74" cy="313"/>
            </a:xfrm>
            <a:custGeom>
              <a:avLst/>
              <a:gdLst>
                <a:gd name="T0" fmla="*/ 0 w 33"/>
                <a:gd name="T1" fmla="*/ 0 h 131"/>
                <a:gd name="T2" fmla="*/ 215 w 33"/>
                <a:gd name="T3" fmla="*/ 480 h 131"/>
                <a:gd name="T4" fmla="*/ 45 w 33"/>
                <a:gd name="T5" fmla="*/ 1257 h 131"/>
                <a:gd name="T6" fmla="*/ 235 w 33"/>
                <a:gd name="T7" fmla="*/ 1639 h 131"/>
                <a:gd name="T8" fmla="*/ 372 w 33"/>
                <a:gd name="T9" fmla="*/ 1787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" h="131">
                  <a:moveTo>
                    <a:pt x="0" y="0"/>
                  </a:moveTo>
                  <a:cubicBezTo>
                    <a:pt x="9" y="11"/>
                    <a:pt x="17" y="21"/>
                    <a:pt x="19" y="35"/>
                  </a:cubicBezTo>
                  <a:cubicBezTo>
                    <a:pt x="22" y="56"/>
                    <a:pt x="2" y="72"/>
                    <a:pt x="4" y="92"/>
                  </a:cubicBezTo>
                  <a:cubicBezTo>
                    <a:pt x="5" y="104"/>
                    <a:pt x="12" y="113"/>
                    <a:pt x="21" y="120"/>
                  </a:cubicBezTo>
                  <a:cubicBezTo>
                    <a:pt x="25" y="124"/>
                    <a:pt x="30" y="127"/>
                    <a:pt x="33" y="13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Freeform 159">
              <a:extLst>
                <a:ext uri="{FF2B5EF4-FFF2-40B4-BE49-F238E27FC236}">
                  <a16:creationId xmlns:a16="http://schemas.microsoft.com/office/drawing/2014/main" id="{A493C907-A8F5-BCFA-061D-E9EC4ECAE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" y="2124"/>
              <a:ext cx="47" cy="428"/>
            </a:xfrm>
            <a:custGeom>
              <a:avLst/>
              <a:gdLst>
                <a:gd name="T0" fmla="*/ 45 w 21"/>
                <a:gd name="T1" fmla="*/ 0 h 179"/>
                <a:gd name="T2" fmla="*/ 20 w 21"/>
                <a:gd name="T3" fmla="*/ 246 h 179"/>
                <a:gd name="T4" fmla="*/ 0 w 21"/>
                <a:gd name="T5" fmla="*/ 440 h 179"/>
                <a:gd name="T6" fmla="*/ 65 w 21"/>
                <a:gd name="T7" fmla="*/ 669 h 179"/>
                <a:gd name="T8" fmla="*/ 125 w 21"/>
                <a:gd name="T9" fmla="*/ 1160 h 179"/>
                <a:gd name="T10" fmla="*/ 101 w 21"/>
                <a:gd name="T11" fmla="*/ 1545 h 179"/>
                <a:gd name="T12" fmla="*/ 226 w 21"/>
                <a:gd name="T13" fmla="*/ 1956 h 179"/>
                <a:gd name="T14" fmla="*/ 201 w 21"/>
                <a:gd name="T15" fmla="*/ 2269 h 179"/>
                <a:gd name="T16" fmla="*/ 215 w 21"/>
                <a:gd name="T17" fmla="*/ 2446 h 1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" h="179">
                  <a:moveTo>
                    <a:pt x="4" y="0"/>
                  </a:moveTo>
                  <a:cubicBezTo>
                    <a:pt x="2" y="5"/>
                    <a:pt x="3" y="13"/>
                    <a:pt x="2" y="18"/>
                  </a:cubicBezTo>
                  <a:cubicBezTo>
                    <a:pt x="2" y="23"/>
                    <a:pt x="0" y="27"/>
                    <a:pt x="0" y="32"/>
                  </a:cubicBezTo>
                  <a:cubicBezTo>
                    <a:pt x="0" y="38"/>
                    <a:pt x="3" y="43"/>
                    <a:pt x="6" y="49"/>
                  </a:cubicBezTo>
                  <a:cubicBezTo>
                    <a:pt x="12" y="61"/>
                    <a:pt x="15" y="71"/>
                    <a:pt x="11" y="85"/>
                  </a:cubicBezTo>
                  <a:cubicBezTo>
                    <a:pt x="9" y="95"/>
                    <a:pt x="5" y="103"/>
                    <a:pt x="9" y="113"/>
                  </a:cubicBezTo>
                  <a:cubicBezTo>
                    <a:pt x="12" y="124"/>
                    <a:pt x="19" y="132"/>
                    <a:pt x="20" y="143"/>
                  </a:cubicBezTo>
                  <a:cubicBezTo>
                    <a:pt x="21" y="152"/>
                    <a:pt x="19" y="158"/>
                    <a:pt x="18" y="166"/>
                  </a:cubicBezTo>
                  <a:cubicBezTo>
                    <a:pt x="17" y="169"/>
                    <a:pt x="17" y="176"/>
                    <a:pt x="19" y="17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Freeform 160">
              <a:extLst>
                <a:ext uri="{FF2B5EF4-FFF2-40B4-BE49-F238E27FC236}">
                  <a16:creationId xmlns:a16="http://schemas.microsoft.com/office/drawing/2014/main" id="{84266F4B-5346-744F-E964-93FED6FDF2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0" y="2212"/>
              <a:ext cx="34" cy="143"/>
            </a:xfrm>
            <a:custGeom>
              <a:avLst/>
              <a:gdLst>
                <a:gd name="T0" fmla="*/ 93 w 15"/>
                <a:gd name="T1" fmla="*/ 0 h 60"/>
                <a:gd name="T2" fmla="*/ 73 w 15"/>
                <a:gd name="T3" fmla="*/ 596 h 60"/>
                <a:gd name="T4" fmla="*/ 175 w 15"/>
                <a:gd name="T5" fmla="*/ 813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60">
                  <a:moveTo>
                    <a:pt x="8" y="0"/>
                  </a:moveTo>
                  <a:cubicBezTo>
                    <a:pt x="0" y="15"/>
                    <a:pt x="0" y="28"/>
                    <a:pt x="6" y="44"/>
                  </a:cubicBezTo>
                  <a:cubicBezTo>
                    <a:pt x="9" y="50"/>
                    <a:pt x="13" y="54"/>
                    <a:pt x="15" y="6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Freeform 161">
              <a:extLst>
                <a:ext uri="{FF2B5EF4-FFF2-40B4-BE49-F238E27FC236}">
                  <a16:creationId xmlns:a16="http://schemas.microsoft.com/office/drawing/2014/main" id="{F1600F54-B744-C65A-8AA2-F002541A4A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8" y="2463"/>
              <a:ext cx="168" cy="571"/>
            </a:xfrm>
            <a:custGeom>
              <a:avLst/>
              <a:gdLst>
                <a:gd name="T0" fmla="*/ 0 w 75"/>
                <a:gd name="T1" fmla="*/ 0 h 239"/>
                <a:gd name="T2" fmla="*/ 190 w 75"/>
                <a:gd name="T3" fmla="*/ 246 h 239"/>
                <a:gd name="T4" fmla="*/ 452 w 75"/>
                <a:gd name="T5" fmla="*/ 970 h 239"/>
                <a:gd name="T6" fmla="*/ 526 w 75"/>
                <a:gd name="T7" fmla="*/ 1639 h 239"/>
                <a:gd name="T8" fmla="*/ 809 w 75"/>
                <a:gd name="T9" fmla="*/ 2181 h 239"/>
                <a:gd name="T10" fmla="*/ 672 w 75"/>
                <a:gd name="T11" fmla="*/ 3003 h 239"/>
                <a:gd name="T12" fmla="*/ 571 w 75"/>
                <a:gd name="T13" fmla="*/ 3259 h 2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" h="239">
                  <a:moveTo>
                    <a:pt x="0" y="0"/>
                  </a:moveTo>
                  <a:cubicBezTo>
                    <a:pt x="3" y="8"/>
                    <a:pt x="11" y="13"/>
                    <a:pt x="17" y="18"/>
                  </a:cubicBezTo>
                  <a:cubicBezTo>
                    <a:pt x="31" y="34"/>
                    <a:pt x="38" y="51"/>
                    <a:pt x="40" y="71"/>
                  </a:cubicBezTo>
                  <a:cubicBezTo>
                    <a:pt x="42" y="87"/>
                    <a:pt x="39" y="105"/>
                    <a:pt x="47" y="120"/>
                  </a:cubicBezTo>
                  <a:cubicBezTo>
                    <a:pt x="54" y="134"/>
                    <a:pt x="69" y="142"/>
                    <a:pt x="72" y="160"/>
                  </a:cubicBezTo>
                  <a:cubicBezTo>
                    <a:pt x="75" y="181"/>
                    <a:pt x="69" y="202"/>
                    <a:pt x="60" y="220"/>
                  </a:cubicBezTo>
                  <a:cubicBezTo>
                    <a:pt x="57" y="226"/>
                    <a:pt x="56" y="235"/>
                    <a:pt x="51" y="23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Freeform 162">
              <a:extLst>
                <a:ext uri="{FF2B5EF4-FFF2-40B4-BE49-F238E27FC236}">
                  <a16:creationId xmlns:a16="http://schemas.microsoft.com/office/drawing/2014/main" id="{D3ACABA8-13DA-80AB-3ACA-203AC50F7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2" y="2305"/>
              <a:ext cx="49" cy="182"/>
            </a:xfrm>
            <a:custGeom>
              <a:avLst/>
              <a:gdLst>
                <a:gd name="T0" fmla="*/ 0 w 22"/>
                <a:gd name="T1" fmla="*/ 0 h 76"/>
                <a:gd name="T2" fmla="*/ 165 w 22"/>
                <a:gd name="T3" fmla="*/ 194 h 76"/>
                <a:gd name="T4" fmla="*/ 223 w 22"/>
                <a:gd name="T5" fmla="*/ 716 h 76"/>
                <a:gd name="T6" fmla="*/ 165 w 22"/>
                <a:gd name="T7" fmla="*/ 1044 h 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2" h="76">
                  <a:moveTo>
                    <a:pt x="0" y="0"/>
                  </a:moveTo>
                  <a:cubicBezTo>
                    <a:pt x="1" y="6"/>
                    <a:pt x="12" y="9"/>
                    <a:pt x="15" y="14"/>
                  </a:cubicBezTo>
                  <a:cubicBezTo>
                    <a:pt x="22" y="24"/>
                    <a:pt x="22" y="40"/>
                    <a:pt x="20" y="52"/>
                  </a:cubicBezTo>
                  <a:cubicBezTo>
                    <a:pt x="20" y="59"/>
                    <a:pt x="17" y="71"/>
                    <a:pt x="15" y="7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Freeform 163">
              <a:extLst>
                <a:ext uri="{FF2B5EF4-FFF2-40B4-BE49-F238E27FC236}">
                  <a16:creationId xmlns:a16="http://schemas.microsoft.com/office/drawing/2014/main" id="{F8A87C6B-01A9-81D2-62E3-C86B2E34FC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" y="2501"/>
              <a:ext cx="65" cy="129"/>
            </a:xfrm>
            <a:custGeom>
              <a:avLst/>
              <a:gdLst>
                <a:gd name="T0" fmla="*/ 45 w 29"/>
                <a:gd name="T1" fmla="*/ 0 h 54"/>
                <a:gd name="T2" fmla="*/ 155 w 29"/>
                <a:gd name="T3" fmla="*/ 600 h 54"/>
                <a:gd name="T4" fmla="*/ 327 w 29"/>
                <a:gd name="T5" fmla="*/ 736 h 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54">
                  <a:moveTo>
                    <a:pt x="4" y="0"/>
                  </a:moveTo>
                  <a:cubicBezTo>
                    <a:pt x="2" y="16"/>
                    <a:pt x="0" y="33"/>
                    <a:pt x="14" y="44"/>
                  </a:cubicBezTo>
                  <a:cubicBezTo>
                    <a:pt x="19" y="47"/>
                    <a:pt x="25" y="49"/>
                    <a:pt x="29" y="5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Freeform 164">
              <a:extLst>
                <a:ext uri="{FF2B5EF4-FFF2-40B4-BE49-F238E27FC236}">
                  <a16:creationId xmlns:a16="http://schemas.microsoft.com/office/drawing/2014/main" id="{8A8BADCB-9DB8-4896-6777-5F6FFCA0B4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2597"/>
              <a:ext cx="87" cy="218"/>
            </a:xfrm>
            <a:custGeom>
              <a:avLst/>
              <a:gdLst>
                <a:gd name="T0" fmla="*/ 0 w 39"/>
                <a:gd name="T1" fmla="*/ 0 h 91"/>
                <a:gd name="T2" fmla="*/ 199 w 39"/>
                <a:gd name="T3" fmla="*/ 264 h 91"/>
                <a:gd name="T4" fmla="*/ 424 w 39"/>
                <a:gd name="T5" fmla="*/ 757 h 91"/>
                <a:gd name="T6" fmla="*/ 344 w 39"/>
                <a:gd name="T7" fmla="*/ 1251 h 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" h="91">
                  <a:moveTo>
                    <a:pt x="0" y="0"/>
                  </a:moveTo>
                  <a:cubicBezTo>
                    <a:pt x="5" y="8"/>
                    <a:pt x="8" y="14"/>
                    <a:pt x="18" y="19"/>
                  </a:cubicBezTo>
                  <a:cubicBezTo>
                    <a:pt x="34" y="28"/>
                    <a:pt x="39" y="36"/>
                    <a:pt x="38" y="55"/>
                  </a:cubicBezTo>
                  <a:cubicBezTo>
                    <a:pt x="37" y="68"/>
                    <a:pt x="34" y="81"/>
                    <a:pt x="31" y="9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Freeform 165">
              <a:extLst>
                <a:ext uri="{FF2B5EF4-FFF2-40B4-BE49-F238E27FC236}">
                  <a16:creationId xmlns:a16="http://schemas.microsoft.com/office/drawing/2014/main" id="{E696654C-1B06-C00B-2423-C8BA3AEF2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7" y="2712"/>
              <a:ext cx="186" cy="167"/>
            </a:xfrm>
            <a:custGeom>
              <a:avLst/>
              <a:gdLst>
                <a:gd name="T0" fmla="*/ 0 w 83"/>
                <a:gd name="T1" fmla="*/ 0 h 70"/>
                <a:gd name="T2" fmla="*/ 914 w 83"/>
                <a:gd name="T3" fmla="*/ 678 h 70"/>
                <a:gd name="T4" fmla="*/ 627 w 83"/>
                <a:gd name="T5" fmla="*/ 666 h 70"/>
                <a:gd name="T6" fmla="*/ 81 w 83"/>
                <a:gd name="T7" fmla="*/ 382 h 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3" h="70">
                  <a:moveTo>
                    <a:pt x="0" y="0"/>
                  </a:moveTo>
                  <a:cubicBezTo>
                    <a:pt x="26" y="8"/>
                    <a:pt x="79" y="14"/>
                    <a:pt x="81" y="50"/>
                  </a:cubicBezTo>
                  <a:cubicBezTo>
                    <a:pt x="83" y="70"/>
                    <a:pt x="66" y="56"/>
                    <a:pt x="56" y="49"/>
                  </a:cubicBezTo>
                  <a:cubicBezTo>
                    <a:pt x="40" y="37"/>
                    <a:pt x="24" y="41"/>
                    <a:pt x="7" y="28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" name="Freeform 166">
              <a:extLst>
                <a:ext uri="{FF2B5EF4-FFF2-40B4-BE49-F238E27FC236}">
                  <a16:creationId xmlns:a16="http://schemas.microsoft.com/office/drawing/2014/main" id="{EFA3D541-B55A-39CE-7922-89CACA024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7" y="2793"/>
              <a:ext cx="202" cy="218"/>
            </a:xfrm>
            <a:custGeom>
              <a:avLst/>
              <a:gdLst>
                <a:gd name="T0" fmla="*/ 45 w 90"/>
                <a:gd name="T1" fmla="*/ 0 h 91"/>
                <a:gd name="T2" fmla="*/ 316 w 90"/>
                <a:gd name="T3" fmla="*/ 551 h 91"/>
                <a:gd name="T4" fmla="*/ 610 w 90"/>
                <a:gd name="T5" fmla="*/ 688 h 91"/>
                <a:gd name="T6" fmla="*/ 790 w 90"/>
                <a:gd name="T7" fmla="*/ 1004 h 91"/>
                <a:gd name="T8" fmla="*/ 983 w 90"/>
                <a:gd name="T9" fmla="*/ 757 h 91"/>
                <a:gd name="T10" fmla="*/ 790 w 90"/>
                <a:gd name="T11" fmla="*/ 374 h 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91">
                  <a:moveTo>
                    <a:pt x="4" y="0"/>
                  </a:moveTo>
                  <a:cubicBezTo>
                    <a:pt x="0" y="20"/>
                    <a:pt x="9" y="32"/>
                    <a:pt x="28" y="40"/>
                  </a:cubicBezTo>
                  <a:cubicBezTo>
                    <a:pt x="37" y="44"/>
                    <a:pt x="46" y="44"/>
                    <a:pt x="54" y="50"/>
                  </a:cubicBezTo>
                  <a:cubicBezTo>
                    <a:pt x="62" y="56"/>
                    <a:pt x="64" y="65"/>
                    <a:pt x="70" y="73"/>
                  </a:cubicBezTo>
                  <a:cubicBezTo>
                    <a:pt x="84" y="91"/>
                    <a:pt x="90" y="72"/>
                    <a:pt x="87" y="55"/>
                  </a:cubicBezTo>
                  <a:cubicBezTo>
                    <a:pt x="84" y="40"/>
                    <a:pt x="76" y="38"/>
                    <a:pt x="70" y="2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" name="Freeform 167">
              <a:extLst>
                <a:ext uri="{FF2B5EF4-FFF2-40B4-BE49-F238E27FC236}">
                  <a16:creationId xmlns:a16="http://schemas.microsoft.com/office/drawing/2014/main" id="{C4946296-B9DE-06CB-4C4A-BDE3ABE7C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" y="2855"/>
              <a:ext cx="197" cy="227"/>
            </a:xfrm>
            <a:custGeom>
              <a:avLst/>
              <a:gdLst>
                <a:gd name="T0" fmla="*/ 90 w 88"/>
                <a:gd name="T1" fmla="*/ 0 h 95"/>
                <a:gd name="T2" fmla="*/ 9 w 88"/>
                <a:gd name="T3" fmla="*/ 275 h 95"/>
                <a:gd name="T4" fmla="*/ 190 w 88"/>
                <a:gd name="T5" fmla="*/ 530 h 95"/>
                <a:gd name="T6" fmla="*/ 517 w 88"/>
                <a:gd name="T7" fmla="*/ 953 h 95"/>
                <a:gd name="T8" fmla="*/ 931 w 88"/>
                <a:gd name="T9" fmla="*/ 1080 h 95"/>
                <a:gd name="T10" fmla="*/ 967 w 88"/>
                <a:gd name="T11" fmla="*/ 846 h 95"/>
                <a:gd name="T12" fmla="*/ 907 w 88"/>
                <a:gd name="T13" fmla="*/ 736 h 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8" h="95">
                  <a:moveTo>
                    <a:pt x="8" y="0"/>
                  </a:moveTo>
                  <a:cubicBezTo>
                    <a:pt x="1" y="4"/>
                    <a:pt x="0" y="12"/>
                    <a:pt x="1" y="20"/>
                  </a:cubicBezTo>
                  <a:cubicBezTo>
                    <a:pt x="2" y="30"/>
                    <a:pt x="9" y="34"/>
                    <a:pt x="17" y="39"/>
                  </a:cubicBezTo>
                  <a:cubicBezTo>
                    <a:pt x="29" y="47"/>
                    <a:pt x="40" y="58"/>
                    <a:pt x="46" y="70"/>
                  </a:cubicBezTo>
                  <a:cubicBezTo>
                    <a:pt x="53" y="84"/>
                    <a:pt x="73" y="95"/>
                    <a:pt x="83" y="79"/>
                  </a:cubicBezTo>
                  <a:cubicBezTo>
                    <a:pt x="87" y="75"/>
                    <a:pt x="88" y="67"/>
                    <a:pt x="86" y="62"/>
                  </a:cubicBezTo>
                  <a:cubicBezTo>
                    <a:pt x="84" y="59"/>
                    <a:pt x="82" y="57"/>
                    <a:pt x="81" y="5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Freeform 168">
              <a:extLst>
                <a:ext uri="{FF2B5EF4-FFF2-40B4-BE49-F238E27FC236}">
                  <a16:creationId xmlns:a16="http://schemas.microsoft.com/office/drawing/2014/main" id="{0E53929D-EA36-550B-2BAF-68EE35DD83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0" y="2934"/>
              <a:ext cx="184" cy="222"/>
            </a:xfrm>
            <a:custGeom>
              <a:avLst/>
              <a:gdLst>
                <a:gd name="T0" fmla="*/ 9 w 82"/>
                <a:gd name="T1" fmla="*/ 0 h 93"/>
                <a:gd name="T2" fmla="*/ 36 w 82"/>
                <a:gd name="T3" fmla="*/ 246 h 93"/>
                <a:gd name="T4" fmla="*/ 171 w 82"/>
                <a:gd name="T5" fmla="*/ 423 h 93"/>
                <a:gd name="T6" fmla="*/ 283 w 82"/>
                <a:gd name="T7" fmla="*/ 637 h 93"/>
                <a:gd name="T8" fmla="*/ 689 w 82"/>
                <a:gd name="T9" fmla="*/ 1208 h 93"/>
                <a:gd name="T10" fmla="*/ 891 w 82"/>
                <a:gd name="T11" fmla="*/ 991 h 93"/>
                <a:gd name="T12" fmla="*/ 916 w 82"/>
                <a:gd name="T13" fmla="*/ 764 h 93"/>
                <a:gd name="T14" fmla="*/ 882 w 82"/>
                <a:gd name="T15" fmla="*/ 666 h 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2" h="93">
                  <a:moveTo>
                    <a:pt x="1" y="0"/>
                  </a:moveTo>
                  <a:cubicBezTo>
                    <a:pt x="1" y="6"/>
                    <a:pt x="0" y="12"/>
                    <a:pt x="3" y="18"/>
                  </a:cubicBezTo>
                  <a:cubicBezTo>
                    <a:pt x="6" y="24"/>
                    <a:pt x="11" y="27"/>
                    <a:pt x="15" y="31"/>
                  </a:cubicBezTo>
                  <a:cubicBezTo>
                    <a:pt x="19" y="36"/>
                    <a:pt x="22" y="41"/>
                    <a:pt x="25" y="47"/>
                  </a:cubicBezTo>
                  <a:cubicBezTo>
                    <a:pt x="33" y="64"/>
                    <a:pt x="43" y="81"/>
                    <a:pt x="61" y="89"/>
                  </a:cubicBezTo>
                  <a:cubicBezTo>
                    <a:pt x="72" y="93"/>
                    <a:pt x="76" y="81"/>
                    <a:pt x="79" y="73"/>
                  </a:cubicBezTo>
                  <a:cubicBezTo>
                    <a:pt x="81" y="67"/>
                    <a:pt x="82" y="62"/>
                    <a:pt x="81" y="56"/>
                  </a:cubicBezTo>
                  <a:cubicBezTo>
                    <a:pt x="80" y="54"/>
                    <a:pt x="78" y="50"/>
                    <a:pt x="78" y="4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Freeform 169">
              <a:extLst>
                <a:ext uri="{FF2B5EF4-FFF2-40B4-BE49-F238E27FC236}">
                  <a16:creationId xmlns:a16="http://schemas.microsoft.com/office/drawing/2014/main" id="{1171753D-1D54-C152-B0DC-65ADB45116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1" y="2984"/>
              <a:ext cx="177" cy="261"/>
            </a:xfrm>
            <a:custGeom>
              <a:avLst/>
              <a:gdLst>
                <a:gd name="T0" fmla="*/ 65 w 79"/>
                <a:gd name="T1" fmla="*/ 0 h 109"/>
                <a:gd name="T2" fmla="*/ 9 w 79"/>
                <a:gd name="T3" fmla="*/ 316 h 109"/>
                <a:gd name="T4" fmla="*/ 155 w 79"/>
                <a:gd name="T5" fmla="*/ 757 h 109"/>
                <a:gd name="T6" fmla="*/ 562 w 79"/>
                <a:gd name="T7" fmla="*/ 1348 h 109"/>
                <a:gd name="T8" fmla="*/ 854 w 79"/>
                <a:gd name="T9" fmla="*/ 1319 h 109"/>
                <a:gd name="T10" fmla="*/ 869 w 79"/>
                <a:gd name="T11" fmla="*/ 1032 h 109"/>
                <a:gd name="T12" fmla="*/ 842 w 79"/>
                <a:gd name="T13" fmla="*/ 917 h 10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" h="109">
                  <a:moveTo>
                    <a:pt x="6" y="0"/>
                  </a:moveTo>
                  <a:cubicBezTo>
                    <a:pt x="0" y="4"/>
                    <a:pt x="1" y="18"/>
                    <a:pt x="1" y="23"/>
                  </a:cubicBezTo>
                  <a:cubicBezTo>
                    <a:pt x="1" y="36"/>
                    <a:pt x="5" y="46"/>
                    <a:pt x="14" y="55"/>
                  </a:cubicBezTo>
                  <a:cubicBezTo>
                    <a:pt x="28" y="69"/>
                    <a:pt x="39" y="83"/>
                    <a:pt x="50" y="98"/>
                  </a:cubicBezTo>
                  <a:cubicBezTo>
                    <a:pt x="57" y="109"/>
                    <a:pt x="71" y="109"/>
                    <a:pt x="76" y="96"/>
                  </a:cubicBezTo>
                  <a:cubicBezTo>
                    <a:pt x="79" y="90"/>
                    <a:pt x="79" y="81"/>
                    <a:pt x="77" y="75"/>
                  </a:cubicBezTo>
                  <a:cubicBezTo>
                    <a:pt x="77" y="72"/>
                    <a:pt x="75" y="70"/>
                    <a:pt x="75" y="6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Freeform 170">
              <a:extLst>
                <a:ext uri="{FF2B5EF4-FFF2-40B4-BE49-F238E27FC236}">
                  <a16:creationId xmlns:a16="http://schemas.microsoft.com/office/drawing/2014/main" id="{02DB480B-D24F-AC8C-CB71-B446347F5C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" y="3094"/>
              <a:ext cx="150" cy="192"/>
            </a:xfrm>
            <a:custGeom>
              <a:avLst/>
              <a:gdLst>
                <a:gd name="T0" fmla="*/ 65 w 67"/>
                <a:gd name="T1" fmla="*/ 0 h 80"/>
                <a:gd name="T2" fmla="*/ 125 w 67"/>
                <a:gd name="T3" fmla="*/ 552 h 80"/>
                <a:gd name="T4" fmla="*/ 190 w 67"/>
                <a:gd name="T5" fmla="*/ 818 h 80"/>
                <a:gd name="T6" fmla="*/ 291 w 67"/>
                <a:gd name="T7" fmla="*/ 1049 h 80"/>
                <a:gd name="T8" fmla="*/ 497 w 67"/>
                <a:gd name="T9" fmla="*/ 1094 h 80"/>
                <a:gd name="T10" fmla="*/ 643 w 67"/>
                <a:gd name="T11" fmla="*/ 1066 h 80"/>
                <a:gd name="T12" fmla="*/ 752 w 67"/>
                <a:gd name="T13" fmla="*/ 840 h 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7" h="80">
                  <a:moveTo>
                    <a:pt x="6" y="0"/>
                  </a:moveTo>
                  <a:cubicBezTo>
                    <a:pt x="0" y="14"/>
                    <a:pt x="5" y="27"/>
                    <a:pt x="11" y="40"/>
                  </a:cubicBezTo>
                  <a:cubicBezTo>
                    <a:pt x="14" y="47"/>
                    <a:pt x="15" y="53"/>
                    <a:pt x="17" y="59"/>
                  </a:cubicBezTo>
                  <a:cubicBezTo>
                    <a:pt x="19" y="64"/>
                    <a:pt x="22" y="73"/>
                    <a:pt x="26" y="76"/>
                  </a:cubicBezTo>
                  <a:cubicBezTo>
                    <a:pt x="31" y="80"/>
                    <a:pt x="38" y="79"/>
                    <a:pt x="44" y="79"/>
                  </a:cubicBezTo>
                  <a:cubicBezTo>
                    <a:pt x="48" y="78"/>
                    <a:pt x="53" y="79"/>
                    <a:pt x="57" y="77"/>
                  </a:cubicBezTo>
                  <a:cubicBezTo>
                    <a:pt x="64" y="75"/>
                    <a:pt x="67" y="68"/>
                    <a:pt x="67" y="6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Freeform 171">
              <a:extLst>
                <a:ext uri="{FF2B5EF4-FFF2-40B4-BE49-F238E27FC236}">
                  <a16:creationId xmlns:a16="http://schemas.microsoft.com/office/drawing/2014/main" id="{1D55757C-A231-76B0-B98C-25CD21515C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1" y="3152"/>
              <a:ext cx="83" cy="172"/>
            </a:xfrm>
            <a:custGeom>
              <a:avLst/>
              <a:gdLst>
                <a:gd name="T0" fmla="*/ 36 w 37"/>
                <a:gd name="T1" fmla="*/ 0 h 72"/>
                <a:gd name="T2" fmla="*/ 9 w 37"/>
                <a:gd name="T3" fmla="*/ 189 h 72"/>
                <a:gd name="T4" fmla="*/ 9 w 37"/>
                <a:gd name="T5" fmla="*/ 490 h 72"/>
                <a:gd name="T6" fmla="*/ 45 w 37"/>
                <a:gd name="T7" fmla="*/ 776 h 72"/>
                <a:gd name="T8" fmla="*/ 126 w 37"/>
                <a:gd name="T9" fmla="*/ 953 h 72"/>
                <a:gd name="T10" fmla="*/ 352 w 37"/>
                <a:gd name="T11" fmla="*/ 901 h 72"/>
                <a:gd name="T12" fmla="*/ 417 w 37"/>
                <a:gd name="T13" fmla="*/ 776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" h="72">
                  <a:moveTo>
                    <a:pt x="3" y="0"/>
                  </a:moveTo>
                  <a:cubicBezTo>
                    <a:pt x="3" y="4"/>
                    <a:pt x="2" y="9"/>
                    <a:pt x="1" y="14"/>
                  </a:cubicBezTo>
                  <a:cubicBezTo>
                    <a:pt x="1" y="22"/>
                    <a:pt x="0" y="29"/>
                    <a:pt x="1" y="36"/>
                  </a:cubicBezTo>
                  <a:cubicBezTo>
                    <a:pt x="1" y="44"/>
                    <a:pt x="2" y="50"/>
                    <a:pt x="4" y="57"/>
                  </a:cubicBezTo>
                  <a:cubicBezTo>
                    <a:pt x="6" y="61"/>
                    <a:pt x="7" y="68"/>
                    <a:pt x="11" y="70"/>
                  </a:cubicBezTo>
                  <a:cubicBezTo>
                    <a:pt x="14" y="72"/>
                    <a:pt x="27" y="68"/>
                    <a:pt x="31" y="66"/>
                  </a:cubicBezTo>
                  <a:cubicBezTo>
                    <a:pt x="34" y="65"/>
                    <a:pt x="37" y="61"/>
                    <a:pt x="37" y="5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Freeform 172">
              <a:extLst>
                <a:ext uri="{FF2B5EF4-FFF2-40B4-BE49-F238E27FC236}">
                  <a16:creationId xmlns:a16="http://schemas.microsoft.com/office/drawing/2014/main" id="{A4BC7893-C7E0-1766-466D-AFECB3524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6" y="3011"/>
              <a:ext cx="89" cy="95"/>
            </a:xfrm>
            <a:custGeom>
              <a:avLst/>
              <a:gdLst>
                <a:gd name="T0" fmla="*/ 0 w 40"/>
                <a:gd name="T1" fmla="*/ 0 h 40"/>
                <a:gd name="T2" fmla="*/ 36 w 40"/>
                <a:gd name="T3" fmla="*/ 226 h 40"/>
                <a:gd name="T4" fmla="*/ 234 w 40"/>
                <a:gd name="T5" fmla="*/ 390 h 40"/>
                <a:gd name="T6" fmla="*/ 441 w 40"/>
                <a:gd name="T7" fmla="*/ 537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40">
                  <a:moveTo>
                    <a:pt x="0" y="0"/>
                  </a:moveTo>
                  <a:cubicBezTo>
                    <a:pt x="2" y="5"/>
                    <a:pt x="0" y="12"/>
                    <a:pt x="3" y="17"/>
                  </a:cubicBezTo>
                  <a:cubicBezTo>
                    <a:pt x="7" y="23"/>
                    <a:pt x="15" y="26"/>
                    <a:pt x="21" y="29"/>
                  </a:cubicBezTo>
                  <a:cubicBezTo>
                    <a:pt x="28" y="32"/>
                    <a:pt x="35" y="36"/>
                    <a:pt x="40" y="4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Freeform 173">
              <a:extLst>
                <a:ext uri="{FF2B5EF4-FFF2-40B4-BE49-F238E27FC236}">
                  <a16:creationId xmlns:a16="http://schemas.microsoft.com/office/drawing/2014/main" id="{BF9D6579-3C5C-FC86-16BD-DA050D69FE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0" y="2719"/>
              <a:ext cx="121" cy="69"/>
            </a:xfrm>
            <a:custGeom>
              <a:avLst/>
              <a:gdLst>
                <a:gd name="T0" fmla="*/ 0 w 54"/>
                <a:gd name="T1" fmla="*/ 29 h 29"/>
                <a:gd name="T2" fmla="*/ 473 w 54"/>
                <a:gd name="T3" fmla="*/ 79 h 29"/>
                <a:gd name="T4" fmla="*/ 587 w 54"/>
                <a:gd name="T5" fmla="*/ 39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" h="29">
                  <a:moveTo>
                    <a:pt x="0" y="2"/>
                  </a:moveTo>
                  <a:cubicBezTo>
                    <a:pt x="13" y="4"/>
                    <a:pt x="30" y="0"/>
                    <a:pt x="42" y="6"/>
                  </a:cubicBezTo>
                  <a:cubicBezTo>
                    <a:pt x="48" y="10"/>
                    <a:pt x="54" y="21"/>
                    <a:pt x="52" y="2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Freeform 174">
              <a:extLst>
                <a:ext uri="{FF2B5EF4-FFF2-40B4-BE49-F238E27FC236}">
                  <a16:creationId xmlns:a16="http://schemas.microsoft.com/office/drawing/2014/main" id="{6DFAB9A9-0CFD-B2B6-98DF-C2EA06DB9E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7" y="3173"/>
              <a:ext cx="103" cy="113"/>
            </a:xfrm>
            <a:custGeom>
              <a:avLst/>
              <a:gdLst>
                <a:gd name="T0" fmla="*/ 0 w 46"/>
                <a:gd name="T1" fmla="*/ 0 h 47"/>
                <a:gd name="T2" fmla="*/ 170 w 46"/>
                <a:gd name="T3" fmla="*/ 219 h 47"/>
                <a:gd name="T4" fmla="*/ 347 w 46"/>
                <a:gd name="T5" fmla="*/ 486 h 47"/>
                <a:gd name="T6" fmla="*/ 517 w 46"/>
                <a:gd name="T7" fmla="*/ 596 h 4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6" h="47">
                  <a:moveTo>
                    <a:pt x="0" y="0"/>
                  </a:moveTo>
                  <a:cubicBezTo>
                    <a:pt x="2" y="7"/>
                    <a:pt x="10" y="12"/>
                    <a:pt x="15" y="16"/>
                  </a:cubicBezTo>
                  <a:cubicBezTo>
                    <a:pt x="23" y="21"/>
                    <a:pt x="26" y="27"/>
                    <a:pt x="31" y="35"/>
                  </a:cubicBezTo>
                  <a:cubicBezTo>
                    <a:pt x="34" y="39"/>
                    <a:pt x="42" y="47"/>
                    <a:pt x="46" y="4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Freeform 175">
              <a:extLst>
                <a:ext uri="{FF2B5EF4-FFF2-40B4-BE49-F238E27FC236}">
                  <a16:creationId xmlns:a16="http://schemas.microsoft.com/office/drawing/2014/main" id="{67216B63-151F-673B-0BB8-19A9F2C872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5" y="3054"/>
              <a:ext cx="38" cy="88"/>
            </a:xfrm>
            <a:custGeom>
              <a:avLst/>
              <a:gdLst>
                <a:gd name="T0" fmla="*/ 0 w 17"/>
                <a:gd name="T1" fmla="*/ 0 h 37"/>
                <a:gd name="T2" fmla="*/ 154 w 17"/>
                <a:gd name="T3" fmla="*/ 283 h 37"/>
                <a:gd name="T4" fmla="*/ 190 w 17"/>
                <a:gd name="T5" fmla="*/ 497 h 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37">
                  <a:moveTo>
                    <a:pt x="0" y="0"/>
                  </a:moveTo>
                  <a:cubicBezTo>
                    <a:pt x="1" y="9"/>
                    <a:pt x="10" y="13"/>
                    <a:pt x="14" y="21"/>
                  </a:cubicBezTo>
                  <a:cubicBezTo>
                    <a:pt x="16" y="26"/>
                    <a:pt x="17" y="32"/>
                    <a:pt x="17" y="3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Freeform 176">
              <a:extLst>
                <a:ext uri="{FF2B5EF4-FFF2-40B4-BE49-F238E27FC236}">
                  <a16:creationId xmlns:a16="http://schemas.microsoft.com/office/drawing/2014/main" id="{090E4218-A436-7FE3-3585-B2E144FC80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7" y="2908"/>
              <a:ext cx="78" cy="26"/>
            </a:xfrm>
            <a:custGeom>
              <a:avLst/>
              <a:gdLst>
                <a:gd name="T0" fmla="*/ 0 w 35"/>
                <a:gd name="T1" fmla="*/ 0 h 11"/>
                <a:gd name="T2" fmla="*/ 388 w 35"/>
                <a:gd name="T3" fmla="*/ 28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1">
                  <a:moveTo>
                    <a:pt x="0" y="0"/>
                  </a:moveTo>
                  <a:cubicBezTo>
                    <a:pt x="10" y="1"/>
                    <a:pt x="29" y="11"/>
                    <a:pt x="35" y="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Freeform 177">
              <a:extLst>
                <a:ext uri="{FF2B5EF4-FFF2-40B4-BE49-F238E27FC236}">
                  <a16:creationId xmlns:a16="http://schemas.microsoft.com/office/drawing/2014/main" id="{731740CA-017E-EDEF-7D75-2B0CECA9E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1" y="2453"/>
              <a:ext cx="101" cy="182"/>
            </a:xfrm>
            <a:custGeom>
              <a:avLst/>
              <a:gdLst>
                <a:gd name="T0" fmla="*/ 0 w 45"/>
                <a:gd name="T1" fmla="*/ 848 h 76"/>
                <a:gd name="T2" fmla="*/ 337 w 45"/>
                <a:gd name="T3" fmla="*/ 41 h 76"/>
                <a:gd name="T4" fmla="*/ 498 w 45"/>
                <a:gd name="T5" fmla="*/ 137 h 76"/>
                <a:gd name="T6" fmla="*/ 0 w 45"/>
                <a:gd name="T7" fmla="*/ 905 h 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5" h="76">
                  <a:moveTo>
                    <a:pt x="0" y="62"/>
                  </a:moveTo>
                  <a:cubicBezTo>
                    <a:pt x="7" y="42"/>
                    <a:pt x="7" y="13"/>
                    <a:pt x="30" y="3"/>
                  </a:cubicBezTo>
                  <a:cubicBezTo>
                    <a:pt x="36" y="0"/>
                    <a:pt x="43" y="3"/>
                    <a:pt x="44" y="10"/>
                  </a:cubicBezTo>
                  <a:cubicBezTo>
                    <a:pt x="45" y="20"/>
                    <a:pt x="9" y="76"/>
                    <a:pt x="0" y="6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Freeform 178">
              <a:extLst>
                <a:ext uri="{FF2B5EF4-FFF2-40B4-BE49-F238E27FC236}">
                  <a16:creationId xmlns:a16="http://schemas.microsoft.com/office/drawing/2014/main" id="{1B0CE8D1-4504-3D78-E807-2FEE0CA4B5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8" y="2473"/>
              <a:ext cx="117" cy="184"/>
            </a:xfrm>
            <a:custGeom>
              <a:avLst/>
              <a:gdLst>
                <a:gd name="T0" fmla="*/ 344 w 52"/>
                <a:gd name="T1" fmla="*/ 108 h 77"/>
                <a:gd name="T2" fmla="*/ 572 w 52"/>
                <a:gd name="T3" fmla="*/ 108 h 77"/>
                <a:gd name="T4" fmla="*/ 527 w 52"/>
                <a:gd name="T5" fmla="*/ 342 h 77"/>
                <a:gd name="T6" fmla="*/ 376 w 52"/>
                <a:gd name="T7" fmla="*/ 588 h 77"/>
                <a:gd name="T8" fmla="*/ 218 w 52"/>
                <a:gd name="T9" fmla="*/ 1039 h 77"/>
                <a:gd name="T10" fmla="*/ 0 w 52"/>
                <a:gd name="T11" fmla="*/ 777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2" h="77">
                  <a:moveTo>
                    <a:pt x="30" y="8"/>
                  </a:moveTo>
                  <a:cubicBezTo>
                    <a:pt x="34" y="3"/>
                    <a:pt x="46" y="0"/>
                    <a:pt x="50" y="8"/>
                  </a:cubicBezTo>
                  <a:cubicBezTo>
                    <a:pt x="52" y="12"/>
                    <a:pt x="48" y="21"/>
                    <a:pt x="46" y="25"/>
                  </a:cubicBezTo>
                  <a:cubicBezTo>
                    <a:pt x="43" y="32"/>
                    <a:pt x="37" y="36"/>
                    <a:pt x="33" y="43"/>
                  </a:cubicBezTo>
                  <a:cubicBezTo>
                    <a:pt x="29" y="50"/>
                    <a:pt x="29" y="75"/>
                    <a:pt x="19" y="76"/>
                  </a:cubicBezTo>
                  <a:cubicBezTo>
                    <a:pt x="14" y="77"/>
                    <a:pt x="3" y="61"/>
                    <a:pt x="0" y="5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Freeform 179">
              <a:extLst>
                <a:ext uri="{FF2B5EF4-FFF2-40B4-BE49-F238E27FC236}">
                  <a16:creationId xmlns:a16="http://schemas.microsoft.com/office/drawing/2014/main" id="{9CEC698C-130E-46DF-51C1-22C860086B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4" y="2556"/>
              <a:ext cx="92" cy="58"/>
            </a:xfrm>
            <a:custGeom>
              <a:avLst/>
              <a:gdLst>
                <a:gd name="T0" fmla="*/ 0 w 41"/>
                <a:gd name="T1" fmla="*/ 297 h 24"/>
                <a:gd name="T2" fmla="*/ 307 w 41"/>
                <a:gd name="T3" fmla="*/ 140 h 24"/>
                <a:gd name="T4" fmla="*/ 462 w 41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24">
                  <a:moveTo>
                    <a:pt x="0" y="21"/>
                  </a:moveTo>
                  <a:cubicBezTo>
                    <a:pt x="8" y="24"/>
                    <a:pt x="20" y="13"/>
                    <a:pt x="27" y="10"/>
                  </a:cubicBezTo>
                  <a:cubicBezTo>
                    <a:pt x="32" y="7"/>
                    <a:pt x="37" y="5"/>
                    <a:pt x="41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Freeform 180">
              <a:extLst>
                <a:ext uri="{FF2B5EF4-FFF2-40B4-BE49-F238E27FC236}">
                  <a16:creationId xmlns:a16="http://schemas.microsoft.com/office/drawing/2014/main" id="{F5C04890-D0B2-8455-B147-82B5CA11B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7" y="2501"/>
              <a:ext cx="117" cy="163"/>
            </a:xfrm>
            <a:custGeom>
              <a:avLst/>
              <a:gdLst>
                <a:gd name="T0" fmla="*/ 329 w 52"/>
                <a:gd name="T1" fmla="*/ 12 h 68"/>
                <a:gd name="T2" fmla="*/ 583 w 52"/>
                <a:gd name="T3" fmla="*/ 206 h 68"/>
                <a:gd name="T4" fmla="*/ 365 w 52"/>
                <a:gd name="T5" fmla="*/ 592 h 68"/>
                <a:gd name="T6" fmla="*/ 137 w 52"/>
                <a:gd name="T7" fmla="*/ 839 h 68"/>
                <a:gd name="T8" fmla="*/ 25 w 52"/>
                <a:gd name="T9" fmla="*/ 937 h 68"/>
                <a:gd name="T10" fmla="*/ 0 w 52"/>
                <a:gd name="T11" fmla="*/ 908 h 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2" h="68">
                  <a:moveTo>
                    <a:pt x="29" y="1"/>
                  </a:moveTo>
                  <a:cubicBezTo>
                    <a:pt x="38" y="0"/>
                    <a:pt x="50" y="6"/>
                    <a:pt x="51" y="15"/>
                  </a:cubicBezTo>
                  <a:cubicBezTo>
                    <a:pt x="52" y="24"/>
                    <a:pt x="38" y="37"/>
                    <a:pt x="32" y="43"/>
                  </a:cubicBezTo>
                  <a:cubicBezTo>
                    <a:pt x="25" y="49"/>
                    <a:pt x="18" y="54"/>
                    <a:pt x="12" y="61"/>
                  </a:cubicBezTo>
                  <a:cubicBezTo>
                    <a:pt x="9" y="64"/>
                    <a:pt x="6" y="67"/>
                    <a:pt x="2" y="68"/>
                  </a:cubicBezTo>
                  <a:cubicBezTo>
                    <a:pt x="1" y="67"/>
                    <a:pt x="1" y="67"/>
                    <a:pt x="0" y="6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Freeform 181">
              <a:extLst>
                <a:ext uri="{FF2B5EF4-FFF2-40B4-BE49-F238E27FC236}">
                  <a16:creationId xmlns:a16="http://schemas.microsoft.com/office/drawing/2014/main" id="{979EEFE5-0D8A-57DE-301D-061DD78D96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2" y="2532"/>
              <a:ext cx="148" cy="118"/>
            </a:xfrm>
            <a:custGeom>
              <a:avLst/>
              <a:gdLst>
                <a:gd name="T0" fmla="*/ 0 w 66"/>
                <a:gd name="T1" fmla="*/ 684 h 49"/>
                <a:gd name="T2" fmla="*/ 437 w 66"/>
                <a:gd name="T3" fmla="*/ 474 h 49"/>
                <a:gd name="T4" fmla="*/ 655 w 66"/>
                <a:gd name="T5" fmla="*/ 436 h 49"/>
                <a:gd name="T6" fmla="*/ 437 w 66"/>
                <a:gd name="T7" fmla="*/ 99 h 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49">
                  <a:moveTo>
                    <a:pt x="0" y="49"/>
                  </a:moveTo>
                  <a:cubicBezTo>
                    <a:pt x="13" y="47"/>
                    <a:pt x="25" y="37"/>
                    <a:pt x="39" y="34"/>
                  </a:cubicBezTo>
                  <a:cubicBezTo>
                    <a:pt x="43" y="32"/>
                    <a:pt x="54" y="35"/>
                    <a:pt x="58" y="31"/>
                  </a:cubicBezTo>
                  <a:cubicBezTo>
                    <a:pt x="66" y="24"/>
                    <a:pt x="45" y="0"/>
                    <a:pt x="39" y="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Freeform 182">
              <a:extLst>
                <a:ext uri="{FF2B5EF4-FFF2-40B4-BE49-F238E27FC236}">
                  <a16:creationId xmlns:a16="http://schemas.microsoft.com/office/drawing/2014/main" id="{5046C8C6-E378-A5EC-125F-267E5309A8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6" y="2607"/>
              <a:ext cx="169" cy="86"/>
            </a:xfrm>
            <a:custGeom>
              <a:avLst/>
              <a:gdLst>
                <a:gd name="T0" fmla="*/ 0 w 75"/>
                <a:gd name="T1" fmla="*/ 342 h 36"/>
                <a:gd name="T2" fmla="*/ 239 w 75"/>
                <a:gd name="T3" fmla="*/ 411 h 36"/>
                <a:gd name="T4" fmla="*/ 595 w 75"/>
                <a:gd name="T5" fmla="*/ 342 h 36"/>
                <a:gd name="T6" fmla="*/ 802 w 75"/>
                <a:gd name="T7" fmla="*/ 284 h 36"/>
                <a:gd name="T8" fmla="*/ 766 w 75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" h="36">
                  <a:moveTo>
                    <a:pt x="0" y="25"/>
                  </a:moveTo>
                  <a:cubicBezTo>
                    <a:pt x="6" y="36"/>
                    <a:pt x="9" y="33"/>
                    <a:pt x="21" y="30"/>
                  </a:cubicBezTo>
                  <a:cubicBezTo>
                    <a:pt x="31" y="27"/>
                    <a:pt x="42" y="25"/>
                    <a:pt x="52" y="25"/>
                  </a:cubicBezTo>
                  <a:cubicBezTo>
                    <a:pt x="57" y="25"/>
                    <a:pt x="67" y="25"/>
                    <a:pt x="70" y="21"/>
                  </a:cubicBezTo>
                  <a:cubicBezTo>
                    <a:pt x="75" y="16"/>
                    <a:pt x="69" y="5"/>
                    <a:pt x="67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Freeform 183">
              <a:extLst>
                <a:ext uri="{FF2B5EF4-FFF2-40B4-BE49-F238E27FC236}">
                  <a16:creationId xmlns:a16="http://schemas.microsoft.com/office/drawing/2014/main" id="{0E2B8896-2A37-2591-52D8-C506472B08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8" y="2654"/>
              <a:ext cx="22" cy="79"/>
            </a:xfrm>
            <a:custGeom>
              <a:avLst/>
              <a:gdLst>
                <a:gd name="T0" fmla="*/ 0 w 10"/>
                <a:gd name="T1" fmla="*/ 0 h 33"/>
                <a:gd name="T2" fmla="*/ 73 w 10"/>
                <a:gd name="T3" fmla="*/ 452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3">
                  <a:moveTo>
                    <a:pt x="0" y="0"/>
                  </a:moveTo>
                  <a:cubicBezTo>
                    <a:pt x="6" y="5"/>
                    <a:pt x="10" y="25"/>
                    <a:pt x="7" y="3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Freeform 184">
              <a:extLst>
                <a:ext uri="{FF2B5EF4-FFF2-40B4-BE49-F238E27FC236}">
                  <a16:creationId xmlns:a16="http://schemas.microsoft.com/office/drawing/2014/main" id="{C05BBB87-1820-D758-E08E-1C86928542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5" y="2420"/>
              <a:ext cx="65" cy="110"/>
            </a:xfrm>
            <a:custGeom>
              <a:avLst/>
              <a:gdLst>
                <a:gd name="T0" fmla="*/ 327 w 29"/>
                <a:gd name="T1" fmla="*/ 206 h 46"/>
                <a:gd name="T2" fmla="*/ 56 w 29"/>
                <a:gd name="T3" fmla="*/ 136 h 46"/>
                <a:gd name="T4" fmla="*/ 110 w 29"/>
                <a:gd name="T5" fmla="*/ 629 h 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6">
                  <a:moveTo>
                    <a:pt x="29" y="15"/>
                  </a:moveTo>
                  <a:cubicBezTo>
                    <a:pt x="25" y="11"/>
                    <a:pt x="10" y="0"/>
                    <a:pt x="5" y="10"/>
                  </a:cubicBezTo>
                  <a:cubicBezTo>
                    <a:pt x="0" y="20"/>
                    <a:pt x="11" y="35"/>
                    <a:pt x="10" y="4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Freeform 185">
              <a:extLst>
                <a:ext uri="{FF2B5EF4-FFF2-40B4-BE49-F238E27FC236}">
                  <a16:creationId xmlns:a16="http://schemas.microsoft.com/office/drawing/2014/main" id="{EF8358E9-791C-3DC5-439D-F15E9CE000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6" y="2430"/>
              <a:ext cx="43" cy="174"/>
            </a:xfrm>
            <a:custGeom>
              <a:avLst/>
              <a:gdLst>
                <a:gd name="T0" fmla="*/ 72 w 19"/>
                <a:gd name="T1" fmla="*/ 0 h 73"/>
                <a:gd name="T2" fmla="*/ 36 w 19"/>
                <a:gd name="T3" fmla="*/ 296 h 73"/>
                <a:gd name="T4" fmla="*/ 57 w 19"/>
                <a:gd name="T5" fmla="*/ 715 h 73"/>
                <a:gd name="T6" fmla="*/ 72 w 19"/>
                <a:gd name="T7" fmla="*/ 870 h 73"/>
                <a:gd name="T8" fmla="*/ 129 w 19"/>
                <a:gd name="T9" fmla="*/ 920 h 73"/>
                <a:gd name="T10" fmla="*/ 220 w 19"/>
                <a:gd name="T11" fmla="*/ 961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73">
                  <a:moveTo>
                    <a:pt x="6" y="0"/>
                  </a:moveTo>
                  <a:cubicBezTo>
                    <a:pt x="0" y="7"/>
                    <a:pt x="1" y="13"/>
                    <a:pt x="3" y="22"/>
                  </a:cubicBezTo>
                  <a:cubicBezTo>
                    <a:pt x="4" y="32"/>
                    <a:pt x="5" y="42"/>
                    <a:pt x="5" y="53"/>
                  </a:cubicBezTo>
                  <a:cubicBezTo>
                    <a:pt x="4" y="56"/>
                    <a:pt x="4" y="61"/>
                    <a:pt x="6" y="64"/>
                  </a:cubicBezTo>
                  <a:cubicBezTo>
                    <a:pt x="8" y="67"/>
                    <a:pt x="8" y="66"/>
                    <a:pt x="11" y="68"/>
                  </a:cubicBezTo>
                  <a:cubicBezTo>
                    <a:pt x="13" y="70"/>
                    <a:pt x="15" y="73"/>
                    <a:pt x="19" y="7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Freeform 186">
              <a:extLst>
                <a:ext uri="{FF2B5EF4-FFF2-40B4-BE49-F238E27FC236}">
                  <a16:creationId xmlns:a16="http://schemas.microsoft.com/office/drawing/2014/main" id="{FC9A1A12-D28F-A12F-9691-28FA25AAD8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0" y="2415"/>
              <a:ext cx="36" cy="19"/>
            </a:xfrm>
            <a:custGeom>
              <a:avLst/>
              <a:gdLst>
                <a:gd name="T0" fmla="*/ 0 w 16"/>
                <a:gd name="T1" fmla="*/ 95 h 8"/>
                <a:gd name="T2" fmla="*/ 182 w 16"/>
                <a:gd name="T3" fmla="*/ 107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8">
                  <a:moveTo>
                    <a:pt x="0" y="7"/>
                  </a:moveTo>
                  <a:cubicBezTo>
                    <a:pt x="2" y="0"/>
                    <a:pt x="12" y="6"/>
                    <a:pt x="16" y="8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8" name="Freeform 187">
              <a:extLst>
                <a:ext uri="{FF2B5EF4-FFF2-40B4-BE49-F238E27FC236}">
                  <a16:creationId xmlns:a16="http://schemas.microsoft.com/office/drawing/2014/main" id="{D5D0A451-AA3F-06EB-228F-6C9C52BB43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1" y="2585"/>
              <a:ext cx="47" cy="12"/>
            </a:xfrm>
            <a:custGeom>
              <a:avLst/>
              <a:gdLst>
                <a:gd name="T0" fmla="*/ 235 w 21"/>
                <a:gd name="T1" fmla="*/ 0 h 5"/>
                <a:gd name="T2" fmla="*/ 0 w 21"/>
                <a:gd name="T3" fmla="*/ 29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5">
                  <a:moveTo>
                    <a:pt x="21" y="0"/>
                  </a:moveTo>
                  <a:cubicBezTo>
                    <a:pt x="15" y="5"/>
                    <a:pt x="6" y="4"/>
                    <a:pt x="0" y="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Freeform 188">
              <a:extLst>
                <a:ext uri="{FF2B5EF4-FFF2-40B4-BE49-F238E27FC236}">
                  <a16:creationId xmlns:a16="http://schemas.microsoft.com/office/drawing/2014/main" id="{4A9B9CB4-6C5D-1D89-EA65-DD5022D8D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8" y="2415"/>
              <a:ext cx="43" cy="24"/>
            </a:xfrm>
            <a:custGeom>
              <a:avLst/>
              <a:gdLst>
                <a:gd name="T0" fmla="*/ 0 w 19"/>
                <a:gd name="T1" fmla="*/ 0 h 10"/>
                <a:gd name="T2" fmla="*/ 220 w 19"/>
                <a:gd name="T3" fmla="*/ 139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10">
                  <a:moveTo>
                    <a:pt x="0" y="0"/>
                  </a:moveTo>
                  <a:cubicBezTo>
                    <a:pt x="7" y="2"/>
                    <a:pt x="14" y="3"/>
                    <a:pt x="19" y="1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Freeform 189">
              <a:extLst>
                <a:ext uri="{FF2B5EF4-FFF2-40B4-BE49-F238E27FC236}">
                  <a16:creationId xmlns:a16="http://schemas.microsoft.com/office/drawing/2014/main" id="{172DB6DD-E4E9-BD6C-B483-EF40EEA4B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1" y="3300"/>
              <a:ext cx="124" cy="124"/>
            </a:xfrm>
            <a:custGeom>
              <a:avLst/>
              <a:gdLst>
                <a:gd name="T0" fmla="*/ 0 w 55"/>
                <a:gd name="T1" fmla="*/ 296 h 52"/>
                <a:gd name="T2" fmla="*/ 92 w 55"/>
                <a:gd name="T3" fmla="*/ 608 h 52"/>
                <a:gd name="T4" fmla="*/ 284 w 55"/>
                <a:gd name="T5" fmla="*/ 608 h 52"/>
                <a:gd name="T6" fmla="*/ 467 w 55"/>
                <a:gd name="T7" fmla="*/ 234 h 52"/>
                <a:gd name="T8" fmla="*/ 631 w 55"/>
                <a:gd name="T9" fmla="*/ 0 h 52"/>
                <a:gd name="T10" fmla="*/ 356 w 55"/>
                <a:gd name="T11" fmla="*/ 176 h 52"/>
                <a:gd name="T12" fmla="*/ 36 w 55"/>
                <a:gd name="T13" fmla="*/ 272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" h="52">
                  <a:moveTo>
                    <a:pt x="0" y="22"/>
                  </a:moveTo>
                  <a:cubicBezTo>
                    <a:pt x="2" y="31"/>
                    <a:pt x="2" y="37"/>
                    <a:pt x="8" y="45"/>
                  </a:cubicBezTo>
                  <a:cubicBezTo>
                    <a:pt x="14" y="52"/>
                    <a:pt x="19" y="52"/>
                    <a:pt x="25" y="45"/>
                  </a:cubicBezTo>
                  <a:cubicBezTo>
                    <a:pt x="33" y="37"/>
                    <a:pt x="35" y="25"/>
                    <a:pt x="41" y="17"/>
                  </a:cubicBezTo>
                  <a:cubicBezTo>
                    <a:pt x="45" y="12"/>
                    <a:pt x="54" y="6"/>
                    <a:pt x="55" y="0"/>
                  </a:cubicBezTo>
                  <a:cubicBezTo>
                    <a:pt x="45" y="1"/>
                    <a:pt x="39" y="9"/>
                    <a:pt x="31" y="13"/>
                  </a:cubicBezTo>
                  <a:cubicBezTo>
                    <a:pt x="22" y="17"/>
                    <a:pt x="12" y="17"/>
                    <a:pt x="3" y="2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" name="Freeform 190">
              <a:extLst>
                <a:ext uri="{FF2B5EF4-FFF2-40B4-BE49-F238E27FC236}">
                  <a16:creationId xmlns:a16="http://schemas.microsoft.com/office/drawing/2014/main" id="{21F64E0B-1E32-3CE9-0D86-E910420E6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2" y="3276"/>
              <a:ext cx="141" cy="213"/>
            </a:xfrm>
            <a:custGeom>
              <a:avLst/>
              <a:gdLst>
                <a:gd name="T0" fmla="*/ 56 w 63"/>
                <a:gd name="T1" fmla="*/ 864 h 89"/>
                <a:gd name="T2" fmla="*/ 154 w 63"/>
                <a:gd name="T3" fmla="*/ 1072 h 89"/>
                <a:gd name="T4" fmla="*/ 300 w 63"/>
                <a:gd name="T5" fmla="*/ 1209 h 89"/>
                <a:gd name="T6" fmla="*/ 461 w 63"/>
                <a:gd name="T7" fmla="*/ 1139 h 89"/>
                <a:gd name="T8" fmla="*/ 490 w 63"/>
                <a:gd name="T9" fmla="*/ 962 h 89"/>
                <a:gd name="T10" fmla="*/ 551 w 63"/>
                <a:gd name="T11" fmla="*/ 728 h 89"/>
                <a:gd name="T12" fmla="*/ 640 w 63"/>
                <a:gd name="T13" fmla="*/ 373 h 89"/>
                <a:gd name="T14" fmla="*/ 687 w 63"/>
                <a:gd name="T15" fmla="*/ 108 h 89"/>
                <a:gd name="T16" fmla="*/ 517 w 63"/>
                <a:gd name="T17" fmla="*/ 177 h 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3" h="89">
                  <a:moveTo>
                    <a:pt x="5" y="63"/>
                  </a:moveTo>
                  <a:cubicBezTo>
                    <a:pt x="0" y="71"/>
                    <a:pt x="8" y="73"/>
                    <a:pt x="14" y="78"/>
                  </a:cubicBezTo>
                  <a:cubicBezTo>
                    <a:pt x="17" y="81"/>
                    <a:pt x="22" y="86"/>
                    <a:pt x="27" y="88"/>
                  </a:cubicBezTo>
                  <a:cubicBezTo>
                    <a:pt x="32" y="89"/>
                    <a:pt x="38" y="86"/>
                    <a:pt x="41" y="83"/>
                  </a:cubicBezTo>
                  <a:cubicBezTo>
                    <a:pt x="43" y="80"/>
                    <a:pt x="43" y="73"/>
                    <a:pt x="44" y="70"/>
                  </a:cubicBezTo>
                  <a:cubicBezTo>
                    <a:pt x="45" y="64"/>
                    <a:pt x="47" y="58"/>
                    <a:pt x="49" y="53"/>
                  </a:cubicBezTo>
                  <a:cubicBezTo>
                    <a:pt x="52" y="44"/>
                    <a:pt x="54" y="35"/>
                    <a:pt x="57" y="27"/>
                  </a:cubicBezTo>
                  <a:cubicBezTo>
                    <a:pt x="59" y="22"/>
                    <a:pt x="63" y="14"/>
                    <a:pt x="61" y="8"/>
                  </a:cubicBezTo>
                  <a:cubicBezTo>
                    <a:pt x="59" y="0"/>
                    <a:pt x="51" y="9"/>
                    <a:pt x="46" y="1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2" name="Freeform 191">
              <a:extLst>
                <a:ext uri="{FF2B5EF4-FFF2-40B4-BE49-F238E27FC236}">
                  <a16:creationId xmlns:a16="http://schemas.microsoft.com/office/drawing/2014/main" id="{9DBB34BC-B180-579B-DAD8-67A1F1B751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4" y="3319"/>
              <a:ext cx="50" cy="155"/>
            </a:xfrm>
            <a:custGeom>
              <a:avLst/>
              <a:gdLst>
                <a:gd name="T0" fmla="*/ 259 w 22"/>
                <a:gd name="T1" fmla="*/ 0 h 65"/>
                <a:gd name="T2" fmla="*/ 93 w 22"/>
                <a:gd name="T3" fmla="*/ 541 h 65"/>
                <a:gd name="T4" fmla="*/ 0 w 22"/>
                <a:gd name="T5" fmla="*/ 854 h 6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65">
                  <a:moveTo>
                    <a:pt x="22" y="0"/>
                  </a:moveTo>
                  <a:cubicBezTo>
                    <a:pt x="18" y="13"/>
                    <a:pt x="13" y="26"/>
                    <a:pt x="8" y="40"/>
                  </a:cubicBezTo>
                  <a:cubicBezTo>
                    <a:pt x="7" y="43"/>
                    <a:pt x="4" y="65"/>
                    <a:pt x="0" y="6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3" name="Freeform 192">
              <a:extLst>
                <a:ext uri="{FF2B5EF4-FFF2-40B4-BE49-F238E27FC236}">
                  <a16:creationId xmlns:a16="http://schemas.microsoft.com/office/drawing/2014/main" id="{082EF324-E0C7-4BE7-EA33-DEAE48E66B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0" y="3309"/>
              <a:ext cx="61" cy="149"/>
            </a:xfrm>
            <a:custGeom>
              <a:avLst/>
              <a:gdLst>
                <a:gd name="T0" fmla="*/ 0 w 27"/>
                <a:gd name="T1" fmla="*/ 860 h 62"/>
                <a:gd name="T2" fmla="*/ 194 w 27"/>
                <a:gd name="T3" fmla="*/ 584 h 62"/>
                <a:gd name="T4" fmla="*/ 300 w 27"/>
                <a:gd name="T5" fmla="*/ 387 h 62"/>
                <a:gd name="T6" fmla="*/ 210 w 27"/>
                <a:gd name="T7" fmla="*/ 12 h 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" h="62">
                  <a:moveTo>
                    <a:pt x="0" y="62"/>
                  </a:moveTo>
                  <a:cubicBezTo>
                    <a:pt x="4" y="54"/>
                    <a:pt x="10" y="48"/>
                    <a:pt x="17" y="42"/>
                  </a:cubicBezTo>
                  <a:cubicBezTo>
                    <a:pt x="21" y="38"/>
                    <a:pt x="25" y="33"/>
                    <a:pt x="26" y="28"/>
                  </a:cubicBezTo>
                  <a:cubicBezTo>
                    <a:pt x="27" y="23"/>
                    <a:pt x="25" y="0"/>
                    <a:pt x="18" y="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Freeform 193">
              <a:extLst>
                <a:ext uri="{FF2B5EF4-FFF2-40B4-BE49-F238E27FC236}">
                  <a16:creationId xmlns:a16="http://schemas.microsoft.com/office/drawing/2014/main" id="{ABB5D7DC-73CC-9572-F6D3-C38E1F444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3" y="3400"/>
              <a:ext cx="97" cy="115"/>
            </a:xfrm>
            <a:custGeom>
              <a:avLst/>
              <a:gdLst>
                <a:gd name="T0" fmla="*/ 393 w 43"/>
                <a:gd name="T1" fmla="*/ 0 h 48"/>
                <a:gd name="T2" fmla="*/ 356 w 43"/>
                <a:gd name="T3" fmla="*/ 604 h 48"/>
                <a:gd name="T4" fmla="*/ 0 w 43"/>
                <a:gd name="T5" fmla="*/ 494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" h="48">
                  <a:moveTo>
                    <a:pt x="34" y="0"/>
                  </a:moveTo>
                  <a:cubicBezTo>
                    <a:pt x="30" y="11"/>
                    <a:pt x="43" y="38"/>
                    <a:pt x="31" y="44"/>
                  </a:cubicBezTo>
                  <a:cubicBezTo>
                    <a:pt x="23" y="48"/>
                    <a:pt x="5" y="43"/>
                    <a:pt x="0" y="3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" name="Freeform 194">
              <a:extLst>
                <a:ext uri="{FF2B5EF4-FFF2-40B4-BE49-F238E27FC236}">
                  <a16:creationId xmlns:a16="http://schemas.microsoft.com/office/drawing/2014/main" id="{0BDE754F-DE1A-3EBF-CD01-C66803DFD5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0" y="3369"/>
              <a:ext cx="96" cy="134"/>
            </a:xfrm>
            <a:custGeom>
              <a:avLst/>
              <a:gdLst>
                <a:gd name="T0" fmla="*/ 0 w 43"/>
                <a:gd name="T1" fmla="*/ 768 h 56"/>
                <a:gd name="T2" fmla="*/ 299 w 43"/>
                <a:gd name="T3" fmla="*/ 395 h 56"/>
                <a:gd name="T4" fmla="*/ 56 w 43"/>
                <a:gd name="T5" fmla="*/ 0 h 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" h="56">
                  <a:moveTo>
                    <a:pt x="0" y="56"/>
                  </a:moveTo>
                  <a:cubicBezTo>
                    <a:pt x="11" y="49"/>
                    <a:pt x="43" y="49"/>
                    <a:pt x="27" y="29"/>
                  </a:cubicBezTo>
                  <a:cubicBezTo>
                    <a:pt x="20" y="21"/>
                    <a:pt x="6" y="11"/>
                    <a:pt x="5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" name="Freeform 195">
              <a:extLst>
                <a:ext uri="{FF2B5EF4-FFF2-40B4-BE49-F238E27FC236}">
                  <a16:creationId xmlns:a16="http://schemas.microsoft.com/office/drawing/2014/main" id="{AB650E91-3DE7-E75C-B2E4-F3D379F0AD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0" y="3264"/>
              <a:ext cx="152" cy="182"/>
            </a:xfrm>
            <a:custGeom>
              <a:avLst/>
              <a:gdLst>
                <a:gd name="T0" fmla="*/ 45 w 68"/>
                <a:gd name="T1" fmla="*/ 0 h 76"/>
                <a:gd name="T2" fmla="*/ 344 w 68"/>
                <a:gd name="T3" fmla="*/ 867 h 76"/>
                <a:gd name="T4" fmla="*/ 740 w 68"/>
                <a:gd name="T5" fmla="*/ 481 h 76"/>
                <a:gd name="T6" fmla="*/ 389 w 68"/>
                <a:gd name="T7" fmla="*/ 522 h 76"/>
                <a:gd name="T8" fmla="*/ 65 w 68"/>
                <a:gd name="T9" fmla="*/ 110 h 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" h="76">
                  <a:moveTo>
                    <a:pt x="4" y="0"/>
                  </a:moveTo>
                  <a:cubicBezTo>
                    <a:pt x="0" y="18"/>
                    <a:pt x="15" y="52"/>
                    <a:pt x="31" y="63"/>
                  </a:cubicBezTo>
                  <a:cubicBezTo>
                    <a:pt x="51" y="76"/>
                    <a:pt x="68" y="57"/>
                    <a:pt x="66" y="35"/>
                  </a:cubicBezTo>
                  <a:cubicBezTo>
                    <a:pt x="53" y="41"/>
                    <a:pt x="49" y="46"/>
                    <a:pt x="35" y="38"/>
                  </a:cubicBezTo>
                  <a:cubicBezTo>
                    <a:pt x="27" y="34"/>
                    <a:pt x="6" y="19"/>
                    <a:pt x="6" y="8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Freeform 196">
              <a:extLst>
                <a:ext uri="{FF2B5EF4-FFF2-40B4-BE49-F238E27FC236}">
                  <a16:creationId xmlns:a16="http://schemas.microsoft.com/office/drawing/2014/main" id="{F255E431-F209-D3E8-FF15-E3B023EA41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223"/>
              <a:ext cx="112" cy="132"/>
            </a:xfrm>
            <a:custGeom>
              <a:avLst/>
              <a:gdLst>
                <a:gd name="T0" fmla="*/ 0 w 50"/>
                <a:gd name="T1" fmla="*/ 761 h 55"/>
                <a:gd name="T2" fmla="*/ 155 w 50"/>
                <a:gd name="T3" fmla="*/ 374 h 55"/>
                <a:gd name="T4" fmla="*/ 417 w 50"/>
                <a:gd name="T5" fmla="*/ 70 h 55"/>
                <a:gd name="T6" fmla="*/ 347 w 50"/>
                <a:gd name="T7" fmla="*/ 749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" h="55">
                  <a:moveTo>
                    <a:pt x="0" y="55"/>
                  </a:moveTo>
                  <a:cubicBezTo>
                    <a:pt x="0" y="40"/>
                    <a:pt x="3" y="38"/>
                    <a:pt x="14" y="27"/>
                  </a:cubicBezTo>
                  <a:cubicBezTo>
                    <a:pt x="19" y="22"/>
                    <a:pt x="28" y="0"/>
                    <a:pt x="37" y="5"/>
                  </a:cubicBezTo>
                  <a:cubicBezTo>
                    <a:pt x="50" y="12"/>
                    <a:pt x="32" y="48"/>
                    <a:pt x="31" y="5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Freeform 197">
              <a:extLst>
                <a:ext uri="{FF2B5EF4-FFF2-40B4-BE49-F238E27FC236}">
                  <a16:creationId xmlns:a16="http://schemas.microsoft.com/office/drawing/2014/main" id="{70ADBAB2-D94A-EB0A-06E8-F034EE4E1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2" y="3125"/>
              <a:ext cx="105" cy="168"/>
            </a:xfrm>
            <a:custGeom>
              <a:avLst/>
              <a:gdLst>
                <a:gd name="T0" fmla="*/ 525 w 47"/>
                <a:gd name="T1" fmla="*/ 898 h 70"/>
                <a:gd name="T2" fmla="*/ 125 w 47"/>
                <a:gd name="T3" fmla="*/ 70 h 70"/>
                <a:gd name="T4" fmla="*/ 56 w 47"/>
                <a:gd name="T5" fmla="*/ 967 h 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7" h="70">
                  <a:moveTo>
                    <a:pt x="47" y="65"/>
                  </a:moveTo>
                  <a:cubicBezTo>
                    <a:pt x="26" y="67"/>
                    <a:pt x="26" y="0"/>
                    <a:pt x="11" y="5"/>
                  </a:cubicBezTo>
                  <a:cubicBezTo>
                    <a:pt x="4" y="7"/>
                    <a:pt x="0" y="61"/>
                    <a:pt x="5" y="7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Freeform 198">
              <a:extLst>
                <a:ext uri="{FF2B5EF4-FFF2-40B4-BE49-F238E27FC236}">
                  <a16:creationId xmlns:a16="http://schemas.microsoft.com/office/drawing/2014/main" id="{458C7771-E34D-4C4F-8D83-26BF6DBF7E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" y="3173"/>
              <a:ext cx="83" cy="60"/>
            </a:xfrm>
            <a:custGeom>
              <a:avLst/>
              <a:gdLst>
                <a:gd name="T0" fmla="*/ 0 w 37"/>
                <a:gd name="T1" fmla="*/ 58 h 25"/>
                <a:gd name="T2" fmla="*/ 336 w 37"/>
                <a:gd name="T3" fmla="*/ 127 h 25"/>
                <a:gd name="T4" fmla="*/ 417 w 37"/>
                <a:gd name="T5" fmla="*/ 346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" h="25">
                  <a:moveTo>
                    <a:pt x="0" y="4"/>
                  </a:moveTo>
                  <a:cubicBezTo>
                    <a:pt x="10" y="8"/>
                    <a:pt x="21" y="0"/>
                    <a:pt x="30" y="9"/>
                  </a:cubicBezTo>
                  <a:cubicBezTo>
                    <a:pt x="35" y="13"/>
                    <a:pt x="35" y="22"/>
                    <a:pt x="37" y="2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Freeform 199">
              <a:extLst>
                <a:ext uri="{FF2B5EF4-FFF2-40B4-BE49-F238E27FC236}">
                  <a16:creationId xmlns:a16="http://schemas.microsoft.com/office/drawing/2014/main" id="{9A1D31B1-AAAD-093D-C867-3B001372ED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1" y="3003"/>
              <a:ext cx="170" cy="239"/>
            </a:xfrm>
            <a:custGeom>
              <a:avLst/>
              <a:gdLst>
                <a:gd name="T0" fmla="*/ 761 w 76"/>
                <a:gd name="T1" fmla="*/ 1365 h 100"/>
                <a:gd name="T2" fmla="*/ 740 w 76"/>
                <a:gd name="T3" fmla="*/ 727 h 100"/>
                <a:gd name="T4" fmla="*/ 561 w 76"/>
                <a:gd name="T5" fmla="*/ 657 h 100"/>
                <a:gd name="T6" fmla="*/ 300 w 76"/>
                <a:gd name="T7" fmla="*/ 382 h 100"/>
                <a:gd name="T8" fmla="*/ 56 w 76"/>
                <a:gd name="T9" fmla="*/ 765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" h="100">
                  <a:moveTo>
                    <a:pt x="68" y="100"/>
                  </a:moveTo>
                  <a:cubicBezTo>
                    <a:pt x="71" y="90"/>
                    <a:pt x="76" y="62"/>
                    <a:pt x="66" y="53"/>
                  </a:cubicBezTo>
                  <a:cubicBezTo>
                    <a:pt x="62" y="49"/>
                    <a:pt x="55" y="50"/>
                    <a:pt x="50" y="48"/>
                  </a:cubicBezTo>
                  <a:cubicBezTo>
                    <a:pt x="38" y="44"/>
                    <a:pt x="35" y="37"/>
                    <a:pt x="27" y="28"/>
                  </a:cubicBezTo>
                  <a:cubicBezTo>
                    <a:pt x="3" y="0"/>
                    <a:pt x="0" y="36"/>
                    <a:pt x="5" y="5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1" name="Freeform 200">
              <a:extLst>
                <a:ext uri="{FF2B5EF4-FFF2-40B4-BE49-F238E27FC236}">
                  <a16:creationId xmlns:a16="http://schemas.microsoft.com/office/drawing/2014/main" id="{4713D0B4-E87A-5C4A-BE97-7AF48CBEED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7" y="2910"/>
              <a:ext cx="65" cy="213"/>
            </a:xfrm>
            <a:custGeom>
              <a:avLst/>
              <a:gdLst>
                <a:gd name="T0" fmla="*/ 327 w 29"/>
                <a:gd name="T1" fmla="*/ 1221 h 89"/>
                <a:gd name="T2" fmla="*/ 0 w 29"/>
                <a:gd name="T3" fmla="*/ 0 h 8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89">
                  <a:moveTo>
                    <a:pt x="29" y="89"/>
                  </a:moveTo>
                  <a:cubicBezTo>
                    <a:pt x="3" y="78"/>
                    <a:pt x="28" y="8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Freeform 201">
              <a:extLst>
                <a:ext uri="{FF2B5EF4-FFF2-40B4-BE49-F238E27FC236}">
                  <a16:creationId xmlns:a16="http://schemas.microsoft.com/office/drawing/2014/main" id="{86895257-36C6-826A-BD3A-FB4BE0E4CA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0" y="2977"/>
              <a:ext cx="68" cy="155"/>
            </a:xfrm>
            <a:custGeom>
              <a:avLst/>
              <a:gdLst>
                <a:gd name="T0" fmla="*/ 0 w 30"/>
                <a:gd name="T1" fmla="*/ 0 h 65"/>
                <a:gd name="T2" fmla="*/ 313 w 30"/>
                <a:gd name="T3" fmla="*/ 472 h 65"/>
                <a:gd name="T4" fmla="*/ 313 w 30"/>
                <a:gd name="T5" fmla="*/ 882 h 6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" h="65">
                  <a:moveTo>
                    <a:pt x="0" y="0"/>
                  </a:moveTo>
                  <a:cubicBezTo>
                    <a:pt x="1" y="15"/>
                    <a:pt x="22" y="21"/>
                    <a:pt x="27" y="35"/>
                  </a:cubicBezTo>
                  <a:cubicBezTo>
                    <a:pt x="29" y="41"/>
                    <a:pt x="30" y="61"/>
                    <a:pt x="27" y="6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3" name="Freeform 202">
              <a:extLst>
                <a:ext uri="{FF2B5EF4-FFF2-40B4-BE49-F238E27FC236}">
                  <a16:creationId xmlns:a16="http://schemas.microsoft.com/office/drawing/2014/main" id="{EE516230-F03C-B0BB-4139-4571CD85F7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7" y="2824"/>
              <a:ext cx="94" cy="222"/>
            </a:xfrm>
            <a:custGeom>
              <a:avLst/>
              <a:gdLst>
                <a:gd name="T0" fmla="*/ 470 w 42"/>
                <a:gd name="T1" fmla="*/ 1265 h 93"/>
                <a:gd name="T2" fmla="*/ 392 w 42"/>
                <a:gd name="T3" fmla="*/ 313 h 93"/>
                <a:gd name="T4" fmla="*/ 0 w 42"/>
                <a:gd name="T5" fmla="*/ 57 h 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" h="93">
                  <a:moveTo>
                    <a:pt x="42" y="93"/>
                  </a:moveTo>
                  <a:cubicBezTo>
                    <a:pt x="35" y="70"/>
                    <a:pt x="40" y="46"/>
                    <a:pt x="35" y="23"/>
                  </a:cubicBezTo>
                  <a:cubicBezTo>
                    <a:pt x="29" y="0"/>
                    <a:pt x="11" y="15"/>
                    <a:pt x="0" y="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Freeform 203">
              <a:extLst>
                <a:ext uri="{FF2B5EF4-FFF2-40B4-BE49-F238E27FC236}">
                  <a16:creationId xmlns:a16="http://schemas.microsoft.com/office/drawing/2014/main" id="{0E411415-03B0-08D1-5133-5AC06C96A0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5" y="2707"/>
              <a:ext cx="47" cy="143"/>
            </a:xfrm>
            <a:custGeom>
              <a:avLst/>
              <a:gdLst>
                <a:gd name="T0" fmla="*/ 0 w 21"/>
                <a:gd name="T1" fmla="*/ 0 h 60"/>
                <a:gd name="T2" fmla="*/ 190 w 21"/>
                <a:gd name="T3" fmla="*/ 489 h 60"/>
                <a:gd name="T4" fmla="*/ 235 w 21"/>
                <a:gd name="T5" fmla="*/ 813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60">
                  <a:moveTo>
                    <a:pt x="0" y="0"/>
                  </a:moveTo>
                  <a:cubicBezTo>
                    <a:pt x="7" y="12"/>
                    <a:pt x="14" y="21"/>
                    <a:pt x="17" y="36"/>
                  </a:cubicBezTo>
                  <a:cubicBezTo>
                    <a:pt x="19" y="44"/>
                    <a:pt x="21" y="52"/>
                    <a:pt x="21" y="6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Freeform 204">
              <a:extLst>
                <a:ext uri="{FF2B5EF4-FFF2-40B4-BE49-F238E27FC236}">
                  <a16:creationId xmlns:a16="http://schemas.microsoft.com/office/drawing/2014/main" id="{8A683783-3843-86EA-1BE6-3A924B3042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0" y="2757"/>
              <a:ext cx="29" cy="261"/>
            </a:xfrm>
            <a:custGeom>
              <a:avLst/>
              <a:gdLst>
                <a:gd name="T0" fmla="*/ 45 w 13"/>
                <a:gd name="T1" fmla="*/ 0 h 109"/>
                <a:gd name="T2" fmla="*/ 65 w 13"/>
                <a:gd name="T3" fmla="*/ 826 h 109"/>
                <a:gd name="T4" fmla="*/ 145 w 13"/>
                <a:gd name="T5" fmla="*/ 1497 h 10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09">
                  <a:moveTo>
                    <a:pt x="4" y="0"/>
                  </a:moveTo>
                  <a:cubicBezTo>
                    <a:pt x="0" y="21"/>
                    <a:pt x="2" y="40"/>
                    <a:pt x="6" y="60"/>
                  </a:cubicBezTo>
                  <a:cubicBezTo>
                    <a:pt x="8" y="76"/>
                    <a:pt x="8" y="94"/>
                    <a:pt x="13" y="10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Freeform 205">
              <a:extLst>
                <a:ext uri="{FF2B5EF4-FFF2-40B4-BE49-F238E27FC236}">
                  <a16:creationId xmlns:a16="http://schemas.microsoft.com/office/drawing/2014/main" id="{2DD90B55-D538-19C8-EF91-1FEDDA9504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5" y="2614"/>
              <a:ext cx="67" cy="155"/>
            </a:xfrm>
            <a:custGeom>
              <a:avLst/>
              <a:gdLst>
                <a:gd name="T0" fmla="*/ 101 w 30"/>
                <a:gd name="T1" fmla="*/ 0 h 65"/>
                <a:gd name="T2" fmla="*/ 335 w 30"/>
                <a:gd name="T3" fmla="*/ 882 h 6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" h="65">
                  <a:moveTo>
                    <a:pt x="9" y="0"/>
                  </a:moveTo>
                  <a:cubicBezTo>
                    <a:pt x="0" y="18"/>
                    <a:pt x="23" y="50"/>
                    <a:pt x="30" y="6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" name="Freeform 206">
              <a:extLst>
                <a:ext uri="{FF2B5EF4-FFF2-40B4-BE49-F238E27FC236}">
                  <a16:creationId xmlns:a16="http://schemas.microsoft.com/office/drawing/2014/main" id="{9C990C9A-40A2-3DC1-8275-E4F2FB577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4" y="2406"/>
              <a:ext cx="49" cy="153"/>
            </a:xfrm>
            <a:custGeom>
              <a:avLst/>
              <a:gdLst>
                <a:gd name="T0" fmla="*/ 0 w 22"/>
                <a:gd name="T1" fmla="*/ 0 h 64"/>
                <a:gd name="T2" fmla="*/ 223 w 22"/>
                <a:gd name="T3" fmla="*/ 492 h 64"/>
                <a:gd name="T4" fmla="*/ 223 w 22"/>
                <a:gd name="T5" fmla="*/ 875 h 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64">
                  <a:moveTo>
                    <a:pt x="0" y="0"/>
                  </a:moveTo>
                  <a:cubicBezTo>
                    <a:pt x="6" y="13"/>
                    <a:pt x="17" y="22"/>
                    <a:pt x="20" y="36"/>
                  </a:cubicBezTo>
                  <a:cubicBezTo>
                    <a:pt x="22" y="46"/>
                    <a:pt x="20" y="55"/>
                    <a:pt x="20" y="6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" name="Freeform 207">
              <a:extLst>
                <a:ext uri="{FF2B5EF4-FFF2-40B4-BE49-F238E27FC236}">
                  <a16:creationId xmlns:a16="http://schemas.microsoft.com/office/drawing/2014/main" id="{3772858B-910D-B81F-C337-7C9A4B6FF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9" y="2229"/>
              <a:ext cx="29" cy="95"/>
            </a:xfrm>
            <a:custGeom>
              <a:avLst/>
              <a:gdLst>
                <a:gd name="T0" fmla="*/ 0 w 13"/>
                <a:gd name="T1" fmla="*/ 537 h 40"/>
                <a:gd name="T2" fmla="*/ 145 w 13"/>
                <a:gd name="T3" fmla="*/ 0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40">
                  <a:moveTo>
                    <a:pt x="0" y="40"/>
                  </a:moveTo>
                  <a:cubicBezTo>
                    <a:pt x="7" y="29"/>
                    <a:pt x="10" y="13"/>
                    <a:pt x="13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" name="Freeform 208">
              <a:extLst>
                <a:ext uri="{FF2B5EF4-FFF2-40B4-BE49-F238E27FC236}">
                  <a16:creationId xmlns:a16="http://schemas.microsoft.com/office/drawing/2014/main" id="{2D401EF2-B4E1-0414-3B57-A82AFCAFE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1" y="1679"/>
              <a:ext cx="20" cy="182"/>
            </a:xfrm>
            <a:custGeom>
              <a:avLst/>
              <a:gdLst>
                <a:gd name="T0" fmla="*/ 0 w 9"/>
                <a:gd name="T1" fmla="*/ 0 h 76"/>
                <a:gd name="T2" fmla="*/ 20 w 9"/>
                <a:gd name="T3" fmla="*/ 1044 h 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76">
                  <a:moveTo>
                    <a:pt x="0" y="0"/>
                  </a:moveTo>
                  <a:cubicBezTo>
                    <a:pt x="9" y="26"/>
                    <a:pt x="9" y="51"/>
                    <a:pt x="2" y="7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" name="Freeform 209">
              <a:extLst>
                <a:ext uri="{FF2B5EF4-FFF2-40B4-BE49-F238E27FC236}">
                  <a16:creationId xmlns:a16="http://schemas.microsoft.com/office/drawing/2014/main" id="{8169FB1F-0EF8-F2AD-96F2-E815E851B5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7" y="2026"/>
              <a:ext cx="27" cy="203"/>
            </a:xfrm>
            <a:custGeom>
              <a:avLst/>
              <a:gdLst>
                <a:gd name="T0" fmla="*/ 0 w 12"/>
                <a:gd name="T1" fmla="*/ 0 h 85"/>
                <a:gd name="T2" fmla="*/ 101 w 12"/>
                <a:gd name="T3" fmla="*/ 303 h 85"/>
                <a:gd name="T4" fmla="*/ 126 w 12"/>
                <a:gd name="T5" fmla="*/ 657 h 85"/>
                <a:gd name="T6" fmla="*/ 137 w 12"/>
                <a:gd name="T7" fmla="*/ 1158 h 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85">
                  <a:moveTo>
                    <a:pt x="0" y="0"/>
                  </a:moveTo>
                  <a:cubicBezTo>
                    <a:pt x="2" y="8"/>
                    <a:pt x="8" y="14"/>
                    <a:pt x="9" y="22"/>
                  </a:cubicBezTo>
                  <a:cubicBezTo>
                    <a:pt x="10" y="30"/>
                    <a:pt x="10" y="39"/>
                    <a:pt x="11" y="48"/>
                  </a:cubicBezTo>
                  <a:cubicBezTo>
                    <a:pt x="12" y="60"/>
                    <a:pt x="12" y="73"/>
                    <a:pt x="12" y="8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1" name="Freeform 210">
              <a:extLst>
                <a:ext uri="{FF2B5EF4-FFF2-40B4-BE49-F238E27FC236}">
                  <a16:creationId xmlns:a16="http://schemas.microsoft.com/office/drawing/2014/main" id="{928CD04D-46A4-C887-5F02-64D1E74F6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5" y="1459"/>
              <a:ext cx="87" cy="184"/>
            </a:xfrm>
            <a:custGeom>
              <a:avLst/>
              <a:gdLst>
                <a:gd name="T0" fmla="*/ 109 w 39"/>
                <a:gd name="T1" fmla="*/ 0 h 77"/>
                <a:gd name="T2" fmla="*/ 433 w 39"/>
                <a:gd name="T3" fmla="*/ 1051 h 7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" h="77">
                  <a:moveTo>
                    <a:pt x="10" y="0"/>
                  </a:moveTo>
                  <a:cubicBezTo>
                    <a:pt x="0" y="28"/>
                    <a:pt x="36" y="51"/>
                    <a:pt x="39" y="7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2" name="Freeform 211">
              <a:extLst>
                <a:ext uri="{FF2B5EF4-FFF2-40B4-BE49-F238E27FC236}">
                  <a16:creationId xmlns:a16="http://schemas.microsoft.com/office/drawing/2014/main" id="{00D07274-4E27-8535-FD32-01A684ED0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6" y="1555"/>
              <a:ext cx="56" cy="215"/>
            </a:xfrm>
            <a:custGeom>
              <a:avLst/>
              <a:gdLst>
                <a:gd name="T0" fmla="*/ 81 w 25"/>
                <a:gd name="T1" fmla="*/ 0 h 90"/>
                <a:gd name="T2" fmla="*/ 36 w 25"/>
                <a:gd name="T3" fmla="*/ 284 h 90"/>
                <a:gd name="T4" fmla="*/ 155 w 25"/>
                <a:gd name="T5" fmla="*/ 862 h 90"/>
                <a:gd name="T6" fmla="*/ 280 w 25"/>
                <a:gd name="T7" fmla="*/ 1228 h 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90">
                  <a:moveTo>
                    <a:pt x="7" y="0"/>
                  </a:moveTo>
                  <a:cubicBezTo>
                    <a:pt x="5" y="9"/>
                    <a:pt x="4" y="10"/>
                    <a:pt x="3" y="21"/>
                  </a:cubicBezTo>
                  <a:cubicBezTo>
                    <a:pt x="0" y="36"/>
                    <a:pt x="5" y="51"/>
                    <a:pt x="14" y="63"/>
                  </a:cubicBezTo>
                  <a:cubicBezTo>
                    <a:pt x="21" y="72"/>
                    <a:pt x="18" y="82"/>
                    <a:pt x="25" y="9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3" name="Freeform 212">
              <a:extLst>
                <a:ext uri="{FF2B5EF4-FFF2-40B4-BE49-F238E27FC236}">
                  <a16:creationId xmlns:a16="http://schemas.microsoft.com/office/drawing/2014/main" id="{69C298B5-1958-9914-D016-1EB034A4C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4" y="1705"/>
              <a:ext cx="88" cy="538"/>
            </a:xfrm>
            <a:custGeom>
              <a:avLst/>
              <a:gdLst>
                <a:gd name="T0" fmla="*/ 422 w 39"/>
                <a:gd name="T1" fmla="*/ 0 h 225"/>
                <a:gd name="T2" fmla="*/ 393 w 39"/>
                <a:gd name="T3" fmla="*/ 189 h 225"/>
                <a:gd name="T4" fmla="*/ 311 w 39"/>
                <a:gd name="T5" fmla="*/ 316 h 225"/>
                <a:gd name="T6" fmla="*/ 311 w 39"/>
                <a:gd name="T7" fmla="*/ 531 h 225"/>
                <a:gd name="T8" fmla="*/ 377 w 39"/>
                <a:gd name="T9" fmla="*/ 1121 h 225"/>
                <a:gd name="T10" fmla="*/ 345 w 39"/>
                <a:gd name="T11" fmla="*/ 1394 h 225"/>
                <a:gd name="T12" fmla="*/ 194 w 39"/>
                <a:gd name="T13" fmla="*/ 1681 h 225"/>
                <a:gd name="T14" fmla="*/ 174 w 39"/>
                <a:gd name="T15" fmla="*/ 2790 h 225"/>
                <a:gd name="T16" fmla="*/ 0 w 39"/>
                <a:gd name="T17" fmla="*/ 3075 h 2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9" h="225">
                  <a:moveTo>
                    <a:pt x="37" y="0"/>
                  </a:moveTo>
                  <a:cubicBezTo>
                    <a:pt x="39" y="5"/>
                    <a:pt x="37" y="10"/>
                    <a:pt x="34" y="14"/>
                  </a:cubicBezTo>
                  <a:cubicBezTo>
                    <a:pt x="32" y="17"/>
                    <a:pt x="29" y="20"/>
                    <a:pt x="27" y="23"/>
                  </a:cubicBezTo>
                  <a:cubicBezTo>
                    <a:pt x="24" y="28"/>
                    <a:pt x="26" y="34"/>
                    <a:pt x="27" y="39"/>
                  </a:cubicBezTo>
                  <a:cubicBezTo>
                    <a:pt x="30" y="54"/>
                    <a:pt x="34" y="67"/>
                    <a:pt x="33" y="82"/>
                  </a:cubicBezTo>
                  <a:cubicBezTo>
                    <a:pt x="33" y="89"/>
                    <a:pt x="32" y="96"/>
                    <a:pt x="30" y="102"/>
                  </a:cubicBezTo>
                  <a:cubicBezTo>
                    <a:pt x="27" y="110"/>
                    <a:pt x="21" y="115"/>
                    <a:pt x="17" y="123"/>
                  </a:cubicBezTo>
                  <a:cubicBezTo>
                    <a:pt x="4" y="149"/>
                    <a:pt x="31" y="178"/>
                    <a:pt x="15" y="204"/>
                  </a:cubicBezTo>
                  <a:cubicBezTo>
                    <a:pt x="10" y="211"/>
                    <a:pt x="1" y="216"/>
                    <a:pt x="0" y="22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4" name="Freeform 213">
              <a:extLst>
                <a:ext uri="{FF2B5EF4-FFF2-40B4-BE49-F238E27FC236}">
                  <a16:creationId xmlns:a16="http://schemas.microsoft.com/office/drawing/2014/main" id="{8D9F71AF-EACC-5D2C-0C4C-C16C5BA0B4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3" y="1798"/>
              <a:ext cx="52" cy="189"/>
            </a:xfrm>
            <a:custGeom>
              <a:avLst/>
              <a:gdLst>
                <a:gd name="T0" fmla="*/ 183 w 23"/>
                <a:gd name="T1" fmla="*/ 1081 h 79"/>
                <a:gd name="T2" fmla="*/ 102 w 23"/>
                <a:gd name="T3" fmla="*/ 246 h 79"/>
                <a:gd name="T4" fmla="*/ 267 w 23"/>
                <a:gd name="T5" fmla="*/ 0 h 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" h="79">
                  <a:moveTo>
                    <a:pt x="16" y="79"/>
                  </a:moveTo>
                  <a:cubicBezTo>
                    <a:pt x="0" y="65"/>
                    <a:pt x="1" y="36"/>
                    <a:pt x="9" y="18"/>
                  </a:cubicBezTo>
                  <a:cubicBezTo>
                    <a:pt x="12" y="12"/>
                    <a:pt x="18" y="5"/>
                    <a:pt x="23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5" name="Freeform 214">
              <a:extLst>
                <a:ext uri="{FF2B5EF4-FFF2-40B4-BE49-F238E27FC236}">
                  <a16:creationId xmlns:a16="http://schemas.microsoft.com/office/drawing/2014/main" id="{CB11CB36-4F1A-036D-B6AA-9CDCEFAF0E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" y="1564"/>
              <a:ext cx="49" cy="50"/>
            </a:xfrm>
            <a:custGeom>
              <a:avLst/>
              <a:gdLst>
                <a:gd name="T0" fmla="*/ 243 w 22"/>
                <a:gd name="T1" fmla="*/ 283 h 21"/>
                <a:gd name="T2" fmla="*/ 100 w 22"/>
                <a:gd name="T3" fmla="*/ 136 h 21"/>
                <a:gd name="T4" fmla="*/ 0 w 22"/>
                <a:gd name="T5" fmla="*/ 0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21">
                  <a:moveTo>
                    <a:pt x="22" y="21"/>
                  </a:moveTo>
                  <a:cubicBezTo>
                    <a:pt x="19" y="14"/>
                    <a:pt x="15" y="14"/>
                    <a:pt x="9" y="10"/>
                  </a:cubicBezTo>
                  <a:cubicBezTo>
                    <a:pt x="5" y="7"/>
                    <a:pt x="3" y="3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" name="Freeform 215">
              <a:extLst>
                <a:ext uri="{FF2B5EF4-FFF2-40B4-BE49-F238E27FC236}">
                  <a16:creationId xmlns:a16="http://schemas.microsoft.com/office/drawing/2014/main" id="{80613C5D-729A-D0BF-9409-A46A5AE439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1" y="1600"/>
              <a:ext cx="49" cy="165"/>
            </a:xfrm>
            <a:custGeom>
              <a:avLst/>
              <a:gdLst>
                <a:gd name="T0" fmla="*/ 154 w 22"/>
                <a:gd name="T1" fmla="*/ 0 h 69"/>
                <a:gd name="T2" fmla="*/ 178 w 22"/>
                <a:gd name="T3" fmla="*/ 727 h 69"/>
                <a:gd name="T4" fmla="*/ 243 w 22"/>
                <a:gd name="T5" fmla="*/ 945 h 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69">
                  <a:moveTo>
                    <a:pt x="14" y="0"/>
                  </a:moveTo>
                  <a:cubicBezTo>
                    <a:pt x="0" y="13"/>
                    <a:pt x="7" y="39"/>
                    <a:pt x="16" y="53"/>
                  </a:cubicBezTo>
                  <a:cubicBezTo>
                    <a:pt x="18" y="58"/>
                    <a:pt x="20" y="66"/>
                    <a:pt x="22" y="6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" name="Freeform 216">
              <a:extLst>
                <a:ext uri="{FF2B5EF4-FFF2-40B4-BE49-F238E27FC236}">
                  <a16:creationId xmlns:a16="http://schemas.microsoft.com/office/drawing/2014/main" id="{76C4442E-3F90-607D-7790-0B8F40CFB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" y="2124"/>
              <a:ext cx="72" cy="444"/>
            </a:xfrm>
            <a:custGeom>
              <a:avLst/>
              <a:gdLst>
                <a:gd name="T0" fmla="*/ 308 w 32"/>
                <a:gd name="T1" fmla="*/ 0 h 186"/>
                <a:gd name="T2" fmla="*/ 329 w 32"/>
                <a:gd name="T3" fmla="*/ 246 h 186"/>
                <a:gd name="T4" fmla="*/ 365 w 32"/>
                <a:gd name="T5" fmla="*/ 432 h 186"/>
                <a:gd name="T6" fmla="*/ 299 w 32"/>
                <a:gd name="T7" fmla="*/ 666 h 186"/>
                <a:gd name="T8" fmla="*/ 227 w 32"/>
                <a:gd name="T9" fmla="*/ 1158 h 186"/>
                <a:gd name="T10" fmla="*/ 263 w 32"/>
                <a:gd name="T11" fmla="*/ 1540 h 186"/>
                <a:gd name="T12" fmla="*/ 137 w 32"/>
                <a:gd name="T13" fmla="*/ 1943 h 186"/>
                <a:gd name="T14" fmla="*/ 162 w 32"/>
                <a:gd name="T15" fmla="*/ 2256 h 186"/>
                <a:gd name="T16" fmla="*/ 0 w 32"/>
                <a:gd name="T17" fmla="*/ 2530 h 1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2" h="186">
                  <a:moveTo>
                    <a:pt x="27" y="0"/>
                  </a:moveTo>
                  <a:cubicBezTo>
                    <a:pt x="30" y="5"/>
                    <a:pt x="29" y="13"/>
                    <a:pt x="29" y="18"/>
                  </a:cubicBezTo>
                  <a:cubicBezTo>
                    <a:pt x="30" y="23"/>
                    <a:pt x="32" y="27"/>
                    <a:pt x="32" y="32"/>
                  </a:cubicBezTo>
                  <a:cubicBezTo>
                    <a:pt x="32" y="38"/>
                    <a:pt x="28" y="43"/>
                    <a:pt x="26" y="49"/>
                  </a:cubicBezTo>
                  <a:cubicBezTo>
                    <a:pt x="19" y="61"/>
                    <a:pt x="17" y="71"/>
                    <a:pt x="20" y="85"/>
                  </a:cubicBezTo>
                  <a:cubicBezTo>
                    <a:pt x="23" y="95"/>
                    <a:pt x="26" y="103"/>
                    <a:pt x="23" y="113"/>
                  </a:cubicBezTo>
                  <a:cubicBezTo>
                    <a:pt x="19" y="124"/>
                    <a:pt x="13" y="132"/>
                    <a:pt x="12" y="143"/>
                  </a:cubicBezTo>
                  <a:cubicBezTo>
                    <a:pt x="11" y="152"/>
                    <a:pt x="13" y="158"/>
                    <a:pt x="14" y="166"/>
                  </a:cubicBezTo>
                  <a:cubicBezTo>
                    <a:pt x="15" y="169"/>
                    <a:pt x="1" y="183"/>
                    <a:pt x="0" y="18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8" name="Freeform 217">
              <a:extLst>
                <a:ext uri="{FF2B5EF4-FFF2-40B4-BE49-F238E27FC236}">
                  <a16:creationId xmlns:a16="http://schemas.microsoft.com/office/drawing/2014/main" id="{019B405C-E5AE-B1A2-C345-20C65142E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4" y="2212"/>
              <a:ext cx="36" cy="143"/>
            </a:xfrm>
            <a:custGeom>
              <a:avLst/>
              <a:gdLst>
                <a:gd name="T0" fmla="*/ 81 w 16"/>
                <a:gd name="T1" fmla="*/ 0 h 60"/>
                <a:gd name="T2" fmla="*/ 101 w 16"/>
                <a:gd name="T3" fmla="*/ 596 h 60"/>
                <a:gd name="T4" fmla="*/ 0 w 16"/>
                <a:gd name="T5" fmla="*/ 813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60">
                  <a:moveTo>
                    <a:pt x="7" y="0"/>
                  </a:moveTo>
                  <a:cubicBezTo>
                    <a:pt x="16" y="15"/>
                    <a:pt x="16" y="28"/>
                    <a:pt x="9" y="44"/>
                  </a:cubicBezTo>
                  <a:cubicBezTo>
                    <a:pt x="7" y="50"/>
                    <a:pt x="3" y="54"/>
                    <a:pt x="0" y="6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Freeform 218">
              <a:extLst>
                <a:ext uri="{FF2B5EF4-FFF2-40B4-BE49-F238E27FC236}">
                  <a16:creationId xmlns:a16="http://schemas.microsoft.com/office/drawing/2014/main" id="{FF9A8E3B-1929-3DC8-C1E7-429C93728E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4" y="2463"/>
              <a:ext cx="168" cy="571"/>
            </a:xfrm>
            <a:custGeom>
              <a:avLst/>
              <a:gdLst>
                <a:gd name="T0" fmla="*/ 842 w 75"/>
                <a:gd name="T1" fmla="*/ 0 h 239"/>
                <a:gd name="T2" fmla="*/ 652 w 75"/>
                <a:gd name="T3" fmla="*/ 246 h 239"/>
                <a:gd name="T4" fmla="*/ 392 w 75"/>
                <a:gd name="T5" fmla="*/ 970 h 239"/>
                <a:gd name="T6" fmla="*/ 316 w 75"/>
                <a:gd name="T7" fmla="*/ 1639 h 239"/>
                <a:gd name="T8" fmla="*/ 36 w 75"/>
                <a:gd name="T9" fmla="*/ 2181 h 239"/>
                <a:gd name="T10" fmla="*/ 170 w 75"/>
                <a:gd name="T11" fmla="*/ 3003 h 239"/>
                <a:gd name="T12" fmla="*/ 271 w 75"/>
                <a:gd name="T13" fmla="*/ 3259 h 2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" h="239">
                  <a:moveTo>
                    <a:pt x="75" y="0"/>
                  </a:moveTo>
                  <a:cubicBezTo>
                    <a:pt x="72" y="8"/>
                    <a:pt x="63" y="13"/>
                    <a:pt x="58" y="18"/>
                  </a:cubicBezTo>
                  <a:cubicBezTo>
                    <a:pt x="44" y="34"/>
                    <a:pt x="37" y="51"/>
                    <a:pt x="35" y="71"/>
                  </a:cubicBezTo>
                  <a:cubicBezTo>
                    <a:pt x="33" y="87"/>
                    <a:pt x="36" y="105"/>
                    <a:pt x="28" y="120"/>
                  </a:cubicBezTo>
                  <a:cubicBezTo>
                    <a:pt x="20" y="134"/>
                    <a:pt x="6" y="142"/>
                    <a:pt x="3" y="160"/>
                  </a:cubicBezTo>
                  <a:cubicBezTo>
                    <a:pt x="0" y="181"/>
                    <a:pt x="6" y="202"/>
                    <a:pt x="15" y="220"/>
                  </a:cubicBezTo>
                  <a:cubicBezTo>
                    <a:pt x="18" y="226"/>
                    <a:pt x="19" y="235"/>
                    <a:pt x="24" y="23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0" name="Freeform 219">
              <a:extLst>
                <a:ext uri="{FF2B5EF4-FFF2-40B4-BE49-F238E27FC236}">
                  <a16:creationId xmlns:a16="http://schemas.microsoft.com/office/drawing/2014/main" id="{CB450EE3-3F86-CF82-CE15-FEA75F4065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9" y="2305"/>
              <a:ext cx="49" cy="182"/>
            </a:xfrm>
            <a:custGeom>
              <a:avLst/>
              <a:gdLst>
                <a:gd name="T0" fmla="*/ 243 w 22"/>
                <a:gd name="T1" fmla="*/ 0 h 76"/>
                <a:gd name="T2" fmla="*/ 80 w 22"/>
                <a:gd name="T3" fmla="*/ 194 h 76"/>
                <a:gd name="T4" fmla="*/ 9 w 22"/>
                <a:gd name="T5" fmla="*/ 716 h 76"/>
                <a:gd name="T6" fmla="*/ 80 w 22"/>
                <a:gd name="T7" fmla="*/ 1044 h 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2" h="76">
                  <a:moveTo>
                    <a:pt x="22" y="0"/>
                  </a:moveTo>
                  <a:cubicBezTo>
                    <a:pt x="21" y="6"/>
                    <a:pt x="10" y="9"/>
                    <a:pt x="7" y="14"/>
                  </a:cubicBezTo>
                  <a:cubicBezTo>
                    <a:pt x="0" y="24"/>
                    <a:pt x="0" y="40"/>
                    <a:pt x="1" y="52"/>
                  </a:cubicBezTo>
                  <a:cubicBezTo>
                    <a:pt x="2" y="59"/>
                    <a:pt x="5" y="71"/>
                    <a:pt x="7" y="7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1" name="Freeform 220">
              <a:extLst>
                <a:ext uri="{FF2B5EF4-FFF2-40B4-BE49-F238E27FC236}">
                  <a16:creationId xmlns:a16="http://schemas.microsoft.com/office/drawing/2014/main" id="{2BF91E82-7FB0-1D90-465F-B1FC40BEC4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0" y="2501"/>
              <a:ext cx="65" cy="129"/>
            </a:xfrm>
            <a:custGeom>
              <a:avLst/>
              <a:gdLst>
                <a:gd name="T0" fmla="*/ 282 w 29"/>
                <a:gd name="T1" fmla="*/ 0 h 54"/>
                <a:gd name="T2" fmla="*/ 155 w 29"/>
                <a:gd name="T3" fmla="*/ 600 h 54"/>
                <a:gd name="T4" fmla="*/ 0 w 29"/>
                <a:gd name="T5" fmla="*/ 736 h 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54">
                  <a:moveTo>
                    <a:pt x="25" y="0"/>
                  </a:moveTo>
                  <a:cubicBezTo>
                    <a:pt x="27" y="16"/>
                    <a:pt x="29" y="33"/>
                    <a:pt x="14" y="44"/>
                  </a:cubicBezTo>
                  <a:cubicBezTo>
                    <a:pt x="9" y="47"/>
                    <a:pt x="4" y="49"/>
                    <a:pt x="0" y="5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2" name="Freeform 221">
              <a:extLst>
                <a:ext uri="{FF2B5EF4-FFF2-40B4-BE49-F238E27FC236}">
                  <a16:creationId xmlns:a16="http://schemas.microsoft.com/office/drawing/2014/main" id="{3F72C8C1-9A7B-FE8E-5551-FAE915A43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2597"/>
              <a:ext cx="87" cy="218"/>
            </a:xfrm>
            <a:custGeom>
              <a:avLst/>
              <a:gdLst>
                <a:gd name="T0" fmla="*/ 433 w 39"/>
                <a:gd name="T1" fmla="*/ 0 h 91"/>
                <a:gd name="T2" fmla="*/ 234 w 39"/>
                <a:gd name="T3" fmla="*/ 264 h 91"/>
                <a:gd name="T4" fmla="*/ 9 w 39"/>
                <a:gd name="T5" fmla="*/ 757 h 91"/>
                <a:gd name="T6" fmla="*/ 89 w 39"/>
                <a:gd name="T7" fmla="*/ 1251 h 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" h="91">
                  <a:moveTo>
                    <a:pt x="39" y="0"/>
                  </a:moveTo>
                  <a:cubicBezTo>
                    <a:pt x="34" y="8"/>
                    <a:pt x="30" y="14"/>
                    <a:pt x="21" y="19"/>
                  </a:cubicBezTo>
                  <a:cubicBezTo>
                    <a:pt x="5" y="28"/>
                    <a:pt x="0" y="36"/>
                    <a:pt x="1" y="55"/>
                  </a:cubicBezTo>
                  <a:cubicBezTo>
                    <a:pt x="1" y="68"/>
                    <a:pt x="4" y="81"/>
                    <a:pt x="8" y="9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3" name="Freeform 222">
              <a:extLst>
                <a:ext uri="{FF2B5EF4-FFF2-40B4-BE49-F238E27FC236}">
                  <a16:creationId xmlns:a16="http://schemas.microsoft.com/office/drawing/2014/main" id="{482F94D4-A248-9D4A-7D9D-87E211EC00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5" y="2712"/>
              <a:ext cx="169" cy="165"/>
            </a:xfrm>
            <a:custGeom>
              <a:avLst/>
              <a:gdLst>
                <a:gd name="T0" fmla="*/ 859 w 75"/>
                <a:gd name="T1" fmla="*/ 0 h 69"/>
                <a:gd name="T2" fmla="*/ 11 w 75"/>
                <a:gd name="T3" fmla="*/ 670 h 69"/>
                <a:gd name="T4" fmla="*/ 219 w 75"/>
                <a:gd name="T5" fmla="*/ 670 h 69"/>
                <a:gd name="T6" fmla="*/ 777 w 75"/>
                <a:gd name="T7" fmla="*/ 383 h 6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5" h="69">
                  <a:moveTo>
                    <a:pt x="75" y="0"/>
                  </a:moveTo>
                  <a:cubicBezTo>
                    <a:pt x="49" y="8"/>
                    <a:pt x="3" y="12"/>
                    <a:pt x="1" y="49"/>
                  </a:cubicBezTo>
                  <a:cubicBezTo>
                    <a:pt x="0" y="69"/>
                    <a:pt x="9" y="56"/>
                    <a:pt x="19" y="49"/>
                  </a:cubicBezTo>
                  <a:cubicBezTo>
                    <a:pt x="35" y="37"/>
                    <a:pt x="51" y="41"/>
                    <a:pt x="68" y="28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4" name="Freeform 223">
              <a:extLst>
                <a:ext uri="{FF2B5EF4-FFF2-40B4-BE49-F238E27FC236}">
                  <a16:creationId xmlns:a16="http://schemas.microsoft.com/office/drawing/2014/main" id="{B177E474-1E97-CA7D-0A8B-1738E3483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0" y="2984"/>
              <a:ext cx="179" cy="261"/>
            </a:xfrm>
            <a:custGeom>
              <a:avLst/>
              <a:gdLst>
                <a:gd name="T0" fmla="*/ 830 w 80"/>
                <a:gd name="T1" fmla="*/ 0 h 109"/>
                <a:gd name="T2" fmla="*/ 886 w 80"/>
                <a:gd name="T3" fmla="*/ 316 h 109"/>
                <a:gd name="T4" fmla="*/ 725 w 80"/>
                <a:gd name="T5" fmla="*/ 757 h 109"/>
                <a:gd name="T6" fmla="*/ 336 w 80"/>
                <a:gd name="T7" fmla="*/ 1348 h 109"/>
                <a:gd name="T8" fmla="*/ 36 w 80"/>
                <a:gd name="T9" fmla="*/ 1319 h 109"/>
                <a:gd name="T10" fmla="*/ 20 w 80"/>
                <a:gd name="T11" fmla="*/ 1032 h 109"/>
                <a:gd name="T12" fmla="*/ 56 w 80"/>
                <a:gd name="T13" fmla="*/ 917 h 10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0" h="109">
                  <a:moveTo>
                    <a:pt x="74" y="0"/>
                  </a:moveTo>
                  <a:cubicBezTo>
                    <a:pt x="80" y="4"/>
                    <a:pt x="79" y="18"/>
                    <a:pt x="79" y="23"/>
                  </a:cubicBezTo>
                  <a:cubicBezTo>
                    <a:pt x="78" y="36"/>
                    <a:pt x="75" y="46"/>
                    <a:pt x="65" y="55"/>
                  </a:cubicBezTo>
                  <a:cubicBezTo>
                    <a:pt x="52" y="69"/>
                    <a:pt x="41" y="83"/>
                    <a:pt x="30" y="98"/>
                  </a:cubicBezTo>
                  <a:cubicBezTo>
                    <a:pt x="22" y="109"/>
                    <a:pt x="9" y="109"/>
                    <a:pt x="3" y="96"/>
                  </a:cubicBezTo>
                  <a:cubicBezTo>
                    <a:pt x="1" y="90"/>
                    <a:pt x="0" y="81"/>
                    <a:pt x="2" y="75"/>
                  </a:cubicBezTo>
                  <a:cubicBezTo>
                    <a:pt x="3" y="72"/>
                    <a:pt x="5" y="70"/>
                    <a:pt x="5" y="6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5" name="Freeform 224">
              <a:extLst>
                <a:ext uri="{FF2B5EF4-FFF2-40B4-BE49-F238E27FC236}">
                  <a16:creationId xmlns:a16="http://schemas.microsoft.com/office/drawing/2014/main" id="{DF3F4FC7-5E37-64C6-15D2-8197D8E24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5" y="3011"/>
              <a:ext cx="89" cy="95"/>
            </a:xfrm>
            <a:custGeom>
              <a:avLst/>
              <a:gdLst>
                <a:gd name="T0" fmla="*/ 441 w 40"/>
                <a:gd name="T1" fmla="*/ 0 h 40"/>
                <a:gd name="T2" fmla="*/ 396 w 40"/>
                <a:gd name="T3" fmla="*/ 226 h 40"/>
                <a:gd name="T4" fmla="*/ 198 w 40"/>
                <a:gd name="T5" fmla="*/ 390 h 40"/>
                <a:gd name="T6" fmla="*/ 0 w 40"/>
                <a:gd name="T7" fmla="*/ 537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40">
                  <a:moveTo>
                    <a:pt x="40" y="0"/>
                  </a:moveTo>
                  <a:cubicBezTo>
                    <a:pt x="38" y="5"/>
                    <a:pt x="40" y="12"/>
                    <a:pt x="36" y="17"/>
                  </a:cubicBezTo>
                  <a:cubicBezTo>
                    <a:pt x="32" y="23"/>
                    <a:pt x="25" y="26"/>
                    <a:pt x="18" y="29"/>
                  </a:cubicBezTo>
                  <a:cubicBezTo>
                    <a:pt x="12" y="32"/>
                    <a:pt x="5" y="36"/>
                    <a:pt x="0" y="4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" name="Freeform 225">
              <a:extLst>
                <a:ext uri="{FF2B5EF4-FFF2-40B4-BE49-F238E27FC236}">
                  <a16:creationId xmlns:a16="http://schemas.microsoft.com/office/drawing/2014/main" id="{7053DA69-ED88-CA94-5602-D6EDF4137F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0" y="2719"/>
              <a:ext cx="110" cy="72"/>
            </a:xfrm>
            <a:custGeom>
              <a:avLst/>
              <a:gdLst>
                <a:gd name="T0" fmla="*/ 554 w 49"/>
                <a:gd name="T1" fmla="*/ 29 h 30"/>
                <a:gd name="T2" fmla="*/ 81 w 49"/>
                <a:gd name="T3" fmla="*/ 82 h 30"/>
                <a:gd name="T4" fmla="*/ 20 w 49"/>
                <a:gd name="T5" fmla="*/ 415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9" h="30">
                  <a:moveTo>
                    <a:pt x="49" y="2"/>
                  </a:moveTo>
                  <a:cubicBezTo>
                    <a:pt x="36" y="4"/>
                    <a:pt x="18" y="0"/>
                    <a:pt x="7" y="6"/>
                  </a:cubicBezTo>
                  <a:cubicBezTo>
                    <a:pt x="0" y="10"/>
                    <a:pt x="0" y="23"/>
                    <a:pt x="2" y="3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" name="Freeform 226">
              <a:extLst>
                <a:ext uri="{FF2B5EF4-FFF2-40B4-BE49-F238E27FC236}">
                  <a16:creationId xmlns:a16="http://schemas.microsoft.com/office/drawing/2014/main" id="{300C7C57-FEA4-6BFD-C3BE-91532393C4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" y="2446"/>
              <a:ext cx="110" cy="189"/>
            </a:xfrm>
            <a:custGeom>
              <a:avLst/>
              <a:gdLst>
                <a:gd name="T0" fmla="*/ 554 w 49"/>
                <a:gd name="T1" fmla="*/ 892 h 79"/>
                <a:gd name="T2" fmla="*/ 202 w 49"/>
                <a:gd name="T3" fmla="*/ 79 h 79"/>
                <a:gd name="T4" fmla="*/ 20 w 49"/>
                <a:gd name="T5" fmla="*/ 98 h 79"/>
                <a:gd name="T6" fmla="*/ 554 w 49"/>
                <a:gd name="T7" fmla="*/ 945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9" h="79">
                  <a:moveTo>
                    <a:pt x="49" y="65"/>
                  </a:moveTo>
                  <a:cubicBezTo>
                    <a:pt x="41" y="45"/>
                    <a:pt x="42" y="16"/>
                    <a:pt x="18" y="6"/>
                  </a:cubicBezTo>
                  <a:cubicBezTo>
                    <a:pt x="13" y="3"/>
                    <a:pt x="3" y="0"/>
                    <a:pt x="2" y="7"/>
                  </a:cubicBezTo>
                  <a:cubicBezTo>
                    <a:pt x="0" y="17"/>
                    <a:pt x="40" y="79"/>
                    <a:pt x="49" y="6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8" name="Freeform 227">
              <a:extLst>
                <a:ext uri="{FF2B5EF4-FFF2-40B4-BE49-F238E27FC236}">
                  <a16:creationId xmlns:a16="http://schemas.microsoft.com/office/drawing/2014/main" id="{4A8EA073-8BB1-8A42-94D1-AA0AD368A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9" y="2458"/>
              <a:ext cx="123" cy="199"/>
            </a:xfrm>
            <a:custGeom>
              <a:avLst/>
              <a:gdLst>
                <a:gd name="T0" fmla="*/ 235 w 55"/>
                <a:gd name="T1" fmla="*/ 110 h 83"/>
                <a:gd name="T2" fmla="*/ 20 w 55"/>
                <a:gd name="T3" fmla="*/ 110 h 83"/>
                <a:gd name="T4" fmla="*/ 101 w 55"/>
                <a:gd name="T5" fmla="*/ 424 h 83"/>
                <a:gd name="T6" fmla="*/ 246 w 55"/>
                <a:gd name="T7" fmla="*/ 674 h 83"/>
                <a:gd name="T8" fmla="*/ 405 w 55"/>
                <a:gd name="T9" fmla="*/ 1132 h 83"/>
                <a:gd name="T10" fmla="*/ 615 w 55"/>
                <a:gd name="T11" fmla="*/ 868 h 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" h="83">
                  <a:moveTo>
                    <a:pt x="21" y="8"/>
                  </a:moveTo>
                  <a:cubicBezTo>
                    <a:pt x="18" y="3"/>
                    <a:pt x="5" y="0"/>
                    <a:pt x="2" y="8"/>
                  </a:cubicBezTo>
                  <a:cubicBezTo>
                    <a:pt x="0" y="12"/>
                    <a:pt x="7" y="27"/>
                    <a:pt x="9" y="31"/>
                  </a:cubicBezTo>
                  <a:cubicBezTo>
                    <a:pt x="12" y="38"/>
                    <a:pt x="18" y="42"/>
                    <a:pt x="22" y="49"/>
                  </a:cubicBezTo>
                  <a:cubicBezTo>
                    <a:pt x="26" y="56"/>
                    <a:pt x="25" y="81"/>
                    <a:pt x="36" y="82"/>
                  </a:cubicBezTo>
                  <a:cubicBezTo>
                    <a:pt x="41" y="83"/>
                    <a:pt x="51" y="67"/>
                    <a:pt x="55" y="6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9" name="Freeform 228">
              <a:extLst>
                <a:ext uri="{FF2B5EF4-FFF2-40B4-BE49-F238E27FC236}">
                  <a16:creationId xmlns:a16="http://schemas.microsoft.com/office/drawing/2014/main" id="{E7D24763-A61D-4B86-A381-500BC629F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5" y="2556"/>
              <a:ext cx="89" cy="58"/>
            </a:xfrm>
            <a:custGeom>
              <a:avLst/>
              <a:gdLst>
                <a:gd name="T0" fmla="*/ 441 w 40"/>
                <a:gd name="T1" fmla="*/ 297 h 24"/>
                <a:gd name="T2" fmla="*/ 154 w 40"/>
                <a:gd name="T3" fmla="*/ 140 h 24"/>
                <a:gd name="T4" fmla="*/ 0 w 40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" h="24">
                  <a:moveTo>
                    <a:pt x="40" y="21"/>
                  </a:moveTo>
                  <a:cubicBezTo>
                    <a:pt x="33" y="24"/>
                    <a:pt x="21" y="13"/>
                    <a:pt x="14" y="10"/>
                  </a:cubicBezTo>
                  <a:cubicBezTo>
                    <a:pt x="9" y="7"/>
                    <a:pt x="4" y="5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0" name="Freeform 229">
              <a:extLst>
                <a:ext uri="{FF2B5EF4-FFF2-40B4-BE49-F238E27FC236}">
                  <a16:creationId xmlns:a16="http://schemas.microsoft.com/office/drawing/2014/main" id="{5F94EEB3-5A7E-F6F8-D63D-C52E033C71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6" y="2487"/>
              <a:ext cx="117" cy="177"/>
            </a:xfrm>
            <a:custGeom>
              <a:avLst/>
              <a:gdLst>
                <a:gd name="T0" fmla="*/ 218 w 52"/>
                <a:gd name="T1" fmla="*/ 12 h 74"/>
                <a:gd name="T2" fmla="*/ 11 w 52"/>
                <a:gd name="T3" fmla="*/ 287 h 74"/>
                <a:gd name="T4" fmla="*/ 227 w 52"/>
                <a:gd name="T5" fmla="*/ 670 h 74"/>
                <a:gd name="T6" fmla="*/ 457 w 52"/>
                <a:gd name="T7" fmla="*/ 916 h 74"/>
                <a:gd name="T8" fmla="*/ 572 w 52"/>
                <a:gd name="T9" fmla="*/ 1012 h 74"/>
                <a:gd name="T10" fmla="*/ 592 w 52"/>
                <a:gd name="T11" fmla="*/ 983 h 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2" h="74">
                  <a:moveTo>
                    <a:pt x="19" y="1"/>
                  </a:moveTo>
                  <a:cubicBezTo>
                    <a:pt x="11" y="0"/>
                    <a:pt x="2" y="12"/>
                    <a:pt x="1" y="21"/>
                  </a:cubicBezTo>
                  <a:cubicBezTo>
                    <a:pt x="0" y="30"/>
                    <a:pt x="14" y="43"/>
                    <a:pt x="20" y="49"/>
                  </a:cubicBezTo>
                  <a:cubicBezTo>
                    <a:pt x="27" y="55"/>
                    <a:pt x="34" y="60"/>
                    <a:pt x="40" y="67"/>
                  </a:cubicBezTo>
                  <a:cubicBezTo>
                    <a:pt x="43" y="70"/>
                    <a:pt x="46" y="73"/>
                    <a:pt x="50" y="74"/>
                  </a:cubicBezTo>
                  <a:cubicBezTo>
                    <a:pt x="50" y="73"/>
                    <a:pt x="51" y="73"/>
                    <a:pt x="52" y="7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1" name="Freeform 230">
              <a:extLst>
                <a:ext uri="{FF2B5EF4-FFF2-40B4-BE49-F238E27FC236}">
                  <a16:creationId xmlns:a16="http://schemas.microsoft.com/office/drawing/2014/main" id="{AF248554-DC6F-40E2-E4E9-988129C2E8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2420"/>
              <a:ext cx="68" cy="110"/>
            </a:xfrm>
            <a:custGeom>
              <a:avLst/>
              <a:gdLst>
                <a:gd name="T0" fmla="*/ 0 w 30"/>
                <a:gd name="T1" fmla="*/ 206 h 46"/>
                <a:gd name="T2" fmla="*/ 292 w 30"/>
                <a:gd name="T3" fmla="*/ 136 h 46"/>
                <a:gd name="T4" fmla="*/ 220 w 30"/>
                <a:gd name="T5" fmla="*/ 629 h 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" h="46">
                  <a:moveTo>
                    <a:pt x="0" y="15"/>
                  </a:moveTo>
                  <a:cubicBezTo>
                    <a:pt x="5" y="11"/>
                    <a:pt x="20" y="0"/>
                    <a:pt x="25" y="10"/>
                  </a:cubicBezTo>
                  <a:cubicBezTo>
                    <a:pt x="30" y="20"/>
                    <a:pt x="19" y="35"/>
                    <a:pt x="19" y="4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2" name="Freeform 231">
              <a:extLst>
                <a:ext uri="{FF2B5EF4-FFF2-40B4-BE49-F238E27FC236}">
                  <a16:creationId xmlns:a16="http://schemas.microsoft.com/office/drawing/2014/main" id="{B9A9DF27-C0EC-CC8D-E910-5E705B73F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1" y="2430"/>
              <a:ext cx="43" cy="174"/>
            </a:xfrm>
            <a:custGeom>
              <a:avLst/>
              <a:gdLst>
                <a:gd name="T0" fmla="*/ 149 w 19"/>
                <a:gd name="T1" fmla="*/ 0 h 73"/>
                <a:gd name="T2" fmla="*/ 183 w 19"/>
                <a:gd name="T3" fmla="*/ 296 h 73"/>
                <a:gd name="T4" fmla="*/ 163 w 19"/>
                <a:gd name="T5" fmla="*/ 715 h 73"/>
                <a:gd name="T6" fmla="*/ 149 w 19"/>
                <a:gd name="T7" fmla="*/ 870 h 73"/>
                <a:gd name="T8" fmla="*/ 93 w 19"/>
                <a:gd name="T9" fmla="*/ 920 h 73"/>
                <a:gd name="T10" fmla="*/ 0 w 19"/>
                <a:gd name="T11" fmla="*/ 961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73">
                  <a:moveTo>
                    <a:pt x="13" y="0"/>
                  </a:moveTo>
                  <a:cubicBezTo>
                    <a:pt x="19" y="7"/>
                    <a:pt x="18" y="13"/>
                    <a:pt x="16" y="22"/>
                  </a:cubicBezTo>
                  <a:cubicBezTo>
                    <a:pt x="14" y="32"/>
                    <a:pt x="14" y="42"/>
                    <a:pt x="14" y="53"/>
                  </a:cubicBezTo>
                  <a:cubicBezTo>
                    <a:pt x="14" y="56"/>
                    <a:pt x="15" y="61"/>
                    <a:pt x="13" y="64"/>
                  </a:cubicBezTo>
                  <a:cubicBezTo>
                    <a:pt x="11" y="67"/>
                    <a:pt x="11" y="66"/>
                    <a:pt x="8" y="68"/>
                  </a:cubicBezTo>
                  <a:cubicBezTo>
                    <a:pt x="5" y="70"/>
                    <a:pt x="3" y="73"/>
                    <a:pt x="0" y="7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3" name="Freeform 232">
              <a:extLst>
                <a:ext uri="{FF2B5EF4-FFF2-40B4-BE49-F238E27FC236}">
                  <a16:creationId xmlns:a16="http://schemas.microsoft.com/office/drawing/2014/main" id="{889CF366-C73F-B6E8-53C5-4F1F81004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4" y="2415"/>
              <a:ext cx="36" cy="19"/>
            </a:xfrm>
            <a:custGeom>
              <a:avLst/>
              <a:gdLst>
                <a:gd name="T0" fmla="*/ 182 w 16"/>
                <a:gd name="T1" fmla="*/ 95 h 8"/>
                <a:gd name="T2" fmla="*/ 0 w 16"/>
                <a:gd name="T3" fmla="*/ 107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8">
                  <a:moveTo>
                    <a:pt x="16" y="7"/>
                  </a:moveTo>
                  <a:cubicBezTo>
                    <a:pt x="14" y="0"/>
                    <a:pt x="4" y="6"/>
                    <a:pt x="0" y="8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4" name="Freeform 233">
              <a:extLst>
                <a:ext uri="{FF2B5EF4-FFF2-40B4-BE49-F238E27FC236}">
                  <a16:creationId xmlns:a16="http://schemas.microsoft.com/office/drawing/2014/main" id="{20752F3B-C025-25FF-1D7A-3459BFF72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3" y="2585"/>
              <a:ext cx="44" cy="12"/>
            </a:xfrm>
            <a:custGeom>
              <a:avLst/>
              <a:gdLst>
                <a:gd name="T0" fmla="*/ 0 w 20"/>
                <a:gd name="T1" fmla="*/ 0 h 5"/>
                <a:gd name="T2" fmla="*/ 213 w 20"/>
                <a:gd name="T3" fmla="*/ 29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5">
                  <a:moveTo>
                    <a:pt x="0" y="0"/>
                  </a:moveTo>
                  <a:cubicBezTo>
                    <a:pt x="6" y="5"/>
                    <a:pt x="15" y="4"/>
                    <a:pt x="20" y="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5" name="Freeform 234">
              <a:extLst>
                <a:ext uri="{FF2B5EF4-FFF2-40B4-BE49-F238E27FC236}">
                  <a16:creationId xmlns:a16="http://schemas.microsoft.com/office/drawing/2014/main" id="{A38C2889-6C13-1FD4-DC2F-880430BF2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9" y="2415"/>
              <a:ext cx="43" cy="24"/>
            </a:xfrm>
            <a:custGeom>
              <a:avLst/>
              <a:gdLst>
                <a:gd name="T0" fmla="*/ 220 w 19"/>
                <a:gd name="T1" fmla="*/ 0 h 10"/>
                <a:gd name="T2" fmla="*/ 0 w 19"/>
                <a:gd name="T3" fmla="*/ 139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10">
                  <a:moveTo>
                    <a:pt x="19" y="0"/>
                  </a:moveTo>
                  <a:cubicBezTo>
                    <a:pt x="12" y="2"/>
                    <a:pt x="5" y="3"/>
                    <a:pt x="0" y="1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" name="Freeform 235">
              <a:extLst>
                <a:ext uri="{FF2B5EF4-FFF2-40B4-BE49-F238E27FC236}">
                  <a16:creationId xmlns:a16="http://schemas.microsoft.com/office/drawing/2014/main" id="{D4F29958-85EC-B306-12AC-BE8FB1496F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3276"/>
              <a:ext cx="139" cy="213"/>
            </a:xfrm>
            <a:custGeom>
              <a:avLst/>
              <a:gdLst>
                <a:gd name="T0" fmla="*/ 652 w 62"/>
                <a:gd name="T1" fmla="*/ 864 h 89"/>
                <a:gd name="T2" fmla="*/ 554 w 62"/>
                <a:gd name="T3" fmla="*/ 1072 h 89"/>
                <a:gd name="T4" fmla="*/ 408 w 62"/>
                <a:gd name="T5" fmla="*/ 1209 h 89"/>
                <a:gd name="T6" fmla="*/ 247 w 62"/>
                <a:gd name="T7" fmla="*/ 1139 h 89"/>
                <a:gd name="T8" fmla="*/ 215 w 62"/>
                <a:gd name="T9" fmla="*/ 962 h 89"/>
                <a:gd name="T10" fmla="*/ 157 w 62"/>
                <a:gd name="T11" fmla="*/ 728 h 89"/>
                <a:gd name="T12" fmla="*/ 65 w 62"/>
                <a:gd name="T13" fmla="*/ 373 h 89"/>
                <a:gd name="T14" fmla="*/ 20 w 62"/>
                <a:gd name="T15" fmla="*/ 108 h 89"/>
                <a:gd name="T16" fmla="*/ 235 w 62"/>
                <a:gd name="T17" fmla="*/ 424 h 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2" h="89">
                  <a:moveTo>
                    <a:pt x="58" y="63"/>
                  </a:moveTo>
                  <a:cubicBezTo>
                    <a:pt x="62" y="71"/>
                    <a:pt x="54" y="73"/>
                    <a:pt x="49" y="78"/>
                  </a:cubicBezTo>
                  <a:cubicBezTo>
                    <a:pt x="45" y="81"/>
                    <a:pt x="40" y="86"/>
                    <a:pt x="36" y="88"/>
                  </a:cubicBezTo>
                  <a:cubicBezTo>
                    <a:pt x="31" y="89"/>
                    <a:pt x="24" y="86"/>
                    <a:pt x="22" y="83"/>
                  </a:cubicBezTo>
                  <a:cubicBezTo>
                    <a:pt x="20" y="80"/>
                    <a:pt x="20" y="73"/>
                    <a:pt x="19" y="70"/>
                  </a:cubicBezTo>
                  <a:cubicBezTo>
                    <a:pt x="18" y="64"/>
                    <a:pt x="16" y="58"/>
                    <a:pt x="14" y="53"/>
                  </a:cubicBezTo>
                  <a:cubicBezTo>
                    <a:pt x="11" y="44"/>
                    <a:pt x="9" y="35"/>
                    <a:pt x="6" y="27"/>
                  </a:cubicBezTo>
                  <a:cubicBezTo>
                    <a:pt x="4" y="22"/>
                    <a:pt x="0" y="14"/>
                    <a:pt x="2" y="8"/>
                  </a:cubicBezTo>
                  <a:cubicBezTo>
                    <a:pt x="4" y="0"/>
                    <a:pt x="16" y="28"/>
                    <a:pt x="21" y="3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" name="Freeform 236">
              <a:extLst>
                <a:ext uri="{FF2B5EF4-FFF2-40B4-BE49-F238E27FC236}">
                  <a16:creationId xmlns:a16="http://schemas.microsoft.com/office/drawing/2014/main" id="{AF988962-6244-7E84-1F77-00C86E023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9" y="3309"/>
              <a:ext cx="61" cy="149"/>
            </a:xfrm>
            <a:custGeom>
              <a:avLst/>
              <a:gdLst>
                <a:gd name="T0" fmla="*/ 312 w 27"/>
                <a:gd name="T1" fmla="*/ 860 h 62"/>
                <a:gd name="T2" fmla="*/ 117 w 27"/>
                <a:gd name="T3" fmla="*/ 584 h 62"/>
                <a:gd name="T4" fmla="*/ 11 w 27"/>
                <a:gd name="T5" fmla="*/ 387 h 62"/>
                <a:gd name="T6" fmla="*/ 102 w 27"/>
                <a:gd name="T7" fmla="*/ 12 h 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" h="62">
                  <a:moveTo>
                    <a:pt x="27" y="62"/>
                  </a:moveTo>
                  <a:cubicBezTo>
                    <a:pt x="22" y="54"/>
                    <a:pt x="16" y="48"/>
                    <a:pt x="10" y="42"/>
                  </a:cubicBezTo>
                  <a:cubicBezTo>
                    <a:pt x="6" y="38"/>
                    <a:pt x="2" y="33"/>
                    <a:pt x="1" y="28"/>
                  </a:cubicBezTo>
                  <a:cubicBezTo>
                    <a:pt x="0" y="23"/>
                    <a:pt x="2" y="0"/>
                    <a:pt x="9" y="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8" name="Freeform 237">
              <a:extLst>
                <a:ext uri="{FF2B5EF4-FFF2-40B4-BE49-F238E27FC236}">
                  <a16:creationId xmlns:a16="http://schemas.microsoft.com/office/drawing/2014/main" id="{1FBD3CA4-8766-2D7D-30C7-932025461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3400"/>
              <a:ext cx="95" cy="115"/>
            </a:xfrm>
            <a:custGeom>
              <a:avLst/>
              <a:gdLst>
                <a:gd name="T0" fmla="*/ 93 w 42"/>
                <a:gd name="T1" fmla="*/ 0 h 48"/>
                <a:gd name="T2" fmla="*/ 138 w 42"/>
                <a:gd name="T3" fmla="*/ 604 h 48"/>
                <a:gd name="T4" fmla="*/ 486 w 42"/>
                <a:gd name="T5" fmla="*/ 494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" h="48">
                  <a:moveTo>
                    <a:pt x="8" y="0"/>
                  </a:moveTo>
                  <a:cubicBezTo>
                    <a:pt x="13" y="11"/>
                    <a:pt x="0" y="38"/>
                    <a:pt x="12" y="44"/>
                  </a:cubicBezTo>
                  <a:cubicBezTo>
                    <a:pt x="20" y="48"/>
                    <a:pt x="37" y="43"/>
                    <a:pt x="42" y="3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" name="Freeform 238">
              <a:extLst>
                <a:ext uri="{FF2B5EF4-FFF2-40B4-BE49-F238E27FC236}">
                  <a16:creationId xmlns:a16="http://schemas.microsoft.com/office/drawing/2014/main" id="{74C0D36F-4B8C-A6E3-B495-E6D80F89A2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4" y="3369"/>
              <a:ext cx="94" cy="134"/>
            </a:xfrm>
            <a:custGeom>
              <a:avLst/>
              <a:gdLst>
                <a:gd name="T0" fmla="*/ 470 w 42"/>
                <a:gd name="T1" fmla="*/ 768 h 56"/>
                <a:gd name="T2" fmla="*/ 181 w 42"/>
                <a:gd name="T3" fmla="*/ 395 h 56"/>
                <a:gd name="T4" fmla="*/ 425 w 42"/>
                <a:gd name="T5" fmla="*/ 0 h 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" h="56">
                  <a:moveTo>
                    <a:pt x="42" y="56"/>
                  </a:moveTo>
                  <a:cubicBezTo>
                    <a:pt x="32" y="49"/>
                    <a:pt x="0" y="49"/>
                    <a:pt x="16" y="29"/>
                  </a:cubicBezTo>
                  <a:cubicBezTo>
                    <a:pt x="23" y="21"/>
                    <a:pt x="37" y="11"/>
                    <a:pt x="38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0" name="Freeform 239">
              <a:extLst>
                <a:ext uri="{FF2B5EF4-FFF2-40B4-BE49-F238E27FC236}">
                  <a16:creationId xmlns:a16="http://schemas.microsoft.com/office/drawing/2014/main" id="{6CCF8685-0AC3-1ACA-81C6-E0C9A40559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4" y="3223"/>
              <a:ext cx="110" cy="132"/>
            </a:xfrm>
            <a:custGeom>
              <a:avLst/>
              <a:gdLst>
                <a:gd name="T0" fmla="*/ 554 w 49"/>
                <a:gd name="T1" fmla="*/ 761 h 55"/>
                <a:gd name="T2" fmla="*/ 409 w 49"/>
                <a:gd name="T3" fmla="*/ 374 h 55"/>
                <a:gd name="T4" fmla="*/ 146 w 49"/>
                <a:gd name="T5" fmla="*/ 70 h 55"/>
                <a:gd name="T6" fmla="*/ 218 w 49"/>
                <a:gd name="T7" fmla="*/ 749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9" h="55">
                  <a:moveTo>
                    <a:pt x="49" y="55"/>
                  </a:moveTo>
                  <a:cubicBezTo>
                    <a:pt x="49" y="40"/>
                    <a:pt x="46" y="38"/>
                    <a:pt x="36" y="27"/>
                  </a:cubicBezTo>
                  <a:cubicBezTo>
                    <a:pt x="31" y="22"/>
                    <a:pt x="21" y="0"/>
                    <a:pt x="13" y="5"/>
                  </a:cubicBezTo>
                  <a:cubicBezTo>
                    <a:pt x="0" y="12"/>
                    <a:pt x="18" y="48"/>
                    <a:pt x="19" y="5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1" name="Freeform 240">
              <a:extLst>
                <a:ext uri="{FF2B5EF4-FFF2-40B4-BE49-F238E27FC236}">
                  <a16:creationId xmlns:a16="http://schemas.microsoft.com/office/drawing/2014/main" id="{173202D7-5334-40F2-7DC0-CEDD248ED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3" y="3125"/>
              <a:ext cx="96" cy="172"/>
            </a:xfrm>
            <a:custGeom>
              <a:avLst/>
              <a:gdLst>
                <a:gd name="T0" fmla="*/ 0 w 43"/>
                <a:gd name="T1" fmla="*/ 884 h 72"/>
                <a:gd name="T2" fmla="*/ 400 w 43"/>
                <a:gd name="T3" fmla="*/ 69 h 72"/>
                <a:gd name="T4" fmla="*/ 424 w 43"/>
                <a:gd name="T5" fmla="*/ 982 h 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" h="72">
                  <a:moveTo>
                    <a:pt x="0" y="65"/>
                  </a:moveTo>
                  <a:cubicBezTo>
                    <a:pt x="21" y="67"/>
                    <a:pt x="21" y="0"/>
                    <a:pt x="36" y="5"/>
                  </a:cubicBezTo>
                  <a:cubicBezTo>
                    <a:pt x="43" y="7"/>
                    <a:pt x="42" y="63"/>
                    <a:pt x="38" y="7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2" name="Freeform 241">
              <a:extLst>
                <a:ext uri="{FF2B5EF4-FFF2-40B4-BE49-F238E27FC236}">
                  <a16:creationId xmlns:a16="http://schemas.microsoft.com/office/drawing/2014/main" id="{A35F5596-AFA3-CB08-C106-A3F50EC61B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9" y="3173"/>
              <a:ext cx="86" cy="60"/>
            </a:xfrm>
            <a:custGeom>
              <a:avLst/>
              <a:gdLst>
                <a:gd name="T0" fmla="*/ 441 w 38"/>
                <a:gd name="T1" fmla="*/ 58 h 25"/>
                <a:gd name="T2" fmla="*/ 93 w 38"/>
                <a:gd name="T3" fmla="*/ 127 h 25"/>
                <a:gd name="T4" fmla="*/ 0 w 38"/>
                <a:gd name="T5" fmla="*/ 346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25">
                  <a:moveTo>
                    <a:pt x="38" y="4"/>
                  </a:moveTo>
                  <a:cubicBezTo>
                    <a:pt x="28" y="8"/>
                    <a:pt x="16" y="0"/>
                    <a:pt x="8" y="9"/>
                  </a:cubicBezTo>
                  <a:cubicBezTo>
                    <a:pt x="3" y="13"/>
                    <a:pt x="3" y="22"/>
                    <a:pt x="0" y="2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3" name="Freeform 242">
              <a:extLst>
                <a:ext uri="{FF2B5EF4-FFF2-40B4-BE49-F238E27FC236}">
                  <a16:creationId xmlns:a16="http://schemas.microsoft.com/office/drawing/2014/main" id="{4E8BCDCC-711D-8F11-1091-BFD6E0A6C2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003"/>
              <a:ext cx="170" cy="239"/>
            </a:xfrm>
            <a:custGeom>
              <a:avLst/>
              <a:gdLst>
                <a:gd name="T0" fmla="*/ 89 w 76"/>
                <a:gd name="T1" fmla="*/ 1365 h 100"/>
                <a:gd name="T2" fmla="*/ 110 w 76"/>
                <a:gd name="T3" fmla="*/ 727 h 100"/>
                <a:gd name="T4" fmla="*/ 291 w 76"/>
                <a:gd name="T5" fmla="*/ 657 h 100"/>
                <a:gd name="T6" fmla="*/ 550 w 76"/>
                <a:gd name="T7" fmla="*/ 382 h 100"/>
                <a:gd name="T8" fmla="*/ 785 w 76"/>
                <a:gd name="T9" fmla="*/ 765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" h="100">
                  <a:moveTo>
                    <a:pt x="8" y="100"/>
                  </a:moveTo>
                  <a:cubicBezTo>
                    <a:pt x="4" y="90"/>
                    <a:pt x="0" y="62"/>
                    <a:pt x="10" y="53"/>
                  </a:cubicBezTo>
                  <a:cubicBezTo>
                    <a:pt x="14" y="49"/>
                    <a:pt x="21" y="50"/>
                    <a:pt x="26" y="48"/>
                  </a:cubicBezTo>
                  <a:cubicBezTo>
                    <a:pt x="38" y="44"/>
                    <a:pt x="41" y="37"/>
                    <a:pt x="49" y="28"/>
                  </a:cubicBezTo>
                  <a:cubicBezTo>
                    <a:pt x="73" y="0"/>
                    <a:pt x="76" y="36"/>
                    <a:pt x="70" y="5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4" name="Freeform 243">
              <a:extLst>
                <a:ext uri="{FF2B5EF4-FFF2-40B4-BE49-F238E27FC236}">
                  <a16:creationId xmlns:a16="http://schemas.microsoft.com/office/drawing/2014/main" id="{7375632B-2AA4-8A77-01BE-9948B6E3B0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8" y="2910"/>
              <a:ext cx="65" cy="213"/>
            </a:xfrm>
            <a:custGeom>
              <a:avLst/>
              <a:gdLst>
                <a:gd name="T0" fmla="*/ 0 w 29"/>
                <a:gd name="T1" fmla="*/ 1221 h 89"/>
                <a:gd name="T2" fmla="*/ 327 w 29"/>
                <a:gd name="T3" fmla="*/ 0 h 8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89">
                  <a:moveTo>
                    <a:pt x="0" y="89"/>
                  </a:moveTo>
                  <a:cubicBezTo>
                    <a:pt x="26" y="78"/>
                    <a:pt x="1" y="8"/>
                    <a:pt x="29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5" name="Freeform 244">
              <a:extLst>
                <a:ext uri="{FF2B5EF4-FFF2-40B4-BE49-F238E27FC236}">
                  <a16:creationId xmlns:a16="http://schemas.microsoft.com/office/drawing/2014/main" id="{DA8F6736-AEA3-97E1-C3FA-88AB37F0ED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2" y="2977"/>
              <a:ext cx="65" cy="155"/>
            </a:xfrm>
            <a:custGeom>
              <a:avLst/>
              <a:gdLst>
                <a:gd name="T0" fmla="*/ 327 w 29"/>
                <a:gd name="T1" fmla="*/ 0 h 65"/>
                <a:gd name="T2" fmla="*/ 36 w 29"/>
                <a:gd name="T3" fmla="*/ 472 h 65"/>
                <a:gd name="T4" fmla="*/ 36 w 29"/>
                <a:gd name="T5" fmla="*/ 882 h 6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65">
                  <a:moveTo>
                    <a:pt x="29" y="0"/>
                  </a:moveTo>
                  <a:cubicBezTo>
                    <a:pt x="29" y="15"/>
                    <a:pt x="7" y="21"/>
                    <a:pt x="3" y="35"/>
                  </a:cubicBezTo>
                  <a:cubicBezTo>
                    <a:pt x="1" y="41"/>
                    <a:pt x="0" y="61"/>
                    <a:pt x="3" y="6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6" name="Freeform 245">
              <a:extLst>
                <a:ext uri="{FF2B5EF4-FFF2-40B4-BE49-F238E27FC236}">
                  <a16:creationId xmlns:a16="http://schemas.microsoft.com/office/drawing/2014/main" id="{9C7D0740-0E35-0FCC-1912-F741B644CE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1" y="2824"/>
              <a:ext cx="92" cy="196"/>
            </a:xfrm>
            <a:custGeom>
              <a:avLst/>
              <a:gdLst>
                <a:gd name="T0" fmla="*/ 126 w 41"/>
                <a:gd name="T1" fmla="*/ 1119 h 82"/>
                <a:gd name="T2" fmla="*/ 65 w 41"/>
                <a:gd name="T3" fmla="*/ 313 h 82"/>
                <a:gd name="T4" fmla="*/ 462 w 41"/>
                <a:gd name="T5" fmla="*/ 57 h 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82">
                  <a:moveTo>
                    <a:pt x="11" y="82"/>
                  </a:moveTo>
                  <a:cubicBezTo>
                    <a:pt x="17" y="59"/>
                    <a:pt x="0" y="46"/>
                    <a:pt x="6" y="23"/>
                  </a:cubicBezTo>
                  <a:cubicBezTo>
                    <a:pt x="12" y="0"/>
                    <a:pt x="30" y="15"/>
                    <a:pt x="41" y="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" name="Freeform 246">
              <a:extLst>
                <a:ext uri="{FF2B5EF4-FFF2-40B4-BE49-F238E27FC236}">
                  <a16:creationId xmlns:a16="http://schemas.microsoft.com/office/drawing/2014/main" id="{CA4ED3D7-BD1C-6DDA-6CB2-7423FEA980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8" y="2716"/>
              <a:ext cx="52" cy="134"/>
            </a:xfrm>
            <a:custGeom>
              <a:avLst/>
              <a:gdLst>
                <a:gd name="T0" fmla="*/ 267 w 23"/>
                <a:gd name="T1" fmla="*/ 0 h 56"/>
                <a:gd name="T2" fmla="*/ 36 w 23"/>
                <a:gd name="T3" fmla="*/ 440 h 56"/>
                <a:gd name="T4" fmla="*/ 0 w 23"/>
                <a:gd name="T5" fmla="*/ 768 h 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" h="56">
                  <a:moveTo>
                    <a:pt x="23" y="0"/>
                  </a:moveTo>
                  <a:cubicBezTo>
                    <a:pt x="16" y="12"/>
                    <a:pt x="7" y="17"/>
                    <a:pt x="3" y="32"/>
                  </a:cubicBezTo>
                  <a:cubicBezTo>
                    <a:pt x="2" y="40"/>
                    <a:pt x="0" y="48"/>
                    <a:pt x="0" y="5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8" name="Freeform 247">
              <a:extLst>
                <a:ext uri="{FF2B5EF4-FFF2-40B4-BE49-F238E27FC236}">
                  <a16:creationId xmlns:a16="http://schemas.microsoft.com/office/drawing/2014/main" id="{BA7EAB04-61A5-55B1-A5C1-79CB404ABC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7" y="2757"/>
              <a:ext cx="54" cy="194"/>
            </a:xfrm>
            <a:custGeom>
              <a:avLst/>
              <a:gdLst>
                <a:gd name="T0" fmla="*/ 218 w 24"/>
                <a:gd name="T1" fmla="*/ 0 h 81"/>
                <a:gd name="T2" fmla="*/ 207 w 24"/>
                <a:gd name="T3" fmla="*/ 826 h 81"/>
                <a:gd name="T4" fmla="*/ 0 w 24"/>
                <a:gd name="T5" fmla="*/ 1114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" h="81">
                  <a:moveTo>
                    <a:pt x="19" y="0"/>
                  </a:moveTo>
                  <a:cubicBezTo>
                    <a:pt x="24" y="21"/>
                    <a:pt x="21" y="40"/>
                    <a:pt x="18" y="60"/>
                  </a:cubicBezTo>
                  <a:cubicBezTo>
                    <a:pt x="16" y="76"/>
                    <a:pt x="5" y="66"/>
                    <a:pt x="0" y="8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9" name="Freeform 248">
              <a:extLst>
                <a:ext uri="{FF2B5EF4-FFF2-40B4-BE49-F238E27FC236}">
                  <a16:creationId xmlns:a16="http://schemas.microsoft.com/office/drawing/2014/main" id="{A91305F5-D859-4A30-E34D-954398214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2614"/>
              <a:ext cx="72" cy="143"/>
            </a:xfrm>
            <a:custGeom>
              <a:avLst/>
              <a:gdLst>
                <a:gd name="T0" fmla="*/ 263 w 32"/>
                <a:gd name="T1" fmla="*/ 0 h 60"/>
                <a:gd name="T2" fmla="*/ 0 w 32"/>
                <a:gd name="T3" fmla="*/ 813 h 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" h="60">
                  <a:moveTo>
                    <a:pt x="23" y="0"/>
                  </a:moveTo>
                  <a:cubicBezTo>
                    <a:pt x="32" y="18"/>
                    <a:pt x="7" y="44"/>
                    <a:pt x="0" y="6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0" name="Freeform 249">
              <a:extLst>
                <a:ext uri="{FF2B5EF4-FFF2-40B4-BE49-F238E27FC236}">
                  <a16:creationId xmlns:a16="http://schemas.microsoft.com/office/drawing/2014/main" id="{A020E028-7384-71B3-023B-D04EC1C28B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0" y="2410"/>
              <a:ext cx="49" cy="153"/>
            </a:xfrm>
            <a:custGeom>
              <a:avLst/>
              <a:gdLst>
                <a:gd name="T0" fmla="*/ 243 w 22"/>
                <a:gd name="T1" fmla="*/ 0 h 64"/>
                <a:gd name="T2" fmla="*/ 20 w 22"/>
                <a:gd name="T3" fmla="*/ 492 h 64"/>
                <a:gd name="T4" fmla="*/ 20 w 22"/>
                <a:gd name="T5" fmla="*/ 875 h 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64">
                  <a:moveTo>
                    <a:pt x="22" y="0"/>
                  </a:moveTo>
                  <a:cubicBezTo>
                    <a:pt x="16" y="13"/>
                    <a:pt x="6" y="22"/>
                    <a:pt x="2" y="36"/>
                  </a:cubicBezTo>
                  <a:cubicBezTo>
                    <a:pt x="0" y="46"/>
                    <a:pt x="2" y="55"/>
                    <a:pt x="2" y="6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" name="Freeform 250">
              <a:extLst>
                <a:ext uri="{FF2B5EF4-FFF2-40B4-BE49-F238E27FC236}">
                  <a16:creationId xmlns:a16="http://schemas.microsoft.com/office/drawing/2014/main" id="{4DA42CA1-4FD6-B839-CABC-A6271FE5D0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2" y="2229"/>
              <a:ext cx="27" cy="95"/>
            </a:xfrm>
            <a:custGeom>
              <a:avLst/>
              <a:gdLst>
                <a:gd name="T0" fmla="*/ 137 w 12"/>
                <a:gd name="T1" fmla="*/ 537 h 40"/>
                <a:gd name="T2" fmla="*/ 0 w 12"/>
                <a:gd name="T3" fmla="*/ 0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40">
                  <a:moveTo>
                    <a:pt x="12" y="40"/>
                  </a:moveTo>
                  <a:cubicBezTo>
                    <a:pt x="6" y="29"/>
                    <a:pt x="3" y="13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2" name="Freeform 251">
              <a:extLst>
                <a:ext uri="{FF2B5EF4-FFF2-40B4-BE49-F238E27FC236}">
                  <a16:creationId xmlns:a16="http://schemas.microsoft.com/office/drawing/2014/main" id="{C597BD1B-19C3-2B5D-1265-B0D1689AB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" y="1679"/>
              <a:ext cx="22" cy="182"/>
            </a:xfrm>
            <a:custGeom>
              <a:avLst/>
              <a:gdLst>
                <a:gd name="T0" fmla="*/ 106 w 10"/>
                <a:gd name="T1" fmla="*/ 0 h 76"/>
                <a:gd name="T2" fmla="*/ 88 w 10"/>
                <a:gd name="T3" fmla="*/ 1044 h 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76">
                  <a:moveTo>
                    <a:pt x="10" y="0"/>
                  </a:moveTo>
                  <a:cubicBezTo>
                    <a:pt x="1" y="26"/>
                    <a:pt x="0" y="51"/>
                    <a:pt x="8" y="7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" name="Freeform 252">
              <a:extLst>
                <a:ext uri="{FF2B5EF4-FFF2-40B4-BE49-F238E27FC236}">
                  <a16:creationId xmlns:a16="http://schemas.microsoft.com/office/drawing/2014/main" id="{72AC4229-9F37-7103-3892-46D57829B2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" y="2026"/>
              <a:ext cx="26" cy="203"/>
            </a:xfrm>
            <a:custGeom>
              <a:avLst/>
              <a:gdLst>
                <a:gd name="T0" fmla="*/ 121 w 12"/>
                <a:gd name="T1" fmla="*/ 0 h 85"/>
                <a:gd name="T2" fmla="*/ 33 w 12"/>
                <a:gd name="T3" fmla="*/ 303 h 85"/>
                <a:gd name="T4" fmla="*/ 9 w 12"/>
                <a:gd name="T5" fmla="*/ 657 h 85"/>
                <a:gd name="T6" fmla="*/ 0 w 12"/>
                <a:gd name="T7" fmla="*/ 1158 h 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85">
                  <a:moveTo>
                    <a:pt x="12" y="0"/>
                  </a:moveTo>
                  <a:cubicBezTo>
                    <a:pt x="10" y="8"/>
                    <a:pt x="4" y="14"/>
                    <a:pt x="3" y="22"/>
                  </a:cubicBezTo>
                  <a:cubicBezTo>
                    <a:pt x="2" y="30"/>
                    <a:pt x="1" y="39"/>
                    <a:pt x="1" y="48"/>
                  </a:cubicBezTo>
                  <a:cubicBezTo>
                    <a:pt x="0" y="60"/>
                    <a:pt x="0" y="73"/>
                    <a:pt x="0" y="8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" name="Freeform 253">
              <a:extLst>
                <a:ext uri="{FF2B5EF4-FFF2-40B4-BE49-F238E27FC236}">
                  <a16:creationId xmlns:a16="http://schemas.microsoft.com/office/drawing/2014/main" id="{2E0D89F6-2758-E54C-4E20-8CB315259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4" y="2793"/>
              <a:ext cx="144" cy="158"/>
            </a:xfrm>
            <a:custGeom>
              <a:avLst/>
              <a:gdLst>
                <a:gd name="T0" fmla="*/ 45 w 64"/>
                <a:gd name="T1" fmla="*/ 373 h 66"/>
                <a:gd name="T2" fmla="*/ 194 w 64"/>
                <a:gd name="T3" fmla="*/ 864 h 66"/>
                <a:gd name="T4" fmla="*/ 389 w 64"/>
                <a:gd name="T5" fmla="*/ 649 h 66"/>
                <a:gd name="T6" fmla="*/ 729 w 64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66">
                  <a:moveTo>
                    <a:pt x="4" y="27"/>
                  </a:moveTo>
                  <a:cubicBezTo>
                    <a:pt x="1" y="38"/>
                    <a:pt x="0" y="66"/>
                    <a:pt x="17" y="63"/>
                  </a:cubicBezTo>
                  <a:cubicBezTo>
                    <a:pt x="24" y="62"/>
                    <a:pt x="29" y="52"/>
                    <a:pt x="34" y="47"/>
                  </a:cubicBezTo>
                  <a:cubicBezTo>
                    <a:pt x="47" y="34"/>
                    <a:pt x="57" y="18"/>
                    <a:pt x="64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" name="Freeform 254">
              <a:extLst>
                <a:ext uri="{FF2B5EF4-FFF2-40B4-BE49-F238E27FC236}">
                  <a16:creationId xmlns:a16="http://schemas.microsoft.com/office/drawing/2014/main" id="{ABCA3A3D-D54D-4070-7DA9-0CB24F65E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6" y="2793"/>
              <a:ext cx="81" cy="120"/>
            </a:xfrm>
            <a:custGeom>
              <a:avLst/>
              <a:gdLst>
                <a:gd name="T0" fmla="*/ 0 w 36"/>
                <a:gd name="T1" fmla="*/ 679 h 50"/>
                <a:gd name="T2" fmla="*/ 376 w 36"/>
                <a:gd name="T3" fmla="*/ 494 h 50"/>
                <a:gd name="T4" fmla="*/ 389 w 36"/>
                <a:gd name="T5" fmla="*/ 0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" h="50">
                  <a:moveTo>
                    <a:pt x="0" y="49"/>
                  </a:moveTo>
                  <a:cubicBezTo>
                    <a:pt x="12" y="44"/>
                    <a:pt x="28" y="50"/>
                    <a:pt x="33" y="36"/>
                  </a:cubicBezTo>
                  <a:cubicBezTo>
                    <a:pt x="36" y="25"/>
                    <a:pt x="34" y="11"/>
                    <a:pt x="34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Freeform 255">
              <a:extLst>
                <a:ext uri="{FF2B5EF4-FFF2-40B4-BE49-F238E27FC236}">
                  <a16:creationId xmlns:a16="http://schemas.microsoft.com/office/drawing/2014/main" id="{89C9AB27-812A-ABC8-D475-464E7F4A1B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3" y="2889"/>
              <a:ext cx="170" cy="157"/>
            </a:xfrm>
            <a:custGeom>
              <a:avLst/>
              <a:gdLst>
                <a:gd name="T0" fmla="*/ 190 w 76"/>
                <a:gd name="T1" fmla="*/ 312 h 66"/>
                <a:gd name="T2" fmla="*/ 110 w 76"/>
                <a:gd name="T3" fmla="*/ 887 h 66"/>
                <a:gd name="T4" fmla="*/ 344 w 76"/>
                <a:gd name="T5" fmla="*/ 771 h 66"/>
                <a:gd name="T6" fmla="*/ 570 w 76"/>
                <a:gd name="T7" fmla="*/ 419 h 66"/>
                <a:gd name="T8" fmla="*/ 796 w 76"/>
                <a:gd name="T9" fmla="*/ 0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" h="66">
                  <a:moveTo>
                    <a:pt x="17" y="23"/>
                  </a:moveTo>
                  <a:cubicBezTo>
                    <a:pt x="0" y="25"/>
                    <a:pt x="4" y="57"/>
                    <a:pt x="10" y="66"/>
                  </a:cubicBezTo>
                  <a:cubicBezTo>
                    <a:pt x="16" y="62"/>
                    <a:pt x="24" y="62"/>
                    <a:pt x="31" y="57"/>
                  </a:cubicBezTo>
                  <a:cubicBezTo>
                    <a:pt x="41" y="51"/>
                    <a:pt x="44" y="39"/>
                    <a:pt x="51" y="31"/>
                  </a:cubicBezTo>
                  <a:cubicBezTo>
                    <a:pt x="59" y="22"/>
                    <a:pt x="76" y="14"/>
                    <a:pt x="71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" name="Freeform 256">
              <a:extLst>
                <a:ext uri="{FF2B5EF4-FFF2-40B4-BE49-F238E27FC236}">
                  <a16:creationId xmlns:a16="http://schemas.microsoft.com/office/drawing/2014/main" id="{51997F0B-9368-00C1-6A7D-0E8C8A1C64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3046"/>
              <a:ext cx="78" cy="106"/>
            </a:xfrm>
            <a:custGeom>
              <a:avLst/>
              <a:gdLst>
                <a:gd name="T0" fmla="*/ 165 w 35"/>
                <a:gd name="T1" fmla="*/ 0 h 44"/>
                <a:gd name="T2" fmla="*/ 56 w 35"/>
                <a:gd name="T3" fmla="*/ 614 h 44"/>
                <a:gd name="T4" fmla="*/ 388 w 35"/>
                <a:gd name="T5" fmla="*/ 349 h 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" h="44">
                  <a:moveTo>
                    <a:pt x="15" y="0"/>
                  </a:moveTo>
                  <a:cubicBezTo>
                    <a:pt x="8" y="8"/>
                    <a:pt x="0" y="35"/>
                    <a:pt x="5" y="44"/>
                  </a:cubicBezTo>
                  <a:cubicBezTo>
                    <a:pt x="17" y="41"/>
                    <a:pt x="23" y="35"/>
                    <a:pt x="35" y="2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" name="Freeform 257">
              <a:extLst>
                <a:ext uri="{FF2B5EF4-FFF2-40B4-BE49-F238E27FC236}">
                  <a16:creationId xmlns:a16="http://schemas.microsoft.com/office/drawing/2014/main" id="{3BAF2EBE-F405-CCC6-E048-8AD9EBB434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3" y="2920"/>
              <a:ext cx="94" cy="86"/>
            </a:xfrm>
            <a:custGeom>
              <a:avLst/>
              <a:gdLst>
                <a:gd name="T0" fmla="*/ 0 w 42"/>
                <a:gd name="T1" fmla="*/ 490 h 36"/>
                <a:gd name="T2" fmla="*/ 336 w 42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2" h="36">
                  <a:moveTo>
                    <a:pt x="0" y="36"/>
                  </a:moveTo>
                  <a:cubicBezTo>
                    <a:pt x="16" y="27"/>
                    <a:pt x="42" y="27"/>
                    <a:pt x="3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" name="Freeform 258">
              <a:extLst>
                <a:ext uri="{FF2B5EF4-FFF2-40B4-BE49-F238E27FC236}">
                  <a16:creationId xmlns:a16="http://schemas.microsoft.com/office/drawing/2014/main" id="{930FF328-8DA3-097E-0130-322AF8D64B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2" y="3348"/>
              <a:ext cx="85" cy="79"/>
            </a:xfrm>
            <a:custGeom>
              <a:avLst/>
              <a:gdLst>
                <a:gd name="T0" fmla="*/ 0 w 38"/>
                <a:gd name="T1" fmla="*/ 0 h 33"/>
                <a:gd name="T2" fmla="*/ 291 w 38"/>
                <a:gd name="T3" fmla="*/ 235 h 33"/>
                <a:gd name="T4" fmla="*/ 425 w 38"/>
                <a:gd name="T5" fmla="*/ 452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33">
                  <a:moveTo>
                    <a:pt x="0" y="0"/>
                  </a:moveTo>
                  <a:cubicBezTo>
                    <a:pt x="5" y="9"/>
                    <a:pt x="18" y="10"/>
                    <a:pt x="26" y="17"/>
                  </a:cubicBezTo>
                  <a:cubicBezTo>
                    <a:pt x="32" y="22"/>
                    <a:pt x="33" y="29"/>
                    <a:pt x="38" y="3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" name="Freeform 259">
              <a:extLst>
                <a:ext uri="{FF2B5EF4-FFF2-40B4-BE49-F238E27FC236}">
                  <a16:creationId xmlns:a16="http://schemas.microsoft.com/office/drawing/2014/main" id="{3811248A-DAF8-944B-3BC5-60BA926EFD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0" y="3376"/>
              <a:ext cx="54" cy="60"/>
            </a:xfrm>
            <a:custGeom>
              <a:avLst/>
              <a:gdLst>
                <a:gd name="T0" fmla="*/ 0 w 24"/>
                <a:gd name="T1" fmla="*/ 70 h 25"/>
                <a:gd name="T2" fmla="*/ 239 w 24"/>
                <a:gd name="T3" fmla="*/ 82 h 25"/>
                <a:gd name="T4" fmla="*/ 146 w 24"/>
                <a:gd name="T5" fmla="*/ 346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" h="25">
                  <a:moveTo>
                    <a:pt x="0" y="5"/>
                  </a:moveTo>
                  <a:cubicBezTo>
                    <a:pt x="6" y="5"/>
                    <a:pt x="17" y="0"/>
                    <a:pt x="21" y="6"/>
                  </a:cubicBezTo>
                  <a:cubicBezTo>
                    <a:pt x="24" y="12"/>
                    <a:pt x="16" y="22"/>
                    <a:pt x="13" y="2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" name="Freeform 260">
              <a:extLst>
                <a:ext uri="{FF2B5EF4-FFF2-40B4-BE49-F238E27FC236}">
                  <a16:creationId xmlns:a16="http://schemas.microsoft.com/office/drawing/2014/main" id="{E2F04A7D-293F-5E48-335F-69F493CC9A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8" y="3142"/>
              <a:ext cx="119" cy="213"/>
            </a:xfrm>
            <a:custGeom>
              <a:avLst/>
              <a:gdLst>
                <a:gd name="T0" fmla="*/ 0 w 53"/>
                <a:gd name="T1" fmla="*/ 464 h 89"/>
                <a:gd name="T2" fmla="*/ 397 w 53"/>
                <a:gd name="T3" fmla="*/ 962 h 89"/>
                <a:gd name="T4" fmla="*/ 534 w 53"/>
                <a:gd name="T5" fmla="*/ 440 h 89"/>
                <a:gd name="T6" fmla="*/ 591 w 53"/>
                <a:gd name="T7" fmla="*/ 0 h 8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89">
                  <a:moveTo>
                    <a:pt x="0" y="34"/>
                  </a:moveTo>
                  <a:cubicBezTo>
                    <a:pt x="2" y="47"/>
                    <a:pt x="23" y="89"/>
                    <a:pt x="35" y="70"/>
                  </a:cubicBezTo>
                  <a:cubicBezTo>
                    <a:pt x="41" y="59"/>
                    <a:pt x="44" y="44"/>
                    <a:pt x="47" y="32"/>
                  </a:cubicBezTo>
                  <a:cubicBezTo>
                    <a:pt x="48" y="23"/>
                    <a:pt x="53" y="9"/>
                    <a:pt x="52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" name="Freeform 261">
              <a:extLst>
                <a:ext uri="{FF2B5EF4-FFF2-40B4-BE49-F238E27FC236}">
                  <a16:creationId xmlns:a16="http://schemas.microsoft.com/office/drawing/2014/main" id="{B52F38DB-94A7-3396-016A-62EF6D678E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" y="3132"/>
              <a:ext cx="99" cy="220"/>
            </a:xfrm>
            <a:custGeom>
              <a:avLst/>
              <a:gdLst>
                <a:gd name="T0" fmla="*/ 0 w 44"/>
                <a:gd name="T1" fmla="*/ 1081 h 92"/>
                <a:gd name="T2" fmla="*/ 344 w 44"/>
                <a:gd name="T3" fmla="*/ 1188 h 92"/>
                <a:gd name="T4" fmla="*/ 457 w 44"/>
                <a:gd name="T5" fmla="*/ 847 h 92"/>
                <a:gd name="T6" fmla="*/ 299 w 44"/>
                <a:gd name="T7" fmla="*/ 0 h 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92">
                  <a:moveTo>
                    <a:pt x="0" y="79"/>
                  </a:moveTo>
                  <a:cubicBezTo>
                    <a:pt x="7" y="85"/>
                    <a:pt x="21" y="92"/>
                    <a:pt x="30" y="87"/>
                  </a:cubicBezTo>
                  <a:cubicBezTo>
                    <a:pt x="37" y="84"/>
                    <a:pt x="38" y="70"/>
                    <a:pt x="40" y="62"/>
                  </a:cubicBezTo>
                  <a:cubicBezTo>
                    <a:pt x="44" y="41"/>
                    <a:pt x="34" y="18"/>
                    <a:pt x="26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" name="Freeform 262">
              <a:extLst>
                <a:ext uri="{FF2B5EF4-FFF2-40B4-BE49-F238E27FC236}">
                  <a16:creationId xmlns:a16="http://schemas.microsoft.com/office/drawing/2014/main" id="{40719290-D602-6AEB-BD28-863B25C78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" y="3077"/>
              <a:ext cx="25" cy="139"/>
            </a:xfrm>
            <a:custGeom>
              <a:avLst/>
              <a:gdLst>
                <a:gd name="T0" fmla="*/ 0 w 11"/>
                <a:gd name="T1" fmla="*/ 798 h 58"/>
                <a:gd name="T2" fmla="*/ 0 w 11"/>
                <a:gd name="T3" fmla="*/ 0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58">
                  <a:moveTo>
                    <a:pt x="0" y="58"/>
                  </a:moveTo>
                  <a:cubicBezTo>
                    <a:pt x="11" y="40"/>
                    <a:pt x="0" y="19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" name="Freeform 263">
              <a:extLst>
                <a:ext uri="{FF2B5EF4-FFF2-40B4-BE49-F238E27FC236}">
                  <a16:creationId xmlns:a16="http://schemas.microsoft.com/office/drawing/2014/main" id="{86A4FBBE-F1A2-57B9-BC3A-A5A129C234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3" y="2552"/>
              <a:ext cx="118" cy="112"/>
            </a:xfrm>
            <a:custGeom>
              <a:avLst/>
              <a:gdLst>
                <a:gd name="T0" fmla="*/ 89 w 53"/>
                <a:gd name="T1" fmla="*/ 0 h 47"/>
                <a:gd name="T2" fmla="*/ 0 w 53"/>
                <a:gd name="T3" fmla="*/ 353 h 47"/>
                <a:gd name="T4" fmla="*/ 134 w 53"/>
                <a:gd name="T5" fmla="*/ 529 h 47"/>
                <a:gd name="T6" fmla="*/ 586 w 53"/>
                <a:gd name="T7" fmla="*/ 636 h 4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47">
                  <a:moveTo>
                    <a:pt x="8" y="0"/>
                  </a:moveTo>
                  <a:cubicBezTo>
                    <a:pt x="2" y="5"/>
                    <a:pt x="0" y="18"/>
                    <a:pt x="0" y="26"/>
                  </a:cubicBezTo>
                  <a:cubicBezTo>
                    <a:pt x="1" y="33"/>
                    <a:pt x="5" y="37"/>
                    <a:pt x="12" y="39"/>
                  </a:cubicBezTo>
                  <a:cubicBezTo>
                    <a:pt x="26" y="45"/>
                    <a:pt x="38" y="47"/>
                    <a:pt x="53" y="4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" name="Freeform 264">
              <a:extLst>
                <a:ext uri="{FF2B5EF4-FFF2-40B4-BE49-F238E27FC236}">
                  <a16:creationId xmlns:a16="http://schemas.microsoft.com/office/drawing/2014/main" id="{B6970E56-4C81-F93B-F62A-6A25A72184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" y="2630"/>
              <a:ext cx="45" cy="96"/>
            </a:xfrm>
            <a:custGeom>
              <a:avLst/>
              <a:gdLst>
                <a:gd name="T0" fmla="*/ 227 w 20"/>
                <a:gd name="T1" fmla="*/ 0 h 40"/>
                <a:gd name="T2" fmla="*/ 11 w 20"/>
                <a:gd name="T3" fmla="*/ 552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40">
                  <a:moveTo>
                    <a:pt x="20" y="0"/>
                  </a:moveTo>
                  <a:cubicBezTo>
                    <a:pt x="3" y="0"/>
                    <a:pt x="0" y="28"/>
                    <a:pt x="1" y="4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" name="Freeform 265">
              <a:extLst>
                <a:ext uri="{FF2B5EF4-FFF2-40B4-BE49-F238E27FC236}">
                  <a16:creationId xmlns:a16="http://schemas.microsoft.com/office/drawing/2014/main" id="{518FC6C8-DA06-8555-6941-B4E1D336B0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5" y="2673"/>
              <a:ext cx="13" cy="39"/>
            </a:xfrm>
            <a:custGeom>
              <a:avLst/>
              <a:gdLst>
                <a:gd name="T0" fmla="*/ 0 w 6"/>
                <a:gd name="T1" fmla="*/ 232 h 16"/>
                <a:gd name="T2" fmla="*/ 61 w 6"/>
                <a:gd name="T3" fmla="*/ 0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6">
                  <a:moveTo>
                    <a:pt x="0" y="16"/>
                  </a:moveTo>
                  <a:cubicBezTo>
                    <a:pt x="6" y="13"/>
                    <a:pt x="4" y="5"/>
                    <a:pt x="6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" name="Freeform 266">
              <a:extLst>
                <a:ext uri="{FF2B5EF4-FFF2-40B4-BE49-F238E27FC236}">
                  <a16:creationId xmlns:a16="http://schemas.microsoft.com/office/drawing/2014/main" id="{0A95D473-6CA7-C0B9-846C-DF518AFF45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4" y="2908"/>
              <a:ext cx="36" cy="146"/>
            </a:xfrm>
            <a:custGeom>
              <a:avLst/>
              <a:gdLst>
                <a:gd name="T0" fmla="*/ 72 w 16"/>
                <a:gd name="T1" fmla="*/ 0 h 61"/>
                <a:gd name="T2" fmla="*/ 182 w 16"/>
                <a:gd name="T3" fmla="*/ 316 h 61"/>
                <a:gd name="T4" fmla="*/ 137 w 16"/>
                <a:gd name="T5" fmla="*/ 562 h 61"/>
                <a:gd name="T6" fmla="*/ 0 w 16"/>
                <a:gd name="T7" fmla="*/ 835 h 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" h="61">
                  <a:moveTo>
                    <a:pt x="6" y="0"/>
                  </a:moveTo>
                  <a:cubicBezTo>
                    <a:pt x="9" y="8"/>
                    <a:pt x="15" y="14"/>
                    <a:pt x="16" y="23"/>
                  </a:cubicBezTo>
                  <a:cubicBezTo>
                    <a:pt x="16" y="29"/>
                    <a:pt x="14" y="36"/>
                    <a:pt x="12" y="41"/>
                  </a:cubicBezTo>
                  <a:cubicBezTo>
                    <a:pt x="9" y="47"/>
                    <a:pt x="3" y="57"/>
                    <a:pt x="0" y="6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" name="Freeform 267">
              <a:extLst>
                <a:ext uri="{FF2B5EF4-FFF2-40B4-BE49-F238E27FC236}">
                  <a16:creationId xmlns:a16="http://schemas.microsoft.com/office/drawing/2014/main" id="{53A69B3C-3F6F-9EA4-E136-700E728CA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5" y="3297"/>
              <a:ext cx="121" cy="94"/>
            </a:xfrm>
            <a:custGeom>
              <a:avLst/>
              <a:gdLst>
                <a:gd name="T0" fmla="*/ 0 w 54"/>
                <a:gd name="T1" fmla="*/ 321 h 39"/>
                <a:gd name="T2" fmla="*/ 215 w 54"/>
                <a:gd name="T3" fmla="*/ 547 h 39"/>
                <a:gd name="T4" fmla="*/ 336 w 54"/>
                <a:gd name="T5" fmla="*/ 349 h 39"/>
                <a:gd name="T6" fmla="*/ 607 w 54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4" h="39">
                  <a:moveTo>
                    <a:pt x="0" y="23"/>
                  </a:moveTo>
                  <a:cubicBezTo>
                    <a:pt x="3" y="30"/>
                    <a:pt x="9" y="39"/>
                    <a:pt x="19" y="39"/>
                  </a:cubicBezTo>
                  <a:cubicBezTo>
                    <a:pt x="26" y="38"/>
                    <a:pt x="31" y="32"/>
                    <a:pt x="30" y="25"/>
                  </a:cubicBezTo>
                  <a:cubicBezTo>
                    <a:pt x="42" y="26"/>
                    <a:pt x="51" y="8"/>
                    <a:pt x="54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" name="Freeform 268">
              <a:extLst>
                <a:ext uri="{FF2B5EF4-FFF2-40B4-BE49-F238E27FC236}">
                  <a16:creationId xmlns:a16="http://schemas.microsoft.com/office/drawing/2014/main" id="{F5FC48A0-305A-7948-0719-1D1D6F5721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8" y="2917"/>
              <a:ext cx="25" cy="146"/>
            </a:xfrm>
            <a:custGeom>
              <a:avLst/>
              <a:gdLst>
                <a:gd name="T0" fmla="*/ 130 w 11"/>
                <a:gd name="T1" fmla="*/ 0 h 61"/>
                <a:gd name="T2" fmla="*/ 11 w 11"/>
                <a:gd name="T3" fmla="*/ 550 h 61"/>
                <a:gd name="T4" fmla="*/ 57 w 11"/>
                <a:gd name="T5" fmla="*/ 835 h 6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61">
                  <a:moveTo>
                    <a:pt x="11" y="0"/>
                  </a:moveTo>
                  <a:cubicBezTo>
                    <a:pt x="0" y="10"/>
                    <a:pt x="1" y="26"/>
                    <a:pt x="1" y="40"/>
                  </a:cubicBezTo>
                  <a:cubicBezTo>
                    <a:pt x="2" y="47"/>
                    <a:pt x="1" y="55"/>
                    <a:pt x="5" y="6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" name="Freeform 269">
              <a:extLst>
                <a:ext uri="{FF2B5EF4-FFF2-40B4-BE49-F238E27FC236}">
                  <a16:creationId xmlns:a16="http://schemas.microsoft.com/office/drawing/2014/main" id="{1E39A019-D6EA-3814-1F7E-863D9C72AC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2690"/>
              <a:ext cx="40" cy="163"/>
            </a:xfrm>
            <a:custGeom>
              <a:avLst/>
              <a:gdLst>
                <a:gd name="T0" fmla="*/ 187 w 18"/>
                <a:gd name="T1" fmla="*/ 0 h 68"/>
                <a:gd name="T2" fmla="*/ 133 w 18"/>
                <a:gd name="T3" fmla="*/ 563 h 68"/>
                <a:gd name="T4" fmla="*/ 0 w 18"/>
                <a:gd name="T5" fmla="*/ 937 h 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68">
                  <a:moveTo>
                    <a:pt x="17" y="0"/>
                  </a:moveTo>
                  <a:cubicBezTo>
                    <a:pt x="17" y="15"/>
                    <a:pt x="18" y="27"/>
                    <a:pt x="12" y="41"/>
                  </a:cubicBezTo>
                  <a:cubicBezTo>
                    <a:pt x="9" y="51"/>
                    <a:pt x="4" y="59"/>
                    <a:pt x="0" y="68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" name="Freeform 270">
              <a:extLst>
                <a:ext uri="{FF2B5EF4-FFF2-40B4-BE49-F238E27FC236}">
                  <a16:creationId xmlns:a16="http://schemas.microsoft.com/office/drawing/2014/main" id="{4D159D1B-C53F-66C7-AB85-77E4CC1FC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9" y="2511"/>
              <a:ext cx="63" cy="141"/>
            </a:xfrm>
            <a:custGeom>
              <a:avLst/>
              <a:gdLst>
                <a:gd name="T0" fmla="*/ 320 w 28"/>
                <a:gd name="T1" fmla="*/ 0 h 59"/>
                <a:gd name="T2" fmla="*/ 0 w 28"/>
                <a:gd name="T3" fmla="*/ 805 h 5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" h="59">
                  <a:moveTo>
                    <a:pt x="28" y="0"/>
                  </a:moveTo>
                  <a:cubicBezTo>
                    <a:pt x="12" y="17"/>
                    <a:pt x="5" y="37"/>
                    <a:pt x="0" y="5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" name="Freeform 271">
              <a:extLst>
                <a:ext uri="{FF2B5EF4-FFF2-40B4-BE49-F238E27FC236}">
                  <a16:creationId xmlns:a16="http://schemas.microsoft.com/office/drawing/2014/main" id="{A5AF817F-0838-5984-13B8-CC8CD3CAC9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7" y="2272"/>
              <a:ext cx="34" cy="131"/>
            </a:xfrm>
            <a:custGeom>
              <a:avLst/>
              <a:gdLst>
                <a:gd name="T0" fmla="*/ 165 w 15"/>
                <a:gd name="T1" fmla="*/ 0 h 55"/>
                <a:gd name="T2" fmla="*/ 175 w 15"/>
                <a:gd name="T3" fmla="*/ 743 h 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55">
                  <a:moveTo>
                    <a:pt x="14" y="0"/>
                  </a:moveTo>
                  <a:cubicBezTo>
                    <a:pt x="0" y="14"/>
                    <a:pt x="4" y="43"/>
                    <a:pt x="15" y="5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" name="Freeform 272">
              <a:extLst>
                <a:ext uri="{FF2B5EF4-FFF2-40B4-BE49-F238E27FC236}">
                  <a16:creationId xmlns:a16="http://schemas.microsoft.com/office/drawing/2014/main" id="{DB497A01-ADE6-D426-50DE-A0F6243A02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4" y="1975"/>
              <a:ext cx="31" cy="177"/>
            </a:xfrm>
            <a:custGeom>
              <a:avLst/>
              <a:gdLst>
                <a:gd name="T0" fmla="*/ 0 w 14"/>
                <a:gd name="T1" fmla="*/ 1012 h 74"/>
                <a:gd name="T2" fmla="*/ 117 w 14"/>
                <a:gd name="T3" fmla="*/ 464 h 74"/>
                <a:gd name="T4" fmla="*/ 35 w 14"/>
                <a:gd name="T5" fmla="*/ 0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74">
                  <a:moveTo>
                    <a:pt x="0" y="74"/>
                  </a:moveTo>
                  <a:cubicBezTo>
                    <a:pt x="12" y="63"/>
                    <a:pt x="14" y="51"/>
                    <a:pt x="11" y="34"/>
                  </a:cubicBezTo>
                  <a:cubicBezTo>
                    <a:pt x="9" y="24"/>
                    <a:pt x="9" y="9"/>
                    <a:pt x="3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" name="Freeform 273">
              <a:extLst>
                <a:ext uri="{FF2B5EF4-FFF2-40B4-BE49-F238E27FC236}">
                  <a16:creationId xmlns:a16="http://schemas.microsoft.com/office/drawing/2014/main" id="{16E5FC59-1262-48F3-0A05-08B6415F9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6" y="1834"/>
              <a:ext cx="43" cy="244"/>
            </a:xfrm>
            <a:custGeom>
              <a:avLst/>
              <a:gdLst>
                <a:gd name="T0" fmla="*/ 210 w 19"/>
                <a:gd name="T1" fmla="*/ 0 h 102"/>
                <a:gd name="T2" fmla="*/ 45 w 19"/>
                <a:gd name="T3" fmla="*/ 452 h 102"/>
                <a:gd name="T4" fmla="*/ 45 w 19"/>
                <a:gd name="T5" fmla="*/ 1002 h 102"/>
                <a:gd name="T6" fmla="*/ 220 w 19"/>
                <a:gd name="T7" fmla="*/ 1397 h 10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102">
                  <a:moveTo>
                    <a:pt x="18" y="0"/>
                  </a:moveTo>
                  <a:cubicBezTo>
                    <a:pt x="16" y="12"/>
                    <a:pt x="7" y="22"/>
                    <a:pt x="4" y="33"/>
                  </a:cubicBezTo>
                  <a:cubicBezTo>
                    <a:pt x="1" y="47"/>
                    <a:pt x="0" y="59"/>
                    <a:pt x="4" y="73"/>
                  </a:cubicBezTo>
                  <a:cubicBezTo>
                    <a:pt x="6" y="81"/>
                    <a:pt x="12" y="99"/>
                    <a:pt x="19" y="10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" name="Freeform 274">
              <a:extLst>
                <a:ext uri="{FF2B5EF4-FFF2-40B4-BE49-F238E27FC236}">
                  <a16:creationId xmlns:a16="http://schemas.microsoft.com/office/drawing/2014/main" id="{CA591CFC-F7E0-5E3C-861B-D3C4D48FC8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" y="1454"/>
              <a:ext cx="38" cy="110"/>
            </a:xfrm>
            <a:custGeom>
              <a:avLst/>
              <a:gdLst>
                <a:gd name="T0" fmla="*/ 0 w 17"/>
                <a:gd name="T1" fmla="*/ 629 h 46"/>
                <a:gd name="T2" fmla="*/ 190 w 17"/>
                <a:gd name="T3" fmla="*/ 0 h 4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46">
                  <a:moveTo>
                    <a:pt x="0" y="46"/>
                  </a:moveTo>
                  <a:cubicBezTo>
                    <a:pt x="0" y="30"/>
                    <a:pt x="2" y="9"/>
                    <a:pt x="17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" name="Freeform 275">
              <a:extLst>
                <a:ext uri="{FF2B5EF4-FFF2-40B4-BE49-F238E27FC236}">
                  <a16:creationId xmlns:a16="http://schemas.microsoft.com/office/drawing/2014/main" id="{FC4F7AB8-4377-BB0D-EA6E-8D4F64229E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3" y="1456"/>
              <a:ext cx="29" cy="103"/>
            </a:xfrm>
            <a:custGeom>
              <a:avLst/>
              <a:gdLst>
                <a:gd name="T0" fmla="*/ 0 w 13"/>
                <a:gd name="T1" fmla="*/ 592 h 43"/>
                <a:gd name="T2" fmla="*/ 100 w 13"/>
                <a:gd name="T3" fmla="*/ 0 h 4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43">
                  <a:moveTo>
                    <a:pt x="0" y="43"/>
                  </a:moveTo>
                  <a:cubicBezTo>
                    <a:pt x="9" y="33"/>
                    <a:pt x="13" y="13"/>
                    <a:pt x="9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" name="Freeform 276">
              <a:extLst>
                <a:ext uri="{FF2B5EF4-FFF2-40B4-BE49-F238E27FC236}">
                  <a16:creationId xmlns:a16="http://schemas.microsoft.com/office/drawing/2014/main" id="{923BCDB5-8BB9-E8F1-64A5-D929E52AB9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0" y="2516"/>
              <a:ext cx="251" cy="956"/>
            </a:xfrm>
            <a:custGeom>
              <a:avLst/>
              <a:gdLst>
                <a:gd name="T0" fmla="*/ 0 w 112"/>
                <a:gd name="T1" fmla="*/ 0 h 400"/>
                <a:gd name="T2" fmla="*/ 527 w 112"/>
                <a:gd name="T3" fmla="*/ 1651 h 400"/>
                <a:gd name="T4" fmla="*/ 717 w 112"/>
                <a:gd name="T5" fmla="*/ 2897 h 400"/>
                <a:gd name="T6" fmla="*/ 643 w 112"/>
                <a:gd name="T7" fmla="*/ 3998 h 400"/>
                <a:gd name="T8" fmla="*/ 1262 w 112"/>
                <a:gd name="T9" fmla="*/ 5244 h 4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2" h="400">
                  <a:moveTo>
                    <a:pt x="0" y="0"/>
                  </a:moveTo>
                  <a:cubicBezTo>
                    <a:pt x="36" y="42"/>
                    <a:pt x="35" y="61"/>
                    <a:pt x="47" y="121"/>
                  </a:cubicBezTo>
                  <a:cubicBezTo>
                    <a:pt x="53" y="153"/>
                    <a:pt x="63" y="182"/>
                    <a:pt x="64" y="212"/>
                  </a:cubicBezTo>
                  <a:cubicBezTo>
                    <a:pt x="65" y="240"/>
                    <a:pt x="58" y="267"/>
                    <a:pt x="57" y="293"/>
                  </a:cubicBezTo>
                  <a:cubicBezTo>
                    <a:pt x="55" y="347"/>
                    <a:pt x="86" y="400"/>
                    <a:pt x="112" y="38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" name="Freeform 277">
              <a:extLst>
                <a:ext uri="{FF2B5EF4-FFF2-40B4-BE49-F238E27FC236}">
                  <a16:creationId xmlns:a16="http://schemas.microsoft.com/office/drawing/2014/main" id="{A2C55FB9-6B63-69A4-4C9F-FA88626E2E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" y="3245"/>
              <a:ext cx="188" cy="95"/>
            </a:xfrm>
            <a:custGeom>
              <a:avLst/>
              <a:gdLst>
                <a:gd name="T0" fmla="*/ 0 w 84"/>
                <a:gd name="T1" fmla="*/ 508 h 40"/>
                <a:gd name="T2" fmla="*/ 942 w 84"/>
                <a:gd name="T3" fmla="*/ 0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4" h="40">
                  <a:moveTo>
                    <a:pt x="0" y="38"/>
                  </a:moveTo>
                  <a:cubicBezTo>
                    <a:pt x="30" y="40"/>
                    <a:pt x="74" y="22"/>
                    <a:pt x="84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" name="Freeform 278">
              <a:extLst>
                <a:ext uri="{FF2B5EF4-FFF2-40B4-BE49-F238E27FC236}">
                  <a16:creationId xmlns:a16="http://schemas.microsoft.com/office/drawing/2014/main" id="{3C56C0C8-6061-52FC-2132-2EEF56361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" y="2482"/>
              <a:ext cx="283" cy="952"/>
            </a:xfrm>
            <a:custGeom>
              <a:avLst/>
              <a:gdLst>
                <a:gd name="T0" fmla="*/ 1428 w 126"/>
                <a:gd name="T1" fmla="*/ 0 h 398"/>
                <a:gd name="T2" fmla="*/ 1101 w 126"/>
                <a:gd name="T3" fmla="*/ 983 h 398"/>
                <a:gd name="T4" fmla="*/ 862 w 126"/>
                <a:gd name="T5" fmla="*/ 2105 h 398"/>
                <a:gd name="T6" fmla="*/ 862 w 126"/>
                <a:gd name="T7" fmla="*/ 3296 h 398"/>
                <a:gd name="T8" fmla="*/ 716 w 126"/>
                <a:gd name="T9" fmla="*/ 4200 h 398"/>
                <a:gd name="T10" fmla="*/ 0 w 126"/>
                <a:gd name="T11" fmla="*/ 5229 h 3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6" h="398">
                  <a:moveTo>
                    <a:pt x="126" y="0"/>
                  </a:moveTo>
                  <a:cubicBezTo>
                    <a:pt x="105" y="21"/>
                    <a:pt x="105" y="49"/>
                    <a:pt x="97" y="72"/>
                  </a:cubicBezTo>
                  <a:cubicBezTo>
                    <a:pt x="90" y="91"/>
                    <a:pt x="78" y="128"/>
                    <a:pt x="76" y="154"/>
                  </a:cubicBezTo>
                  <a:cubicBezTo>
                    <a:pt x="72" y="187"/>
                    <a:pt x="78" y="216"/>
                    <a:pt x="76" y="241"/>
                  </a:cubicBezTo>
                  <a:cubicBezTo>
                    <a:pt x="73" y="263"/>
                    <a:pt x="62" y="282"/>
                    <a:pt x="63" y="307"/>
                  </a:cubicBezTo>
                  <a:cubicBezTo>
                    <a:pt x="65" y="361"/>
                    <a:pt x="26" y="398"/>
                    <a:pt x="0" y="38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" name="Freeform 279">
              <a:extLst>
                <a:ext uri="{FF2B5EF4-FFF2-40B4-BE49-F238E27FC236}">
                  <a16:creationId xmlns:a16="http://schemas.microsoft.com/office/drawing/2014/main" id="{F4C55F8F-1664-98A5-62EC-9B2054E95F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8" y="3245"/>
              <a:ext cx="177" cy="139"/>
            </a:xfrm>
            <a:custGeom>
              <a:avLst/>
              <a:gdLst>
                <a:gd name="T0" fmla="*/ 889 w 79"/>
                <a:gd name="T1" fmla="*/ 700 h 58"/>
                <a:gd name="T2" fmla="*/ 0 w 79"/>
                <a:gd name="T3" fmla="*/ 0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9" h="58">
                  <a:moveTo>
                    <a:pt x="79" y="51"/>
                  </a:moveTo>
                  <a:cubicBezTo>
                    <a:pt x="29" y="58"/>
                    <a:pt x="10" y="22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" name="Freeform 280">
              <a:extLst>
                <a:ext uri="{FF2B5EF4-FFF2-40B4-BE49-F238E27FC236}">
                  <a16:creationId xmlns:a16="http://schemas.microsoft.com/office/drawing/2014/main" id="{B9A6B66D-BA4A-EA98-9210-045D9B1D5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" y="2970"/>
              <a:ext cx="18" cy="155"/>
            </a:xfrm>
            <a:custGeom>
              <a:avLst/>
              <a:gdLst>
                <a:gd name="T0" fmla="*/ 92 w 8"/>
                <a:gd name="T1" fmla="*/ 0 h 65"/>
                <a:gd name="T2" fmla="*/ 11 w 8"/>
                <a:gd name="T3" fmla="*/ 882 h 6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65">
                  <a:moveTo>
                    <a:pt x="8" y="0"/>
                  </a:moveTo>
                  <a:cubicBezTo>
                    <a:pt x="8" y="22"/>
                    <a:pt x="0" y="43"/>
                    <a:pt x="1" y="6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2" name="Freeform 281">
              <a:extLst>
                <a:ext uri="{FF2B5EF4-FFF2-40B4-BE49-F238E27FC236}">
                  <a16:creationId xmlns:a16="http://schemas.microsoft.com/office/drawing/2014/main" id="{B03E15D8-5E74-4562-215F-021EDE26C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1" y="3003"/>
              <a:ext cx="44" cy="156"/>
            </a:xfrm>
            <a:custGeom>
              <a:avLst/>
              <a:gdLst>
                <a:gd name="T0" fmla="*/ 150 w 20"/>
                <a:gd name="T1" fmla="*/ 0 h 65"/>
                <a:gd name="T2" fmla="*/ 9 w 20"/>
                <a:gd name="T3" fmla="*/ 898 h 6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65">
                  <a:moveTo>
                    <a:pt x="14" y="0"/>
                  </a:moveTo>
                  <a:cubicBezTo>
                    <a:pt x="20" y="25"/>
                    <a:pt x="0" y="41"/>
                    <a:pt x="1" y="6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3" name="Freeform 282">
              <a:extLst>
                <a:ext uri="{FF2B5EF4-FFF2-40B4-BE49-F238E27FC236}">
                  <a16:creationId xmlns:a16="http://schemas.microsoft.com/office/drawing/2014/main" id="{0EDC5361-11B8-8E4C-E839-4767051777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6" y="2547"/>
              <a:ext cx="65" cy="236"/>
            </a:xfrm>
            <a:custGeom>
              <a:avLst/>
              <a:gdLst>
                <a:gd name="T0" fmla="*/ 327 w 29"/>
                <a:gd name="T1" fmla="*/ 0 h 99"/>
                <a:gd name="T2" fmla="*/ 126 w 29"/>
                <a:gd name="T3" fmla="*/ 586 h 99"/>
                <a:gd name="T4" fmla="*/ 9 w 29"/>
                <a:gd name="T5" fmla="*/ 1342 h 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99">
                  <a:moveTo>
                    <a:pt x="29" y="0"/>
                  </a:moveTo>
                  <a:cubicBezTo>
                    <a:pt x="24" y="15"/>
                    <a:pt x="15" y="28"/>
                    <a:pt x="11" y="43"/>
                  </a:cubicBezTo>
                  <a:cubicBezTo>
                    <a:pt x="6" y="61"/>
                    <a:pt x="0" y="81"/>
                    <a:pt x="1" y="9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" name="Freeform 283">
              <a:extLst>
                <a:ext uri="{FF2B5EF4-FFF2-40B4-BE49-F238E27FC236}">
                  <a16:creationId xmlns:a16="http://schemas.microsoft.com/office/drawing/2014/main" id="{1A75707C-87DB-4EF5-DCA3-A13C18FAE9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5" y="3274"/>
              <a:ext cx="31" cy="40"/>
            </a:xfrm>
            <a:custGeom>
              <a:avLst/>
              <a:gdLst>
                <a:gd name="T0" fmla="*/ 0 w 14"/>
                <a:gd name="T1" fmla="*/ 221 h 17"/>
                <a:gd name="T2" fmla="*/ 153 w 14"/>
                <a:gd name="T3" fmla="*/ 89 h 17"/>
                <a:gd name="T4" fmla="*/ 89 w 14"/>
                <a:gd name="T5" fmla="*/ 38 h 17"/>
                <a:gd name="T6" fmla="*/ 97 w 14"/>
                <a:gd name="T7" fmla="*/ 0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" h="17">
                  <a:moveTo>
                    <a:pt x="0" y="17"/>
                  </a:moveTo>
                  <a:cubicBezTo>
                    <a:pt x="3" y="12"/>
                    <a:pt x="7" y="4"/>
                    <a:pt x="14" y="7"/>
                  </a:cubicBezTo>
                  <a:cubicBezTo>
                    <a:pt x="12" y="6"/>
                    <a:pt x="10" y="4"/>
                    <a:pt x="8" y="3"/>
                  </a:cubicBezTo>
                  <a:cubicBezTo>
                    <a:pt x="8" y="2"/>
                    <a:pt x="8" y="1"/>
                    <a:pt x="9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" name="Freeform 284">
              <a:extLst>
                <a:ext uri="{FF2B5EF4-FFF2-40B4-BE49-F238E27FC236}">
                  <a16:creationId xmlns:a16="http://schemas.microsoft.com/office/drawing/2014/main" id="{4EE2F48F-3C51-096B-8904-936E4F24F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3" y="3195"/>
              <a:ext cx="31" cy="119"/>
            </a:xfrm>
            <a:custGeom>
              <a:avLst/>
              <a:gdLst>
                <a:gd name="T0" fmla="*/ 0 w 14"/>
                <a:gd name="T1" fmla="*/ 0 h 50"/>
                <a:gd name="T2" fmla="*/ 153 w 14"/>
                <a:gd name="T3" fmla="*/ 674 h 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50">
                  <a:moveTo>
                    <a:pt x="0" y="0"/>
                  </a:moveTo>
                  <a:cubicBezTo>
                    <a:pt x="7" y="18"/>
                    <a:pt x="2" y="35"/>
                    <a:pt x="14" y="5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" name="Freeform 285">
              <a:extLst>
                <a:ext uri="{FF2B5EF4-FFF2-40B4-BE49-F238E27FC236}">
                  <a16:creationId xmlns:a16="http://schemas.microsoft.com/office/drawing/2014/main" id="{7308A993-E48E-583A-7D15-6B0567050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8" y="3321"/>
              <a:ext cx="117" cy="101"/>
            </a:xfrm>
            <a:custGeom>
              <a:avLst/>
              <a:gdLst>
                <a:gd name="T0" fmla="*/ 0 w 52"/>
                <a:gd name="T1" fmla="*/ 503 h 42"/>
                <a:gd name="T2" fmla="*/ 365 w 52"/>
                <a:gd name="T3" fmla="*/ 457 h 42"/>
                <a:gd name="T4" fmla="*/ 592 w 52"/>
                <a:gd name="T5" fmla="*/ 0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2" h="42">
                  <a:moveTo>
                    <a:pt x="0" y="36"/>
                  </a:moveTo>
                  <a:cubicBezTo>
                    <a:pt x="13" y="39"/>
                    <a:pt x="20" y="42"/>
                    <a:pt x="32" y="33"/>
                  </a:cubicBezTo>
                  <a:cubicBezTo>
                    <a:pt x="42" y="25"/>
                    <a:pt x="49" y="12"/>
                    <a:pt x="52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" name="Freeform 286">
              <a:extLst>
                <a:ext uri="{FF2B5EF4-FFF2-40B4-BE49-F238E27FC236}">
                  <a16:creationId xmlns:a16="http://schemas.microsoft.com/office/drawing/2014/main" id="{6BEC72BD-D4E2-FB42-D70F-082D2A7594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2" y="3278"/>
              <a:ext cx="13" cy="12"/>
            </a:xfrm>
            <a:custGeom>
              <a:avLst/>
              <a:gdLst>
                <a:gd name="T0" fmla="*/ 61 w 6"/>
                <a:gd name="T1" fmla="*/ 29 h 5"/>
                <a:gd name="T2" fmla="*/ 0 w 6"/>
                <a:gd name="T3" fmla="*/ 0 h 5"/>
                <a:gd name="T4" fmla="*/ 9 w 6"/>
                <a:gd name="T5" fmla="*/ 70 h 5"/>
                <a:gd name="T6" fmla="*/ 9 w 6"/>
                <a:gd name="T7" fmla="*/ 29 h 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5">
                  <a:moveTo>
                    <a:pt x="6" y="2"/>
                  </a:moveTo>
                  <a:cubicBezTo>
                    <a:pt x="4" y="1"/>
                    <a:pt x="2" y="2"/>
                    <a:pt x="0" y="0"/>
                  </a:cubicBezTo>
                  <a:cubicBezTo>
                    <a:pt x="0" y="2"/>
                    <a:pt x="0" y="4"/>
                    <a:pt x="1" y="5"/>
                  </a:cubicBezTo>
                  <a:cubicBezTo>
                    <a:pt x="2" y="4"/>
                    <a:pt x="1" y="1"/>
                    <a:pt x="1" y="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" name="Freeform 287">
              <a:extLst>
                <a:ext uri="{FF2B5EF4-FFF2-40B4-BE49-F238E27FC236}">
                  <a16:creationId xmlns:a16="http://schemas.microsoft.com/office/drawing/2014/main" id="{CB6CC4F2-2B3E-8A87-409B-26D1F1E23A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1" y="3434"/>
              <a:ext cx="29" cy="36"/>
            </a:xfrm>
            <a:custGeom>
              <a:avLst/>
              <a:gdLst>
                <a:gd name="T0" fmla="*/ 0 w 13"/>
                <a:gd name="T1" fmla="*/ 0 h 15"/>
                <a:gd name="T2" fmla="*/ 65 w 13"/>
                <a:gd name="T3" fmla="*/ 206 h 15"/>
                <a:gd name="T4" fmla="*/ 145 w 13"/>
                <a:gd name="T5" fmla="*/ 98 h 15"/>
                <a:gd name="T6" fmla="*/ 100 w 13"/>
                <a:gd name="T7" fmla="*/ 139 h 15"/>
                <a:gd name="T8" fmla="*/ 65 w 13"/>
                <a:gd name="T9" fmla="*/ 82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15">
                  <a:moveTo>
                    <a:pt x="0" y="0"/>
                  </a:moveTo>
                  <a:cubicBezTo>
                    <a:pt x="3" y="5"/>
                    <a:pt x="5" y="10"/>
                    <a:pt x="6" y="15"/>
                  </a:cubicBezTo>
                  <a:cubicBezTo>
                    <a:pt x="7" y="12"/>
                    <a:pt x="9" y="9"/>
                    <a:pt x="13" y="7"/>
                  </a:cubicBezTo>
                  <a:cubicBezTo>
                    <a:pt x="11" y="9"/>
                    <a:pt x="10" y="9"/>
                    <a:pt x="9" y="10"/>
                  </a:cubicBezTo>
                  <a:cubicBezTo>
                    <a:pt x="7" y="10"/>
                    <a:pt x="6" y="8"/>
                    <a:pt x="6" y="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" name="Freeform 288">
              <a:extLst>
                <a:ext uri="{FF2B5EF4-FFF2-40B4-BE49-F238E27FC236}">
                  <a16:creationId xmlns:a16="http://schemas.microsoft.com/office/drawing/2014/main" id="{559F91FE-52D5-25EA-E8B2-5611490A6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4" y="3350"/>
              <a:ext cx="15" cy="24"/>
            </a:xfrm>
            <a:custGeom>
              <a:avLst/>
              <a:gdLst>
                <a:gd name="T0" fmla="*/ 19 w 7"/>
                <a:gd name="T1" fmla="*/ 139 h 10"/>
                <a:gd name="T2" fmla="*/ 69 w 7"/>
                <a:gd name="T3" fmla="*/ 0 h 10"/>
                <a:gd name="T4" fmla="*/ 0 w 7"/>
                <a:gd name="T5" fmla="*/ 82 h 10"/>
                <a:gd name="T6" fmla="*/ 9 w 7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" h="10">
                  <a:moveTo>
                    <a:pt x="2" y="10"/>
                  </a:moveTo>
                  <a:cubicBezTo>
                    <a:pt x="2" y="6"/>
                    <a:pt x="5" y="1"/>
                    <a:pt x="7" y="0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1" y="2"/>
                    <a:pt x="0" y="0"/>
                    <a:pt x="1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" name="Freeform 289">
              <a:extLst>
                <a:ext uri="{FF2B5EF4-FFF2-40B4-BE49-F238E27FC236}">
                  <a16:creationId xmlns:a16="http://schemas.microsoft.com/office/drawing/2014/main" id="{65C39339-C30B-AC78-0A36-45919B161A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3" y="2836"/>
              <a:ext cx="11" cy="38"/>
            </a:xfrm>
            <a:custGeom>
              <a:avLst/>
              <a:gdLst>
                <a:gd name="T0" fmla="*/ 9 w 5"/>
                <a:gd name="T1" fmla="*/ 0 h 16"/>
                <a:gd name="T2" fmla="*/ 0 w 5"/>
                <a:gd name="T3" fmla="*/ 176 h 16"/>
                <a:gd name="T4" fmla="*/ 53 w 5"/>
                <a:gd name="T5" fmla="*/ 214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16">
                  <a:moveTo>
                    <a:pt x="1" y="0"/>
                  </a:moveTo>
                  <a:cubicBezTo>
                    <a:pt x="1" y="5"/>
                    <a:pt x="1" y="9"/>
                    <a:pt x="0" y="13"/>
                  </a:cubicBezTo>
                  <a:cubicBezTo>
                    <a:pt x="3" y="13"/>
                    <a:pt x="3" y="15"/>
                    <a:pt x="5" y="1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1" name="Freeform 290">
              <a:extLst>
                <a:ext uri="{FF2B5EF4-FFF2-40B4-BE49-F238E27FC236}">
                  <a16:creationId xmlns:a16="http://schemas.microsoft.com/office/drawing/2014/main" id="{48787798-0DD4-BC0E-69ED-FD95F3685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6" y="2724"/>
              <a:ext cx="9" cy="21"/>
            </a:xfrm>
            <a:custGeom>
              <a:avLst/>
              <a:gdLst>
                <a:gd name="T0" fmla="*/ 45 w 4"/>
                <a:gd name="T1" fmla="*/ 0 h 9"/>
                <a:gd name="T2" fmla="*/ 11 w 4"/>
                <a:gd name="T3" fmla="*/ 103 h 9"/>
                <a:gd name="T4" fmla="*/ 11 w 4"/>
                <a:gd name="T5" fmla="*/ 103 h 9"/>
                <a:gd name="T6" fmla="*/ 11 w 4"/>
                <a:gd name="T7" fmla="*/ 77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9">
                  <a:moveTo>
                    <a:pt x="4" y="0"/>
                  </a:moveTo>
                  <a:cubicBezTo>
                    <a:pt x="3" y="3"/>
                    <a:pt x="2" y="6"/>
                    <a:pt x="1" y="8"/>
                  </a:cubicBezTo>
                  <a:cubicBezTo>
                    <a:pt x="1" y="9"/>
                    <a:pt x="1" y="9"/>
                    <a:pt x="1" y="8"/>
                  </a:cubicBezTo>
                  <a:cubicBezTo>
                    <a:pt x="0" y="7"/>
                    <a:pt x="1" y="7"/>
                    <a:pt x="1" y="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2" name="Freeform 291">
              <a:extLst>
                <a:ext uri="{FF2B5EF4-FFF2-40B4-BE49-F238E27FC236}">
                  <a16:creationId xmlns:a16="http://schemas.microsoft.com/office/drawing/2014/main" id="{5AFE78FA-19B7-F167-419B-6BCB4634A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1" y="3288"/>
              <a:ext cx="6" cy="29"/>
            </a:xfrm>
            <a:custGeom>
              <a:avLst/>
              <a:gdLst>
                <a:gd name="T0" fmla="*/ 8 w 3"/>
                <a:gd name="T1" fmla="*/ 0 h 12"/>
                <a:gd name="T2" fmla="*/ 24 w 3"/>
                <a:gd name="T3" fmla="*/ 169 h 12"/>
                <a:gd name="T4" fmla="*/ 8 w 3"/>
                <a:gd name="T5" fmla="*/ 58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12">
                  <a:moveTo>
                    <a:pt x="1" y="0"/>
                  </a:moveTo>
                  <a:cubicBezTo>
                    <a:pt x="0" y="4"/>
                    <a:pt x="1" y="9"/>
                    <a:pt x="3" y="12"/>
                  </a:cubicBezTo>
                  <a:cubicBezTo>
                    <a:pt x="2" y="10"/>
                    <a:pt x="2" y="7"/>
                    <a:pt x="1" y="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" name="Freeform 292">
              <a:extLst>
                <a:ext uri="{FF2B5EF4-FFF2-40B4-BE49-F238E27FC236}">
                  <a16:creationId xmlns:a16="http://schemas.microsoft.com/office/drawing/2014/main" id="{0A3D3B13-BCA1-707C-F0C4-CEAADE9D4D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4" y="3132"/>
              <a:ext cx="13" cy="36"/>
            </a:xfrm>
            <a:custGeom>
              <a:avLst/>
              <a:gdLst>
                <a:gd name="T0" fmla="*/ 61 w 6"/>
                <a:gd name="T1" fmla="*/ 0 h 15"/>
                <a:gd name="T2" fmla="*/ 0 w 6"/>
                <a:gd name="T3" fmla="*/ 110 h 15"/>
                <a:gd name="T4" fmla="*/ 33 w 6"/>
                <a:gd name="T5" fmla="*/ 206 h 15"/>
                <a:gd name="T6" fmla="*/ 61 w 6"/>
                <a:gd name="T7" fmla="*/ 12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15">
                  <a:moveTo>
                    <a:pt x="6" y="0"/>
                  </a:moveTo>
                  <a:cubicBezTo>
                    <a:pt x="4" y="3"/>
                    <a:pt x="2" y="6"/>
                    <a:pt x="0" y="8"/>
                  </a:cubicBezTo>
                  <a:cubicBezTo>
                    <a:pt x="2" y="10"/>
                    <a:pt x="2" y="13"/>
                    <a:pt x="3" y="15"/>
                  </a:cubicBezTo>
                  <a:cubicBezTo>
                    <a:pt x="4" y="11"/>
                    <a:pt x="5" y="6"/>
                    <a:pt x="6" y="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4" name="Freeform 293">
              <a:extLst>
                <a:ext uri="{FF2B5EF4-FFF2-40B4-BE49-F238E27FC236}">
                  <a16:creationId xmlns:a16="http://schemas.microsoft.com/office/drawing/2014/main" id="{F4A2592E-ACE0-E58A-84DC-AB5F64DA88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0" y="3039"/>
              <a:ext cx="11" cy="12"/>
            </a:xfrm>
            <a:custGeom>
              <a:avLst/>
              <a:gdLst>
                <a:gd name="T0" fmla="*/ 33 w 5"/>
                <a:gd name="T1" fmla="*/ 0 h 5"/>
                <a:gd name="T2" fmla="*/ 0 w 5"/>
                <a:gd name="T3" fmla="*/ 70 h 5"/>
                <a:gd name="T4" fmla="*/ 33 w 5"/>
                <a:gd name="T5" fmla="*/ 29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2"/>
                    <a:pt x="1" y="3"/>
                    <a:pt x="0" y="5"/>
                  </a:cubicBezTo>
                  <a:cubicBezTo>
                    <a:pt x="0" y="5"/>
                    <a:pt x="5" y="1"/>
                    <a:pt x="3" y="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" name="Freeform 294">
              <a:extLst>
                <a:ext uri="{FF2B5EF4-FFF2-40B4-BE49-F238E27FC236}">
                  <a16:creationId xmlns:a16="http://schemas.microsoft.com/office/drawing/2014/main" id="{66141583-6550-D9E9-580C-3957C1482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2977"/>
              <a:ext cx="9" cy="14"/>
            </a:xfrm>
            <a:custGeom>
              <a:avLst/>
              <a:gdLst>
                <a:gd name="T0" fmla="*/ 45 w 4"/>
                <a:gd name="T1" fmla="*/ 0 h 6"/>
                <a:gd name="T2" fmla="*/ 25 w 4"/>
                <a:gd name="T3" fmla="*/ 65 h 6"/>
                <a:gd name="T4" fmla="*/ 25 w 4"/>
                <a:gd name="T5" fmla="*/ 65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6">
                  <a:moveTo>
                    <a:pt x="4" y="0"/>
                  </a:moveTo>
                  <a:cubicBezTo>
                    <a:pt x="3" y="2"/>
                    <a:pt x="3" y="4"/>
                    <a:pt x="2" y="5"/>
                  </a:cubicBezTo>
                  <a:cubicBezTo>
                    <a:pt x="0" y="6"/>
                    <a:pt x="2" y="5"/>
                    <a:pt x="2" y="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" name="Freeform 295">
              <a:extLst>
                <a:ext uri="{FF2B5EF4-FFF2-40B4-BE49-F238E27FC236}">
                  <a16:creationId xmlns:a16="http://schemas.microsoft.com/office/drawing/2014/main" id="{5C72169C-A100-D53E-2E86-69C484DE3D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5" y="2913"/>
              <a:ext cx="18" cy="52"/>
            </a:xfrm>
            <a:custGeom>
              <a:avLst/>
              <a:gdLst>
                <a:gd name="T0" fmla="*/ 11 w 8"/>
                <a:gd name="T1" fmla="*/ 0 h 22"/>
                <a:gd name="T2" fmla="*/ 92 w 8"/>
                <a:gd name="T3" fmla="*/ 135 h 22"/>
                <a:gd name="T4" fmla="*/ 36 w 8"/>
                <a:gd name="T5" fmla="*/ 291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22">
                  <a:moveTo>
                    <a:pt x="1" y="0"/>
                  </a:moveTo>
                  <a:cubicBezTo>
                    <a:pt x="0" y="5"/>
                    <a:pt x="3" y="9"/>
                    <a:pt x="8" y="10"/>
                  </a:cubicBezTo>
                  <a:cubicBezTo>
                    <a:pt x="3" y="12"/>
                    <a:pt x="2" y="19"/>
                    <a:pt x="3" y="2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" name="Freeform 296">
              <a:extLst>
                <a:ext uri="{FF2B5EF4-FFF2-40B4-BE49-F238E27FC236}">
                  <a16:creationId xmlns:a16="http://schemas.microsoft.com/office/drawing/2014/main" id="{BCB2E8F4-77FE-FDF2-5CA6-429FFEBF96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0" y="2791"/>
              <a:ext cx="18" cy="62"/>
            </a:xfrm>
            <a:custGeom>
              <a:avLst/>
              <a:gdLst>
                <a:gd name="T0" fmla="*/ 92 w 8"/>
                <a:gd name="T1" fmla="*/ 0 h 26"/>
                <a:gd name="T2" fmla="*/ 45 w 8"/>
                <a:gd name="T3" fmla="*/ 353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26">
                  <a:moveTo>
                    <a:pt x="8" y="0"/>
                  </a:moveTo>
                  <a:cubicBezTo>
                    <a:pt x="5" y="5"/>
                    <a:pt x="0" y="22"/>
                    <a:pt x="4" y="2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" name="Freeform 297">
              <a:extLst>
                <a:ext uri="{FF2B5EF4-FFF2-40B4-BE49-F238E27FC236}">
                  <a16:creationId xmlns:a16="http://schemas.microsoft.com/office/drawing/2014/main" id="{31CAF7B6-7BA0-678E-5F79-CF687B9DA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" y="3305"/>
              <a:ext cx="15" cy="9"/>
            </a:xfrm>
            <a:custGeom>
              <a:avLst/>
              <a:gdLst>
                <a:gd name="T0" fmla="*/ 0 w 7"/>
                <a:gd name="T1" fmla="*/ 45 h 4"/>
                <a:gd name="T2" fmla="*/ 69 w 7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4">
                  <a:moveTo>
                    <a:pt x="0" y="4"/>
                  </a:moveTo>
                  <a:cubicBezTo>
                    <a:pt x="1" y="1"/>
                    <a:pt x="4" y="0"/>
                    <a:pt x="7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" name="Freeform 298">
              <a:extLst>
                <a:ext uri="{FF2B5EF4-FFF2-40B4-BE49-F238E27FC236}">
                  <a16:creationId xmlns:a16="http://schemas.microsoft.com/office/drawing/2014/main" id="{7257D359-9A44-85E7-3847-275E297079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7" y="2996"/>
              <a:ext cx="25" cy="70"/>
            </a:xfrm>
            <a:custGeom>
              <a:avLst/>
              <a:gdLst>
                <a:gd name="T0" fmla="*/ 118 w 11"/>
                <a:gd name="T1" fmla="*/ 58 h 29"/>
                <a:gd name="T2" fmla="*/ 0 w 11"/>
                <a:gd name="T3" fmla="*/ 408 h 29"/>
                <a:gd name="T4" fmla="*/ 130 w 11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9">
                  <a:moveTo>
                    <a:pt x="10" y="4"/>
                  </a:moveTo>
                  <a:cubicBezTo>
                    <a:pt x="6" y="12"/>
                    <a:pt x="4" y="20"/>
                    <a:pt x="0" y="29"/>
                  </a:cubicBezTo>
                  <a:cubicBezTo>
                    <a:pt x="3" y="20"/>
                    <a:pt x="7" y="8"/>
                    <a:pt x="11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" name="Freeform 299">
              <a:extLst>
                <a:ext uri="{FF2B5EF4-FFF2-40B4-BE49-F238E27FC236}">
                  <a16:creationId xmlns:a16="http://schemas.microsoft.com/office/drawing/2014/main" id="{DF29EADE-B1DA-3F70-5479-B4554D9837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3037"/>
              <a:ext cx="25" cy="127"/>
            </a:xfrm>
            <a:custGeom>
              <a:avLst/>
              <a:gdLst>
                <a:gd name="T0" fmla="*/ 0 w 11"/>
                <a:gd name="T1" fmla="*/ 110 h 53"/>
                <a:gd name="T2" fmla="*/ 36 w 11"/>
                <a:gd name="T3" fmla="*/ 649 h 53"/>
                <a:gd name="T4" fmla="*/ 73 w 11"/>
                <a:gd name="T5" fmla="*/ 110 h 53"/>
                <a:gd name="T6" fmla="*/ 73 w 11"/>
                <a:gd name="T7" fmla="*/ 621 h 53"/>
                <a:gd name="T8" fmla="*/ 93 w 11"/>
                <a:gd name="T9" fmla="*/ 374 h 53"/>
                <a:gd name="T10" fmla="*/ 130 w 11"/>
                <a:gd name="T11" fmla="*/ 0 h 53"/>
                <a:gd name="T12" fmla="*/ 45 w 11"/>
                <a:gd name="T13" fmla="*/ 728 h 5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" h="53">
                  <a:moveTo>
                    <a:pt x="0" y="8"/>
                  </a:moveTo>
                  <a:cubicBezTo>
                    <a:pt x="5" y="18"/>
                    <a:pt x="3" y="35"/>
                    <a:pt x="3" y="47"/>
                  </a:cubicBezTo>
                  <a:cubicBezTo>
                    <a:pt x="5" y="35"/>
                    <a:pt x="0" y="17"/>
                    <a:pt x="6" y="8"/>
                  </a:cubicBezTo>
                  <a:cubicBezTo>
                    <a:pt x="9" y="19"/>
                    <a:pt x="2" y="33"/>
                    <a:pt x="6" y="45"/>
                  </a:cubicBezTo>
                  <a:cubicBezTo>
                    <a:pt x="8" y="39"/>
                    <a:pt x="8" y="33"/>
                    <a:pt x="8" y="27"/>
                  </a:cubicBezTo>
                  <a:cubicBezTo>
                    <a:pt x="9" y="18"/>
                    <a:pt x="10" y="9"/>
                    <a:pt x="11" y="0"/>
                  </a:cubicBezTo>
                  <a:cubicBezTo>
                    <a:pt x="7" y="16"/>
                    <a:pt x="3" y="37"/>
                    <a:pt x="4" y="5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" name="Freeform 300">
              <a:extLst>
                <a:ext uri="{FF2B5EF4-FFF2-40B4-BE49-F238E27FC236}">
                  <a16:creationId xmlns:a16="http://schemas.microsoft.com/office/drawing/2014/main" id="{98BC5C94-53C8-38EE-0919-1E98311B0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9" y="3161"/>
              <a:ext cx="1" cy="98"/>
            </a:xfrm>
            <a:custGeom>
              <a:avLst/>
              <a:gdLst>
                <a:gd name="T0" fmla="*/ 0 w 1"/>
                <a:gd name="T1" fmla="*/ 0 h 41"/>
                <a:gd name="T2" fmla="*/ 0 w 1"/>
                <a:gd name="T3" fmla="*/ 559 h 4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41">
                  <a:moveTo>
                    <a:pt x="0" y="0"/>
                  </a:moveTo>
                  <a:cubicBezTo>
                    <a:pt x="0" y="13"/>
                    <a:pt x="0" y="27"/>
                    <a:pt x="0" y="4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" name="Freeform 301">
              <a:extLst>
                <a:ext uri="{FF2B5EF4-FFF2-40B4-BE49-F238E27FC236}">
                  <a16:creationId xmlns:a16="http://schemas.microsoft.com/office/drawing/2014/main" id="{B7420133-7CA0-2980-996F-B913057683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3338"/>
              <a:ext cx="47" cy="53"/>
            </a:xfrm>
            <a:custGeom>
              <a:avLst/>
              <a:gdLst>
                <a:gd name="T0" fmla="*/ 0 w 21"/>
                <a:gd name="T1" fmla="*/ 308 h 22"/>
                <a:gd name="T2" fmla="*/ 36 w 21"/>
                <a:gd name="T3" fmla="*/ 157 h 22"/>
                <a:gd name="T4" fmla="*/ 235 w 21"/>
                <a:gd name="T5" fmla="*/ 0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22">
                  <a:moveTo>
                    <a:pt x="0" y="22"/>
                  </a:moveTo>
                  <a:cubicBezTo>
                    <a:pt x="1" y="18"/>
                    <a:pt x="1" y="14"/>
                    <a:pt x="3" y="11"/>
                  </a:cubicBezTo>
                  <a:cubicBezTo>
                    <a:pt x="8" y="13"/>
                    <a:pt x="17" y="4"/>
                    <a:pt x="21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3" name="Freeform 302">
              <a:extLst>
                <a:ext uri="{FF2B5EF4-FFF2-40B4-BE49-F238E27FC236}">
                  <a16:creationId xmlns:a16="http://schemas.microsoft.com/office/drawing/2014/main" id="{970F4FFC-166C-0830-1459-F933E029E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9" y="3369"/>
              <a:ext cx="9" cy="3"/>
            </a:xfrm>
            <a:custGeom>
              <a:avLst/>
              <a:gdLst>
                <a:gd name="T0" fmla="*/ 0 w 4"/>
                <a:gd name="T1" fmla="*/ 0 h 1"/>
                <a:gd name="T2" fmla="*/ 45 w 4"/>
                <a:gd name="T3" fmla="*/ 27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">
                  <a:moveTo>
                    <a:pt x="0" y="0"/>
                  </a:moveTo>
                  <a:cubicBezTo>
                    <a:pt x="2" y="0"/>
                    <a:pt x="3" y="0"/>
                    <a:pt x="4" y="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4" name="Freeform 303">
              <a:extLst>
                <a:ext uri="{FF2B5EF4-FFF2-40B4-BE49-F238E27FC236}">
                  <a16:creationId xmlns:a16="http://schemas.microsoft.com/office/drawing/2014/main" id="{B2A1FF47-73A0-52AB-5286-F0267A396A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3" y="2853"/>
              <a:ext cx="13" cy="83"/>
            </a:xfrm>
            <a:custGeom>
              <a:avLst/>
              <a:gdLst>
                <a:gd name="T0" fmla="*/ 61 w 6"/>
                <a:gd name="T1" fmla="*/ 0 h 35"/>
                <a:gd name="T2" fmla="*/ 61 w 6"/>
                <a:gd name="T3" fmla="*/ 467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5">
                  <a:moveTo>
                    <a:pt x="6" y="0"/>
                  </a:moveTo>
                  <a:cubicBezTo>
                    <a:pt x="0" y="6"/>
                    <a:pt x="6" y="27"/>
                    <a:pt x="6" y="3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5" name="Freeform 304">
              <a:extLst>
                <a:ext uri="{FF2B5EF4-FFF2-40B4-BE49-F238E27FC236}">
                  <a16:creationId xmlns:a16="http://schemas.microsoft.com/office/drawing/2014/main" id="{82195622-F423-15D2-B1B4-9DE6C82CD2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2948"/>
              <a:ext cx="16" cy="72"/>
            </a:xfrm>
            <a:custGeom>
              <a:avLst/>
              <a:gdLst>
                <a:gd name="T0" fmla="*/ 85 w 7"/>
                <a:gd name="T1" fmla="*/ 0 h 30"/>
                <a:gd name="T2" fmla="*/ 11 w 7"/>
                <a:gd name="T3" fmla="*/ 415 h 3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30">
                  <a:moveTo>
                    <a:pt x="7" y="0"/>
                  </a:moveTo>
                  <a:cubicBezTo>
                    <a:pt x="0" y="5"/>
                    <a:pt x="1" y="22"/>
                    <a:pt x="1" y="3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6" name="Freeform 305">
              <a:extLst>
                <a:ext uri="{FF2B5EF4-FFF2-40B4-BE49-F238E27FC236}">
                  <a16:creationId xmlns:a16="http://schemas.microsoft.com/office/drawing/2014/main" id="{97A25579-6F80-894C-9D7D-DFE55A54E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6" y="2707"/>
              <a:ext cx="4" cy="17"/>
            </a:xfrm>
            <a:custGeom>
              <a:avLst/>
              <a:gdLst>
                <a:gd name="T0" fmla="*/ 0 w 2"/>
                <a:gd name="T1" fmla="*/ 0 h 7"/>
                <a:gd name="T2" fmla="*/ 8 w 2"/>
                <a:gd name="T3" fmla="*/ 70 h 7"/>
                <a:gd name="T4" fmla="*/ 8 w 2"/>
                <a:gd name="T5" fmla="*/ 87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7">
                  <a:moveTo>
                    <a:pt x="0" y="0"/>
                  </a:moveTo>
                  <a:cubicBezTo>
                    <a:pt x="0" y="2"/>
                    <a:pt x="0" y="3"/>
                    <a:pt x="1" y="5"/>
                  </a:cubicBezTo>
                  <a:cubicBezTo>
                    <a:pt x="1" y="7"/>
                    <a:pt x="2" y="6"/>
                    <a:pt x="1" y="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7" name="Freeform 306">
              <a:extLst>
                <a:ext uri="{FF2B5EF4-FFF2-40B4-BE49-F238E27FC236}">
                  <a16:creationId xmlns:a16="http://schemas.microsoft.com/office/drawing/2014/main" id="{BDC297A8-9989-4861-1391-A5E8C6B66E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7" y="2511"/>
              <a:ext cx="25" cy="115"/>
            </a:xfrm>
            <a:custGeom>
              <a:avLst/>
              <a:gdLst>
                <a:gd name="T0" fmla="*/ 130 w 11"/>
                <a:gd name="T1" fmla="*/ 0 h 48"/>
                <a:gd name="T2" fmla="*/ 102 w 11"/>
                <a:gd name="T3" fmla="*/ 264 h 48"/>
                <a:gd name="T4" fmla="*/ 11 w 11"/>
                <a:gd name="T5" fmla="*/ 661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48">
                  <a:moveTo>
                    <a:pt x="11" y="0"/>
                  </a:moveTo>
                  <a:cubicBezTo>
                    <a:pt x="8" y="6"/>
                    <a:pt x="7" y="13"/>
                    <a:pt x="9" y="19"/>
                  </a:cubicBezTo>
                  <a:cubicBezTo>
                    <a:pt x="0" y="24"/>
                    <a:pt x="4" y="40"/>
                    <a:pt x="1" y="48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" name="Freeform 307">
              <a:extLst>
                <a:ext uri="{FF2B5EF4-FFF2-40B4-BE49-F238E27FC236}">
                  <a16:creationId xmlns:a16="http://schemas.microsoft.com/office/drawing/2014/main" id="{335A2B6F-E475-B140-A3FB-EE6ECDF51F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3" y="2621"/>
              <a:ext cx="23" cy="17"/>
            </a:xfrm>
            <a:custGeom>
              <a:avLst/>
              <a:gdLst>
                <a:gd name="T0" fmla="*/ 0 w 10"/>
                <a:gd name="T1" fmla="*/ 100 h 7"/>
                <a:gd name="T2" fmla="*/ 122 w 10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7">
                  <a:moveTo>
                    <a:pt x="0" y="7"/>
                  </a:moveTo>
                  <a:cubicBezTo>
                    <a:pt x="2" y="4"/>
                    <a:pt x="7" y="1"/>
                    <a:pt x="1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" name="Freeform 308">
              <a:extLst>
                <a:ext uri="{FF2B5EF4-FFF2-40B4-BE49-F238E27FC236}">
                  <a16:creationId xmlns:a16="http://schemas.microsoft.com/office/drawing/2014/main" id="{956181AD-5C4B-ACE9-CF09-8D7AF49D42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4" y="2681"/>
              <a:ext cx="11" cy="19"/>
            </a:xfrm>
            <a:custGeom>
              <a:avLst/>
              <a:gdLst>
                <a:gd name="T0" fmla="*/ 53 w 5"/>
                <a:gd name="T1" fmla="*/ 0 h 8"/>
                <a:gd name="T2" fmla="*/ 9 w 5"/>
                <a:gd name="T3" fmla="*/ 107 h 8"/>
                <a:gd name="T4" fmla="*/ 20 w 5"/>
                <a:gd name="T5" fmla="*/ 95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8">
                  <a:moveTo>
                    <a:pt x="5" y="0"/>
                  </a:moveTo>
                  <a:cubicBezTo>
                    <a:pt x="2" y="2"/>
                    <a:pt x="0" y="5"/>
                    <a:pt x="1" y="8"/>
                  </a:cubicBezTo>
                  <a:cubicBezTo>
                    <a:pt x="2" y="8"/>
                    <a:pt x="2" y="8"/>
                    <a:pt x="2" y="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" name="Freeform 309">
              <a:extLst>
                <a:ext uri="{FF2B5EF4-FFF2-40B4-BE49-F238E27FC236}">
                  <a16:creationId xmlns:a16="http://schemas.microsoft.com/office/drawing/2014/main" id="{9B576B2B-5C6E-C169-DDD2-7DEB118218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3" y="3125"/>
              <a:ext cx="5" cy="22"/>
            </a:xfrm>
            <a:custGeom>
              <a:avLst/>
              <a:gdLst>
                <a:gd name="T0" fmla="*/ 0 w 2"/>
                <a:gd name="T1" fmla="*/ 0 h 9"/>
                <a:gd name="T2" fmla="*/ 20 w 2"/>
                <a:gd name="T3" fmla="*/ 132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9">
                  <a:moveTo>
                    <a:pt x="0" y="0"/>
                  </a:moveTo>
                  <a:cubicBezTo>
                    <a:pt x="1" y="3"/>
                    <a:pt x="2" y="6"/>
                    <a:pt x="1" y="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" name="Freeform 310">
              <a:extLst>
                <a:ext uri="{FF2B5EF4-FFF2-40B4-BE49-F238E27FC236}">
                  <a16:creationId xmlns:a16="http://schemas.microsoft.com/office/drawing/2014/main" id="{736EE05C-635E-0A3B-CC04-1720B54CE7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2" y="3013"/>
              <a:ext cx="7" cy="50"/>
            </a:xfrm>
            <a:custGeom>
              <a:avLst/>
              <a:gdLst>
                <a:gd name="T0" fmla="*/ 0 w 3"/>
                <a:gd name="T1" fmla="*/ 0 h 21"/>
                <a:gd name="T2" fmla="*/ 37 w 3"/>
                <a:gd name="T3" fmla="*/ 107 h 21"/>
                <a:gd name="T4" fmla="*/ 0 w 3"/>
                <a:gd name="T5" fmla="*/ 283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21">
                  <a:moveTo>
                    <a:pt x="0" y="0"/>
                  </a:moveTo>
                  <a:cubicBezTo>
                    <a:pt x="0" y="3"/>
                    <a:pt x="3" y="6"/>
                    <a:pt x="3" y="8"/>
                  </a:cubicBezTo>
                  <a:cubicBezTo>
                    <a:pt x="3" y="12"/>
                    <a:pt x="1" y="17"/>
                    <a:pt x="0" y="2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2" name="Freeform 311">
              <a:extLst>
                <a:ext uri="{FF2B5EF4-FFF2-40B4-BE49-F238E27FC236}">
                  <a16:creationId xmlns:a16="http://schemas.microsoft.com/office/drawing/2014/main" id="{985DF90C-5054-DD74-DFDC-44E1C0A8C9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5" y="3056"/>
              <a:ext cx="9" cy="7"/>
            </a:xfrm>
            <a:custGeom>
              <a:avLst/>
              <a:gdLst>
                <a:gd name="T0" fmla="*/ 0 w 4"/>
                <a:gd name="T1" fmla="*/ 37 h 3"/>
                <a:gd name="T2" fmla="*/ 45 w 4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cubicBezTo>
                    <a:pt x="1" y="1"/>
                    <a:pt x="3" y="0"/>
                    <a:pt x="4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3" name="Freeform 312">
              <a:extLst>
                <a:ext uri="{FF2B5EF4-FFF2-40B4-BE49-F238E27FC236}">
                  <a16:creationId xmlns:a16="http://schemas.microsoft.com/office/drawing/2014/main" id="{1CC1515B-DBA4-8054-BB8C-40636C5B98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0" y="2642"/>
              <a:ext cx="5" cy="8"/>
            </a:xfrm>
            <a:custGeom>
              <a:avLst/>
              <a:gdLst>
                <a:gd name="T0" fmla="*/ 20 w 2"/>
                <a:gd name="T1" fmla="*/ 21 h 3"/>
                <a:gd name="T2" fmla="*/ 0 w 2"/>
                <a:gd name="T3" fmla="*/ 56 h 3"/>
                <a:gd name="T4" fmla="*/ 33 w 2"/>
                <a:gd name="T5" fmla="*/ 0 h 3"/>
                <a:gd name="T6" fmla="*/ 20 w 2"/>
                <a:gd name="T7" fmla="*/ 56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" h="3">
                  <a:moveTo>
                    <a:pt x="1" y="1"/>
                  </a:moveTo>
                  <a:cubicBezTo>
                    <a:pt x="1" y="2"/>
                    <a:pt x="1" y="3"/>
                    <a:pt x="0" y="3"/>
                  </a:cubicBezTo>
                  <a:cubicBezTo>
                    <a:pt x="1" y="2"/>
                    <a:pt x="1" y="1"/>
                    <a:pt x="2" y="0"/>
                  </a:cubicBezTo>
                  <a:cubicBezTo>
                    <a:pt x="0" y="1"/>
                    <a:pt x="1" y="3"/>
                    <a:pt x="1" y="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4" name="Freeform 313">
              <a:extLst>
                <a:ext uri="{FF2B5EF4-FFF2-40B4-BE49-F238E27FC236}">
                  <a16:creationId xmlns:a16="http://schemas.microsoft.com/office/drawing/2014/main" id="{7DAE57ED-92FA-52B5-DA72-15D1CB6C4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8" y="2731"/>
              <a:ext cx="18" cy="76"/>
            </a:xfrm>
            <a:custGeom>
              <a:avLst/>
              <a:gdLst>
                <a:gd name="T0" fmla="*/ 25 w 8"/>
                <a:gd name="T1" fmla="*/ 0 h 32"/>
                <a:gd name="T2" fmla="*/ 11 w 8"/>
                <a:gd name="T3" fmla="*/ 95 h 32"/>
                <a:gd name="T4" fmla="*/ 45 w 8"/>
                <a:gd name="T5" fmla="*/ 164 h 32"/>
                <a:gd name="T6" fmla="*/ 92 w 8"/>
                <a:gd name="T7" fmla="*/ 430 h 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32">
                  <a:moveTo>
                    <a:pt x="2" y="0"/>
                  </a:moveTo>
                  <a:cubicBezTo>
                    <a:pt x="3" y="2"/>
                    <a:pt x="0" y="5"/>
                    <a:pt x="1" y="7"/>
                  </a:cubicBezTo>
                  <a:cubicBezTo>
                    <a:pt x="1" y="11"/>
                    <a:pt x="2" y="10"/>
                    <a:pt x="4" y="12"/>
                  </a:cubicBezTo>
                  <a:cubicBezTo>
                    <a:pt x="8" y="19"/>
                    <a:pt x="5" y="26"/>
                    <a:pt x="8" y="3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5" name="Freeform 314">
              <a:extLst>
                <a:ext uri="{FF2B5EF4-FFF2-40B4-BE49-F238E27FC236}">
                  <a16:creationId xmlns:a16="http://schemas.microsoft.com/office/drawing/2014/main" id="{56E41926-ADB6-31D5-4C81-8FCDA29A0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8" y="2748"/>
              <a:ext cx="32" cy="136"/>
            </a:xfrm>
            <a:custGeom>
              <a:avLst/>
              <a:gdLst>
                <a:gd name="T0" fmla="*/ 0 w 14"/>
                <a:gd name="T1" fmla="*/ 0 h 57"/>
                <a:gd name="T2" fmla="*/ 130 w 14"/>
                <a:gd name="T3" fmla="*/ 773 h 5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57">
                  <a:moveTo>
                    <a:pt x="0" y="0"/>
                  </a:moveTo>
                  <a:cubicBezTo>
                    <a:pt x="14" y="17"/>
                    <a:pt x="6" y="36"/>
                    <a:pt x="11" y="5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6" name="Freeform 315">
              <a:extLst>
                <a:ext uri="{FF2B5EF4-FFF2-40B4-BE49-F238E27FC236}">
                  <a16:creationId xmlns:a16="http://schemas.microsoft.com/office/drawing/2014/main" id="{BE756C10-F2CB-C919-5F86-DF1A727A1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6" y="3061"/>
              <a:ext cx="16" cy="55"/>
            </a:xfrm>
            <a:custGeom>
              <a:avLst/>
              <a:gdLst>
                <a:gd name="T0" fmla="*/ 0 w 7"/>
                <a:gd name="T1" fmla="*/ 0 h 23"/>
                <a:gd name="T2" fmla="*/ 73 w 7"/>
                <a:gd name="T3" fmla="*/ 316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23">
                  <a:moveTo>
                    <a:pt x="0" y="0"/>
                  </a:moveTo>
                  <a:cubicBezTo>
                    <a:pt x="2" y="9"/>
                    <a:pt x="7" y="13"/>
                    <a:pt x="6" y="2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7" name="Freeform 316">
              <a:extLst>
                <a:ext uri="{FF2B5EF4-FFF2-40B4-BE49-F238E27FC236}">
                  <a16:creationId xmlns:a16="http://schemas.microsoft.com/office/drawing/2014/main" id="{27DF471F-D6CC-BF08-9307-42E6770311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5" y="2867"/>
              <a:ext cx="79" cy="244"/>
            </a:xfrm>
            <a:custGeom>
              <a:avLst/>
              <a:gdLst>
                <a:gd name="T0" fmla="*/ 72 w 35"/>
                <a:gd name="T1" fmla="*/ 0 h 102"/>
                <a:gd name="T2" fmla="*/ 0 w 35"/>
                <a:gd name="T3" fmla="*/ 1299 h 10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02">
                  <a:moveTo>
                    <a:pt x="6" y="0"/>
                  </a:moveTo>
                  <a:cubicBezTo>
                    <a:pt x="35" y="10"/>
                    <a:pt x="30" y="102"/>
                    <a:pt x="0" y="95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" name="Freeform 317">
              <a:extLst>
                <a:ext uri="{FF2B5EF4-FFF2-40B4-BE49-F238E27FC236}">
                  <a16:creationId xmlns:a16="http://schemas.microsoft.com/office/drawing/2014/main" id="{FFF943A5-1792-CD32-FC27-956804FF51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3" y="3032"/>
              <a:ext cx="40" cy="199"/>
            </a:xfrm>
            <a:custGeom>
              <a:avLst/>
              <a:gdLst>
                <a:gd name="T0" fmla="*/ 0 w 18"/>
                <a:gd name="T1" fmla="*/ 0 h 83"/>
                <a:gd name="T2" fmla="*/ 44 w 18"/>
                <a:gd name="T3" fmla="*/ 1144 h 8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83">
                  <a:moveTo>
                    <a:pt x="0" y="0"/>
                  </a:moveTo>
                  <a:cubicBezTo>
                    <a:pt x="18" y="27"/>
                    <a:pt x="15" y="54"/>
                    <a:pt x="4" y="83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" name="Freeform 318">
              <a:extLst>
                <a:ext uri="{FF2B5EF4-FFF2-40B4-BE49-F238E27FC236}">
                  <a16:creationId xmlns:a16="http://schemas.microsoft.com/office/drawing/2014/main" id="{110CA7DB-B420-0ABD-17A8-7FFDD0C9E1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2" y="2891"/>
              <a:ext cx="47" cy="213"/>
            </a:xfrm>
            <a:custGeom>
              <a:avLst/>
              <a:gdLst>
                <a:gd name="T0" fmla="*/ 235 w 21"/>
                <a:gd name="T1" fmla="*/ 0 h 89"/>
                <a:gd name="T2" fmla="*/ 190 w 21"/>
                <a:gd name="T3" fmla="*/ 1221 h 8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89">
                  <a:moveTo>
                    <a:pt x="21" y="0"/>
                  </a:moveTo>
                  <a:cubicBezTo>
                    <a:pt x="0" y="24"/>
                    <a:pt x="3" y="64"/>
                    <a:pt x="17" y="89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" name="Freeform 319">
              <a:extLst>
                <a:ext uri="{FF2B5EF4-FFF2-40B4-BE49-F238E27FC236}">
                  <a16:creationId xmlns:a16="http://schemas.microsoft.com/office/drawing/2014/main" id="{13D9C6F5-CD62-55DF-4BCE-89EB173705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2" y="3073"/>
              <a:ext cx="69" cy="201"/>
            </a:xfrm>
            <a:custGeom>
              <a:avLst/>
              <a:gdLst>
                <a:gd name="T0" fmla="*/ 343 w 31"/>
                <a:gd name="T1" fmla="*/ 0 h 84"/>
                <a:gd name="T2" fmla="*/ 20 w 31"/>
                <a:gd name="T3" fmla="*/ 1151 h 8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" h="84">
                  <a:moveTo>
                    <a:pt x="31" y="0"/>
                  </a:moveTo>
                  <a:cubicBezTo>
                    <a:pt x="2" y="16"/>
                    <a:pt x="0" y="55"/>
                    <a:pt x="2" y="84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" name="Freeform 320">
              <a:extLst>
                <a:ext uri="{FF2B5EF4-FFF2-40B4-BE49-F238E27FC236}">
                  <a16:creationId xmlns:a16="http://schemas.microsoft.com/office/drawing/2014/main" id="{47E3CDE8-A28A-C319-8445-627C00500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0" y="2745"/>
              <a:ext cx="20" cy="74"/>
            </a:xfrm>
            <a:custGeom>
              <a:avLst/>
              <a:gdLst>
                <a:gd name="T0" fmla="*/ 53 w 9"/>
                <a:gd name="T1" fmla="*/ 0 h 31"/>
                <a:gd name="T2" fmla="*/ 98 w 9"/>
                <a:gd name="T3" fmla="*/ 423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1">
                  <a:moveTo>
                    <a:pt x="5" y="0"/>
                  </a:moveTo>
                  <a:cubicBezTo>
                    <a:pt x="0" y="10"/>
                    <a:pt x="2" y="23"/>
                    <a:pt x="9" y="31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" name="Freeform 321">
              <a:extLst>
                <a:ext uri="{FF2B5EF4-FFF2-40B4-BE49-F238E27FC236}">
                  <a16:creationId xmlns:a16="http://schemas.microsoft.com/office/drawing/2014/main" id="{4E2B483C-C5AB-3A80-A7A9-4E940544AA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7" y="2783"/>
              <a:ext cx="50" cy="17"/>
            </a:xfrm>
            <a:custGeom>
              <a:avLst/>
              <a:gdLst>
                <a:gd name="T0" fmla="*/ 259 w 22"/>
                <a:gd name="T1" fmla="*/ 0 h 7"/>
                <a:gd name="T2" fmla="*/ 0 w 22"/>
                <a:gd name="T3" fmla="*/ 10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" h="7">
                  <a:moveTo>
                    <a:pt x="22" y="0"/>
                  </a:moveTo>
                  <a:cubicBezTo>
                    <a:pt x="14" y="1"/>
                    <a:pt x="6" y="2"/>
                    <a:pt x="0" y="7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" name="Freeform 322">
              <a:extLst>
                <a:ext uri="{FF2B5EF4-FFF2-40B4-BE49-F238E27FC236}">
                  <a16:creationId xmlns:a16="http://schemas.microsoft.com/office/drawing/2014/main" id="{EB636138-1FBA-9B99-693C-D1F666A570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5" y="3290"/>
              <a:ext cx="99" cy="225"/>
            </a:xfrm>
            <a:custGeom>
              <a:avLst/>
              <a:gdLst>
                <a:gd name="T0" fmla="*/ 0 w 44"/>
                <a:gd name="T1" fmla="*/ 0 h 94"/>
                <a:gd name="T2" fmla="*/ 320 w 44"/>
                <a:gd name="T3" fmla="*/ 1290 h 9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" h="94">
                  <a:moveTo>
                    <a:pt x="0" y="0"/>
                  </a:moveTo>
                  <a:cubicBezTo>
                    <a:pt x="37" y="19"/>
                    <a:pt x="44" y="56"/>
                    <a:pt x="28" y="94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" name="Freeform 323">
              <a:extLst>
                <a:ext uri="{FF2B5EF4-FFF2-40B4-BE49-F238E27FC236}">
                  <a16:creationId xmlns:a16="http://schemas.microsoft.com/office/drawing/2014/main" id="{FA7D12C3-CC46-78B1-6239-4D424296A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1" y="3513"/>
              <a:ext cx="240" cy="124"/>
            </a:xfrm>
            <a:custGeom>
              <a:avLst/>
              <a:gdLst>
                <a:gd name="T0" fmla="*/ 0 w 107"/>
                <a:gd name="T1" fmla="*/ 0 h 52"/>
                <a:gd name="T2" fmla="*/ 680 w 107"/>
                <a:gd name="T3" fmla="*/ 677 h 52"/>
                <a:gd name="T4" fmla="*/ 1207 w 107"/>
                <a:gd name="T5" fmla="*/ 529 h 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7" h="52">
                  <a:moveTo>
                    <a:pt x="0" y="0"/>
                  </a:moveTo>
                  <a:cubicBezTo>
                    <a:pt x="9" y="33"/>
                    <a:pt x="26" y="47"/>
                    <a:pt x="60" y="50"/>
                  </a:cubicBezTo>
                  <a:cubicBezTo>
                    <a:pt x="82" y="52"/>
                    <a:pt x="102" y="46"/>
                    <a:pt x="107" y="39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" name="Freeform 324">
              <a:extLst>
                <a:ext uri="{FF2B5EF4-FFF2-40B4-BE49-F238E27FC236}">
                  <a16:creationId xmlns:a16="http://schemas.microsoft.com/office/drawing/2014/main" id="{3BDBBF5D-1D49-98A4-7133-A557EC9CCA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2" y="3379"/>
              <a:ext cx="52" cy="45"/>
            </a:xfrm>
            <a:custGeom>
              <a:avLst/>
              <a:gdLst>
                <a:gd name="T0" fmla="*/ 0 w 23"/>
                <a:gd name="T1" fmla="*/ 28 h 19"/>
                <a:gd name="T2" fmla="*/ 267 w 23"/>
                <a:gd name="T3" fmla="*/ 253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19">
                  <a:moveTo>
                    <a:pt x="0" y="2"/>
                  </a:moveTo>
                  <a:cubicBezTo>
                    <a:pt x="10" y="0"/>
                    <a:pt x="20" y="10"/>
                    <a:pt x="23" y="19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" name="Freeform 325">
              <a:extLst>
                <a:ext uri="{FF2B5EF4-FFF2-40B4-BE49-F238E27FC236}">
                  <a16:creationId xmlns:a16="http://schemas.microsoft.com/office/drawing/2014/main" id="{3230CCD9-6BDC-2A62-DC13-86FC01B9E9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3343"/>
              <a:ext cx="27" cy="52"/>
            </a:xfrm>
            <a:custGeom>
              <a:avLst/>
              <a:gdLst>
                <a:gd name="T0" fmla="*/ 0 w 12"/>
                <a:gd name="T1" fmla="*/ 291 h 22"/>
                <a:gd name="T2" fmla="*/ 137 w 12"/>
                <a:gd name="T3" fmla="*/ 0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22">
                  <a:moveTo>
                    <a:pt x="0" y="22"/>
                  </a:moveTo>
                  <a:cubicBezTo>
                    <a:pt x="2" y="13"/>
                    <a:pt x="2" y="4"/>
                    <a:pt x="12" y="0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7" name="Freeform 326">
              <a:extLst>
                <a:ext uri="{FF2B5EF4-FFF2-40B4-BE49-F238E27FC236}">
                  <a16:creationId xmlns:a16="http://schemas.microsoft.com/office/drawing/2014/main" id="{4DB9BBC5-8094-058E-1DE7-2BA36E814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9" y="3570"/>
              <a:ext cx="114" cy="67"/>
            </a:xfrm>
            <a:custGeom>
              <a:avLst/>
              <a:gdLst>
                <a:gd name="T0" fmla="*/ 0 w 51"/>
                <a:gd name="T1" fmla="*/ 0 h 28"/>
                <a:gd name="T2" fmla="*/ 570 w 51"/>
                <a:gd name="T3" fmla="*/ 194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" h="28">
                  <a:moveTo>
                    <a:pt x="0" y="0"/>
                  </a:moveTo>
                  <a:cubicBezTo>
                    <a:pt x="10" y="19"/>
                    <a:pt x="19" y="28"/>
                    <a:pt x="51" y="14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" name="Freeform 327">
              <a:extLst>
                <a:ext uri="{FF2B5EF4-FFF2-40B4-BE49-F238E27FC236}">
                  <a16:creationId xmlns:a16="http://schemas.microsoft.com/office/drawing/2014/main" id="{123E93D6-38CC-74B8-D897-82CFA44934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4" y="3486"/>
              <a:ext cx="845" cy="103"/>
            </a:xfrm>
            <a:custGeom>
              <a:avLst/>
              <a:gdLst>
                <a:gd name="T0" fmla="*/ 4245 w 377"/>
                <a:gd name="T1" fmla="*/ 580 h 43"/>
                <a:gd name="T2" fmla="*/ 3019 w 377"/>
                <a:gd name="T3" fmla="*/ 57 h 43"/>
                <a:gd name="T4" fmla="*/ 2129 w 377"/>
                <a:gd name="T5" fmla="*/ 29 h 43"/>
                <a:gd name="T6" fmla="*/ 2129 w 377"/>
                <a:gd name="T7" fmla="*/ 29 h 43"/>
                <a:gd name="T8" fmla="*/ 1699 w 377"/>
                <a:gd name="T9" fmla="*/ 57 h 43"/>
                <a:gd name="T10" fmla="*/ 1125 w 377"/>
                <a:gd name="T11" fmla="*/ 235 h 43"/>
                <a:gd name="T12" fmla="*/ 0 w 377"/>
                <a:gd name="T13" fmla="*/ 592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7" h="43">
                  <a:moveTo>
                    <a:pt x="377" y="42"/>
                  </a:moveTo>
                  <a:cubicBezTo>
                    <a:pt x="345" y="26"/>
                    <a:pt x="309" y="10"/>
                    <a:pt x="268" y="4"/>
                  </a:cubicBezTo>
                  <a:cubicBezTo>
                    <a:pt x="243" y="0"/>
                    <a:pt x="213" y="2"/>
                    <a:pt x="189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177" y="2"/>
                    <a:pt x="164" y="3"/>
                    <a:pt x="151" y="4"/>
                  </a:cubicBezTo>
                  <a:cubicBezTo>
                    <a:pt x="134" y="5"/>
                    <a:pt x="117" y="14"/>
                    <a:pt x="100" y="17"/>
                  </a:cubicBezTo>
                  <a:cubicBezTo>
                    <a:pt x="63" y="24"/>
                    <a:pt x="29" y="28"/>
                    <a:pt x="0" y="43"/>
                  </a:cubicBezTo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" name="Freeform 328">
              <a:extLst>
                <a:ext uri="{FF2B5EF4-FFF2-40B4-BE49-F238E27FC236}">
                  <a16:creationId xmlns:a16="http://schemas.microsoft.com/office/drawing/2014/main" id="{960E1303-1BDD-FEDE-677B-9334F88CDB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" y="2774"/>
              <a:ext cx="58" cy="191"/>
            </a:xfrm>
            <a:custGeom>
              <a:avLst/>
              <a:gdLst>
                <a:gd name="T0" fmla="*/ 243 w 26"/>
                <a:gd name="T1" fmla="*/ 0 h 80"/>
                <a:gd name="T2" fmla="*/ 288 w 26"/>
                <a:gd name="T3" fmla="*/ 1089 h 8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80">
                  <a:moveTo>
                    <a:pt x="22" y="0"/>
                  </a:moveTo>
                  <a:cubicBezTo>
                    <a:pt x="0" y="19"/>
                    <a:pt x="8" y="61"/>
                    <a:pt x="26" y="80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" name="Freeform 329">
              <a:extLst>
                <a:ext uri="{FF2B5EF4-FFF2-40B4-BE49-F238E27FC236}">
                  <a16:creationId xmlns:a16="http://schemas.microsoft.com/office/drawing/2014/main" id="{61F97C3B-5E05-0CE9-2BC6-B201DD0118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4" y="2905"/>
              <a:ext cx="51" cy="165"/>
            </a:xfrm>
            <a:custGeom>
              <a:avLst/>
              <a:gdLst>
                <a:gd name="T0" fmla="*/ 251 w 23"/>
                <a:gd name="T1" fmla="*/ 0 h 69"/>
                <a:gd name="T2" fmla="*/ 197 w 23"/>
                <a:gd name="T3" fmla="*/ 945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69">
                  <a:moveTo>
                    <a:pt x="23" y="0"/>
                  </a:moveTo>
                  <a:cubicBezTo>
                    <a:pt x="6" y="12"/>
                    <a:pt x="0" y="57"/>
                    <a:pt x="18" y="69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" name="Freeform 330">
              <a:extLst>
                <a:ext uri="{FF2B5EF4-FFF2-40B4-BE49-F238E27FC236}">
                  <a16:creationId xmlns:a16="http://schemas.microsoft.com/office/drawing/2014/main" id="{42E62B82-464F-C1A5-1C94-8D9662B20E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2" y="2769"/>
              <a:ext cx="34" cy="203"/>
            </a:xfrm>
            <a:custGeom>
              <a:avLst/>
              <a:gdLst>
                <a:gd name="T0" fmla="*/ 45 w 15"/>
                <a:gd name="T1" fmla="*/ 0 h 85"/>
                <a:gd name="T2" fmla="*/ 150 w 15"/>
                <a:gd name="T3" fmla="*/ 382 h 85"/>
                <a:gd name="T4" fmla="*/ 0 w 15"/>
                <a:gd name="T5" fmla="*/ 1158 h 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85">
                  <a:moveTo>
                    <a:pt x="4" y="0"/>
                  </a:moveTo>
                  <a:cubicBezTo>
                    <a:pt x="6" y="10"/>
                    <a:pt x="12" y="17"/>
                    <a:pt x="13" y="28"/>
                  </a:cubicBezTo>
                  <a:cubicBezTo>
                    <a:pt x="15" y="47"/>
                    <a:pt x="8" y="68"/>
                    <a:pt x="0" y="85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2" name="Freeform 331">
              <a:extLst>
                <a:ext uri="{FF2B5EF4-FFF2-40B4-BE49-F238E27FC236}">
                  <a16:creationId xmlns:a16="http://schemas.microsoft.com/office/drawing/2014/main" id="{D545EFAB-5F9D-E804-9675-FC13C510C0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6" y="2932"/>
              <a:ext cx="31" cy="79"/>
            </a:xfrm>
            <a:custGeom>
              <a:avLst/>
              <a:gdLst>
                <a:gd name="T0" fmla="*/ 0 w 14"/>
                <a:gd name="T1" fmla="*/ 0 h 33"/>
                <a:gd name="T2" fmla="*/ 117 w 14"/>
                <a:gd name="T3" fmla="*/ 452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33">
                  <a:moveTo>
                    <a:pt x="0" y="0"/>
                  </a:moveTo>
                  <a:cubicBezTo>
                    <a:pt x="12" y="7"/>
                    <a:pt x="14" y="20"/>
                    <a:pt x="11" y="33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3" name="Freeform 332">
              <a:extLst>
                <a:ext uri="{FF2B5EF4-FFF2-40B4-BE49-F238E27FC236}">
                  <a16:creationId xmlns:a16="http://schemas.microsoft.com/office/drawing/2014/main" id="{A4D0DB88-DBA9-9C42-E429-911813EE3A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4" y="2609"/>
              <a:ext cx="81" cy="64"/>
            </a:xfrm>
            <a:custGeom>
              <a:avLst/>
              <a:gdLst>
                <a:gd name="T0" fmla="*/ 36 w 36"/>
                <a:gd name="T1" fmla="*/ 360 h 27"/>
                <a:gd name="T2" fmla="*/ 410 w 36"/>
                <a:gd name="T3" fmla="*/ 66 h 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27">
                  <a:moveTo>
                    <a:pt x="3" y="27"/>
                  </a:moveTo>
                  <a:cubicBezTo>
                    <a:pt x="0" y="4"/>
                    <a:pt x="16" y="0"/>
                    <a:pt x="36" y="5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4" name="Freeform 333">
              <a:extLst>
                <a:ext uri="{FF2B5EF4-FFF2-40B4-BE49-F238E27FC236}">
                  <a16:creationId xmlns:a16="http://schemas.microsoft.com/office/drawing/2014/main" id="{D753034A-1017-1230-D9BE-9CB87408A6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7" y="2666"/>
              <a:ext cx="70" cy="36"/>
            </a:xfrm>
            <a:custGeom>
              <a:avLst/>
              <a:gdLst>
                <a:gd name="T0" fmla="*/ 0 w 31"/>
                <a:gd name="T1" fmla="*/ 206 h 15"/>
                <a:gd name="T2" fmla="*/ 357 w 31"/>
                <a:gd name="T3" fmla="*/ 58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" h="15">
                  <a:moveTo>
                    <a:pt x="0" y="15"/>
                  </a:moveTo>
                  <a:cubicBezTo>
                    <a:pt x="7" y="4"/>
                    <a:pt x="19" y="0"/>
                    <a:pt x="31" y="4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5" name="Freeform 334">
              <a:extLst>
                <a:ext uri="{FF2B5EF4-FFF2-40B4-BE49-F238E27FC236}">
                  <a16:creationId xmlns:a16="http://schemas.microsoft.com/office/drawing/2014/main" id="{13EAFE78-3227-6B8E-9CBD-142556B74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9" y="3176"/>
              <a:ext cx="54" cy="176"/>
            </a:xfrm>
            <a:custGeom>
              <a:avLst/>
              <a:gdLst>
                <a:gd name="T0" fmla="*/ 275 w 24"/>
                <a:gd name="T1" fmla="*/ 0 h 74"/>
                <a:gd name="T2" fmla="*/ 207 w 24"/>
                <a:gd name="T3" fmla="*/ 997 h 7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" h="74">
                  <a:moveTo>
                    <a:pt x="24" y="0"/>
                  </a:moveTo>
                  <a:cubicBezTo>
                    <a:pt x="3" y="11"/>
                    <a:pt x="0" y="60"/>
                    <a:pt x="18" y="74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6" name="Freeform 335">
              <a:extLst>
                <a:ext uri="{FF2B5EF4-FFF2-40B4-BE49-F238E27FC236}">
                  <a16:creationId xmlns:a16="http://schemas.microsoft.com/office/drawing/2014/main" id="{CA4B736C-461B-F960-66FD-62CC1B1BD4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8" y="3309"/>
              <a:ext cx="45" cy="122"/>
            </a:xfrm>
            <a:custGeom>
              <a:avLst/>
              <a:gdLst>
                <a:gd name="T0" fmla="*/ 227 w 20"/>
                <a:gd name="T1" fmla="*/ 0 h 51"/>
                <a:gd name="T2" fmla="*/ 81 w 20"/>
                <a:gd name="T3" fmla="*/ 699 h 5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51">
                  <a:moveTo>
                    <a:pt x="20" y="0"/>
                  </a:moveTo>
                  <a:cubicBezTo>
                    <a:pt x="5" y="9"/>
                    <a:pt x="0" y="36"/>
                    <a:pt x="7" y="51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7" name="Freeform 336">
              <a:extLst>
                <a:ext uri="{FF2B5EF4-FFF2-40B4-BE49-F238E27FC236}">
                  <a16:creationId xmlns:a16="http://schemas.microsoft.com/office/drawing/2014/main" id="{0B1742D0-5517-6F0C-8FD3-E4DE377E80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8" y="3195"/>
              <a:ext cx="45" cy="179"/>
            </a:xfrm>
            <a:custGeom>
              <a:avLst/>
              <a:gdLst>
                <a:gd name="T0" fmla="*/ 36 w 20"/>
                <a:gd name="T1" fmla="*/ 0 h 75"/>
                <a:gd name="T2" fmla="*/ 0 w 20"/>
                <a:gd name="T3" fmla="*/ 1019 h 7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75">
                  <a:moveTo>
                    <a:pt x="3" y="0"/>
                  </a:moveTo>
                  <a:cubicBezTo>
                    <a:pt x="9" y="26"/>
                    <a:pt x="20" y="52"/>
                    <a:pt x="0" y="75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8" name="Freeform 337">
              <a:extLst>
                <a:ext uri="{FF2B5EF4-FFF2-40B4-BE49-F238E27FC236}">
                  <a16:creationId xmlns:a16="http://schemas.microsoft.com/office/drawing/2014/main" id="{5AC34C36-470F-CB26-24D1-108BF0D4C0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5" y="3269"/>
              <a:ext cx="22" cy="2"/>
            </a:xfrm>
            <a:custGeom>
              <a:avLst/>
              <a:gdLst>
                <a:gd name="T0" fmla="*/ 0 w 10"/>
                <a:gd name="T1" fmla="*/ 8 h 1"/>
                <a:gd name="T2" fmla="*/ 106 w 1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0" y="1"/>
                  </a:moveTo>
                  <a:cubicBezTo>
                    <a:pt x="3" y="0"/>
                    <a:pt x="6" y="0"/>
                    <a:pt x="10" y="0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" name="Freeform 338">
              <a:extLst>
                <a:ext uri="{FF2B5EF4-FFF2-40B4-BE49-F238E27FC236}">
                  <a16:creationId xmlns:a16="http://schemas.microsoft.com/office/drawing/2014/main" id="{1C7ABA7A-505C-8C03-6E7E-443F157D5C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3501"/>
              <a:ext cx="152" cy="55"/>
            </a:xfrm>
            <a:custGeom>
              <a:avLst/>
              <a:gdLst>
                <a:gd name="T0" fmla="*/ 0 w 68"/>
                <a:gd name="T1" fmla="*/ 316 h 23"/>
                <a:gd name="T2" fmla="*/ 760 w 68"/>
                <a:gd name="T3" fmla="*/ 29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" h="23">
                  <a:moveTo>
                    <a:pt x="0" y="23"/>
                  </a:moveTo>
                  <a:cubicBezTo>
                    <a:pt x="23" y="0"/>
                    <a:pt x="39" y="2"/>
                    <a:pt x="68" y="2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" name="Freeform 339">
              <a:extLst>
                <a:ext uri="{FF2B5EF4-FFF2-40B4-BE49-F238E27FC236}">
                  <a16:creationId xmlns:a16="http://schemas.microsoft.com/office/drawing/2014/main" id="{D8072D2A-E9A0-45AC-8B8D-CDDF84E946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9" y="3482"/>
              <a:ext cx="60" cy="76"/>
            </a:xfrm>
            <a:custGeom>
              <a:avLst/>
              <a:gdLst>
                <a:gd name="T0" fmla="*/ 0 w 27"/>
                <a:gd name="T1" fmla="*/ 430 h 32"/>
                <a:gd name="T2" fmla="*/ 296 w 27"/>
                <a:gd name="T3" fmla="*/ 0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32">
                  <a:moveTo>
                    <a:pt x="0" y="32"/>
                  </a:moveTo>
                  <a:cubicBezTo>
                    <a:pt x="4" y="21"/>
                    <a:pt x="12" y="0"/>
                    <a:pt x="27" y="0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" name="Freeform 340">
              <a:extLst>
                <a:ext uri="{FF2B5EF4-FFF2-40B4-BE49-F238E27FC236}">
                  <a16:creationId xmlns:a16="http://schemas.microsoft.com/office/drawing/2014/main" id="{F3BA257D-FB77-AC77-86A3-D9C20FE3A8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8" y="3501"/>
              <a:ext cx="117" cy="102"/>
            </a:xfrm>
            <a:custGeom>
              <a:avLst/>
              <a:gdLst>
                <a:gd name="T0" fmla="*/ 0 w 52"/>
                <a:gd name="T1" fmla="*/ 534 h 43"/>
                <a:gd name="T2" fmla="*/ 592 w 52"/>
                <a:gd name="T3" fmla="*/ 0 h 4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2" h="43">
                  <a:moveTo>
                    <a:pt x="0" y="40"/>
                  </a:moveTo>
                  <a:cubicBezTo>
                    <a:pt x="23" y="43"/>
                    <a:pt x="44" y="19"/>
                    <a:pt x="52" y="0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" name="Freeform 341">
              <a:extLst>
                <a:ext uri="{FF2B5EF4-FFF2-40B4-BE49-F238E27FC236}">
                  <a16:creationId xmlns:a16="http://schemas.microsoft.com/office/drawing/2014/main" id="{479B5408-023B-FE21-A990-61FF63B1C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7" y="3491"/>
              <a:ext cx="60" cy="22"/>
            </a:xfrm>
            <a:custGeom>
              <a:avLst/>
              <a:gdLst>
                <a:gd name="T0" fmla="*/ 0 w 27"/>
                <a:gd name="T1" fmla="*/ 90 h 9"/>
                <a:gd name="T2" fmla="*/ 296 w 27"/>
                <a:gd name="T3" fmla="*/ 0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9">
                  <a:moveTo>
                    <a:pt x="0" y="6"/>
                  </a:moveTo>
                  <a:cubicBezTo>
                    <a:pt x="8" y="9"/>
                    <a:pt x="21" y="7"/>
                    <a:pt x="27" y="0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3" name="Freeform 342">
              <a:extLst>
                <a:ext uri="{FF2B5EF4-FFF2-40B4-BE49-F238E27FC236}">
                  <a16:creationId xmlns:a16="http://schemas.microsoft.com/office/drawing/2014/main" id="{BDEEDF6B-5D79-C39B-4812-9751255939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0" y="3529"/>
              <a:ext cx="94" cy="60"/>
            </a:xfrm>
            <a:custGeom>
              <a:avLst/>
              <a:gdLst>
                <a:gd name="T0" fmla="*/ 0 w 42"/>
                <a:gd name="T1" fmla="*/ 0 h 25"/>
                <a:gd name="T2" fmla="*/ 470 w 42"/>
                <a:gd name="T3" fmla="*/ 334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2" h="25">
                  <a:moveTo>
                    <a:pt x="0" y="0"/>
                  </a:moveTo>
                  <a:cubicBezTo>
                    <a:pt x="10" y="20"/>
                    <a:pt x="20" y="25"/>
                    <a:pt x="42" y="24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4" name="Freeform 343">
              <a:extLst>
                <a:ext uri="{FF2B5EF4-FFF2-40B4-BE49-F238E27FC236}">
                  <a16:creationId xmlns:a16="http://schemas.microsoft.com/office/drawing/2014/main" id="{7F5F3006-879C-A009-4E11-E04E808260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1" y="3544"/>
              <a:ext cx="92" cy="95"/>
            </a:xfrm>
            <a:custGeom>
              <a:avLst/>
              <a:gdLst>
                <a:gd name="T0" fmla="*/ 0 w 41"/>
                <a:gd name="T1" fmla="*/ 0 h 40"/>
                <a:gd name="T2" fmla="*/ 462 w 41"/>
                <a:gd name="T3" fmla="*/ 349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1" h="40">
                  <a:moveTo>
                    <a:pt x="0" y="0"/>
                  </a:moveTo>
                  <a:cubicBezTo>
                    <a:pt x="3" y="20"/>
                    <a:pt x="18" y="40"/>
                    <a:pt x="41" y="26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5" name="Freeform 344">
              <a:extLst>
                <a:ext uri="{FF2B5EF4-FFF2-40B4-BE49-F238E27FC236}">
                  <a16:creationId xmlns:a16="http://schemas.microsoft.com/office/drawing/2014/main" id="{539740C2-FCF9-DE85-118E-8F24EBAEE0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8" y="2903"/>
              <a:ext cx="2" cy="7"/>
            </a:xfrm>
            <a:custGeom>
              <a:avLst/>
              <a:gdLst>
                <a:gd name="T0" fmla="*/ 8 w 1"/>
                <a:gd name="T1" fmla="*/ 37 h 3"/>
                <a:gd name="T2" fmla="*/ 0 w 1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">
                  <a:moveTo>
                    <a:pt x="1" y="3"/>
                  </a:moveTo>
                  <a:cubicBezTo>
                    <a:pt x="0" y="2"/>
                    <a:pt x="0" y="1"/>
                    <a:pt x="0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6" name="Freeform 345">
              <a:extLst>
                <a:ext uri="{FF2B5EF4-FFF2-40B4-BE49-F238E27FC236}">
                  <a16:creationId xmlns:a16="http://schemas.microsoft.com/office/drawing/2014/main" id="{E456EEEA-97D5-783F-A670-F0C7D5CA66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2874"/>
              <a:ext cx="63" cy="70"/>
            </a:xfrm>
            <a:custGeom>
              <a:avLst/>
              <a:gdLst>
                <a:gd name="T0" fmla="*/ 45 w 28"/>
                <a:gd name="T1" fmla="*/ 0 h 29"/>
                <a:gd name="T2" fmla="*/ 320 w 28"/>
                <a:gd name="T3" fmla="*/ 58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" h="29">
                  <a:moveTo>
                    <a:pt x="4" y="0"/>
                  </a:moveTo>
                  <a:cubicBezTo>
                    <a:pt x="0" y="20"/>
                    <a:pt x="24" y="29"/>
                    <a:pt x="28" y="4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7" name="Freeform 346">
              <a:extLst>
                <a:ext uri="{FF2B5EF4-FFF2-40B4-BE49-F238E27FC236}">
                  <a16:creationId xmlns:a16="http://schemas.microsoft.com/office/drawing/2014/main" id="{BEE2A808-D2A6-AB31-5308-EF354CD42F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0" y="2903"/>
              <a:ext cx="45" cy="50"/>
            </a:xfrm>
            <a:custGeom>
              <a:avLst/>
              <a:gdLst>
                <a:gd name="T0" fmla="*/ 36 w 20"/>
                <a:gd name="T1" fmla="*/ 0 h 21"/>
                <a:gd name="T2" fmla="*/ 227 w 20"/>
                <a:gd name="T3" fmla="*/ 40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21">
                  <a:moveTo>
                    <a:pt x="3" y="0"/>
                  </a:moveTo>
                  <a:cubicBezTo>
                    <a:pt x="0" y="11"/>
                    <a:pt x="17" y="21"/>
                    <a:pt x="20" y="3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8" name="Freeform 347">
              <a:extLst>
                <a:ext uri="{FF2B5EF4-FFF2-40B4-BE49-F238E27FC236}">
                  <a16:creationId xmlns:a16="http://schemas.microsoft.com/office/drawing/2014/main" id="{07EE6412-7A38-869A-783B-C366A99126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4" y="2886"/>
              <a:ext cx="41" cy="31"/>
            </a:xfrm>
            <a:custGeom>
              <a:avLst/>
              <a:gdLst>
                <a:gd name="T0" fmla="*/ 11 w 18"/>
                <a:gd name="T1" fmla="*/ 0 h 13"/>
                <a:gd name="T2" fmla="*/ 212 w 18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13">
                  <a:moveTo>
                    <a:pt x="1" y="0"/>
                  </a:moveTo>
                  <a:cubicBezTo>
                    <a:pt x="0" y="12"/>
                    <a:pt x="18" y="13"/>
                    <a:pt x="18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" name="Freeform 348">
              <a:extLst>
                <a:ext uri="{FF2B5EF4-FFF2-40B4-BE49-F238E27FC236}">
                  <a16:creationId xmlns:a16="http://schemas.microsoft.com/office/drawing/2014/main" id="{04C52D4C-E797-7535-41DE-5DDE9B1B6D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1" y="2886"/>
              <a:ext cx="29" cy="31"/>
            </a:xfrm>
            <a:custGeom>
              <a:avLst/>
              <a:gdLst>
                <a:gd name="T0" fmla="*/ 0 w 13"/>
                <a:gd name="T1" fmla="*/ 12 h 13"/>
                <a:gd name="T2" fmla="*/ 134 w 13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13">
                  <a:moveTo>
                    <a:pt x="0" y="1"/>
                  </a:moveTo>
                  <a:cubicBezTo>
                    <a:pt x="0" y="13"/>
                    <a:pt x="13" y="10"/>
                    <a:pt x="12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" name="Freeform 349">
              <a:extLst>
                <a:ext uri="{FF2B5EF4-FFF2-40B4-BE49-F238E27FC236}">
                  <a16:creationId xmlns:a16="http://schemas.microsoft.com/office/drawing/2014/main" id="{42254812-E260-0710-F093-AC1747BD9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8" y="2893"/>
              <a:ext cx="38" cy="34"/>
            </a:xfrm>
            <a:custGeom>
              <a:avLst/>
              <a:gdLst>
                <a:gd name="T0" fmla="*/ 0 w 17"/>
                <a:gd name="T1" fmla="*/ 41 h 14"/>
                <a:gd name="T2" fmla="*/ 170 w 17"/>
                <a:gd name="T3" fmla="*/ 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4">
                  <a:moveTo>
                    <a:pt x="0" y="3"/>
                  </a:moveTo>
                  <a:cubicBezTo>
                    <a:pt x="1" y="14"/>
                    <a:pt x="17" y="12"/>
                    <a:pt x="15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" name="Freeform 350">
              <a:extLst>
                <a:ext uri="{FF2B5EF4-FFF2-40B4-BE49-F238E27FC236}">
                  <a16:creationId xmlns:a16="http://schemas.microsoft.com/office/drawing/2014/main" id="{595D3116-582D-CB6A-E1CD-1B88B748F5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" y="2908"/>
              <a:ext cx="40" cy="36"/>
            </a:xfrm>
            <a:custGeom>
              <a:avLst/>
              <a:gdLst>
                <a:gd name="T0" fmla="*/ 20 w 18"/>
                <a:gd name="T1" fmla="*/ 82 h 15"/>
                <a:gd name="T2" fmla="*/ 187 w 18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15">
                  <a:moveTo>
                    <a:pt x="2" y="6"/>
                  </a:moveTo>
                  <a:cubicBezTo>
                    <a:pt x="0" y="15"/>
                    <a:pt x="18" y="13"/>
                    <a:pt x="17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" name="Freeform 351">
              <a:extLst>
                <a:ext uri="{FF2B5EF4-FFF2-40B4-BE49-F238E27FC236}">
                  <a16:creationId xmlns:a16="http://schemas.microsoft.com/office/drawing/2014/main" id="{769FFB2A-F324-D244-8AAA-986AB86F55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6" y="2762"/>
              <a:ext cx="25" cy="162"/>
            </a:xfrm>
            <a:custGeom>
              <a:avLst/>
              <a:gdLst>
                <a:gd name="T0" fmla="*/ 0 w 11"/>
                <a:gd name="T1" fmla="*/ 0 h 68"/>
                <a:gd name="T2" fmla="*/ 57 w 11"/>
                <a:gd name="T3" fmla="*/ 255 h 68"/>
                <a:gd name="T4" fmla="*/ 118 w 11"/>
                <a:gd name="T5" fmla="*/ 920 h 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68">
                  <a:moveTo>
                    <a:pt x="0" y="0"/>
                  </a:moveTo>
                  <a:cubicBezTo>
                    <a:pt x="2" y="6"/>
                    <a:pt x="3" y="13"/>
                    <a:pt x="5" y="19"/>
                  </a:cubicBezTo>
                  <a:cubicBezTo>
                    <a:pt x="9" y="36"/>
                    <a:pt x="11" y="52"/>
                    <a:pt x="10" y="68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3" name="Freeform 352">
              <a:extLst>
                <a:ext uri="{FF2B5EF4-FFF2-40B4-BE49-F238E27FC236}">
                  <a16:creationId xmlns:a16="http://schemas.microsoft.com/office/drawing/2014/main" id="{F323C099-CCC7-452E-2746-8C9665191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7" y="2757"/>
              <a:ext cx="6" cy="129"/>
            </a:xfrm>
            <a:custGeom>
              <a:avLst/>
              <a:gdLst>
                <a:gd name="T0" fmla="*/ 8 w 3"/>
                <a:gd name="T1" fmla="*/ 0 h 54"/>
                <a:gd name="T2" fmla="*/ 0 w 3"/>
                <a:gd name="T3" fmla="*/ 736 h 5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54">
                  <a:moveTo>
                    <a:pt x="1" y="0"/>
                  </a:moveTo>
                  <a:cubicBezTo>
                    <a:pt x="3" y="15"/>
                    <a:pt x="2" y="36"/>
                    <a:pt x="0" y="54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" name="Freeform 353">
              <a:extLst>
                <a:ext uri="{FF2B5EF4-FFF2-40B4-BE49-F238E27FC236}">
                  <a16:creationId xmlns:a16="http://schemas.microsoft.com/office/drawing/2014/main" id="{242BF237-FA9F-1EEB-57B4-2025061EC3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7" y="2795"/>
              <a:ext cx="3" cy="94"/>
            </a:xfrm>
            <a:custGeom>
              <a:avLst/>
              <a:gdLst>
                <a:gd name="T0" fmla="*/ 0 w 1"/>
                <a:gd name="T1" fmla="*/ 547 h 39"/>
                <a:gd name="T2" fmla="*/ 27 w 1"/>
                <a:gd name="T3" fmla="*/ 0 h 3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9">
                  <a:moveTo>
                    <a:pt x="0" y="39"/>
                  </a:moveTo>
                  <a:cubicBezTo>
                    <a:pt x="0" y="27"/>
                    <a:pt x="1" y="13"/>
                    <a:pt x="1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5" name="Freeform 354">
              <a:extLst>
                <a:ext uri="{FF2B5EF4-FFF2-40B4-BE49-F238E27FC236}">
                  <a16:creationId xmlns:a16="http://schemas.microsoft.com/office/drawing/2014/main" id="{7AE7EE29-B824-3B2E-24AF-615F65310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2" y="2750"/>
              <a:ext cx="9" cy="141"/>
            </a:xfrm>
            <a:custGeom>
              <a:avLst/>
              <a:gdLst>
                <a:gd name="T0" fmla="*/ 0 w 4"/>
                <a:gd name="T1" fmla="*/ 0 h 59"/>
                <a:gd name="T2" fmla="*/ 45 w 4"/>
                <a:gd name="T3" fmla="*/ 805 h 5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59">
                  <a:moveTo>
                    <a:pt x="0" y="0"/>
                  </a:moveTo>
                  <a:cubicBezTo>
                    <a:pt x="2" y="16"/>
                    <a:pt x="4" y="35"/>
                    <a:pt x="4" y="59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6" name="Freeform 355">
              <a:extLst>
                <a:ext uri="{FF2B5EF4-FFF2-40B4-BE49-F238E27FC236}">
                  <a16:creationId xmlns:a16="http://schemas.microsoft.com/office/drawing/2014/main" id="{F58E3D6E-E39A-345D-9F7F-1EF3566F84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7" y="2795"/>
              <a:ext cx="4" cy="96"/>
            </a:xfrm>
            <a:custGeom>
              <a:avLst/>
              <a:gdLst>
                <a:gd name="T0" fmla="*/ 16 w 2"/>
                <a:gd name="T1" fmla="*/ 552 h 40"/>
                <a:gd name="T2" fmla="*/ 0 w 2"/>
                <a:gd name="T3" fmla="*/ 0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40">
                  <a:moveTo>
                    <a:pt x="2" y="40"/>
                  </a:moveTo>
                  <a:cubicBezTo>
                    <a:pt x="2" y="28"/>
                    <a:pt x="1" y="13"/>
                    <a:pt x="0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7" name="Freeform 356">
              <a:extLst>
                <a:ext uri="{FF2B5EF4-FFF2-40B4-BE49-F238E27FC236}">
                  <a16:creationId xmlns:a16="http://schemas.microsoft.com/office/drawing/2014/main" id="{743920AC-5C63-ABBA-B90B-6E41823BE4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5" y="2793"/>
              <a:ext cx="4" cy="91"/>
            </a:xfrm>
            <a:custGeom>
              <a:avLst/>
              <a:gdLst>
                <a:gd name="T0" fmla="*/ 16 w 2"/>
                <a:gd name="T1" fmla="*/ 0 h 38"/>
                <a:gd name="T2" fmla="*/ 0 w 2"/>
                <a:gd name="T3" fmla="*/ 522 h 3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38">
                  <a:moveTo>
                    <a:pt x="2" y="0"/>
                  </a:moveTo>
                  <a:cubicBezTo>
                    <a:pt x="2" y="12"/>
                    <a:pt x="2" y="26"/>
                    <a:pt x="0" y="38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8" name="Freeform 357">
              <a:extLst>
                <a:ext uri="{FF2B5EF4-FFF2-40B4-BE49-F238E27FC236}">
                  <a16:creationId xmlns:a16="http://schemas.microsoft.com/office/drawing/2014/main" id="{E871AC12-BD9B-3119-E618-FEDC91CB9D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2752"/>
              <a:ext cx="13" cy="120"/>
            </a:xfrm>
            <a:custGeom>
              <a:avLst/>
              <a:gdLst>
                <a:gd name="T0" fmla="*/ 0 w 6"/>
                <a:gd name="T1" fmla="*/ 691 h 50"/>
                <a:gd name="T2" fmla="*/ 61 w 6"/>
                <a:gd name="T3" fmla="*/ 0 h 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0">
                  <a:moveTo>
                    <a:pt x="0" y="50"/>
                  </a:moveTo>
                  <a:cubicBezTo>
                    <a:pt x="3" y="34"/>
                    <a:pt x="5" y="18"/>
                    <a:pt x="6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" name="Freeform 358">
              <a:extLst>
                <a:ext uri="{FF2B5EF4-FFF2-40B4-BE49-F238E27FC236}">
                  <a16:creationId xmlns:a16="http://schemas.microsoft.com/office/drawing/2014/main" id="{E0FC804D-CB70-003F-F6ED-15DF69EAD5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8" y="2788"/>
              <a:ext cx="9" cy="96"/>
            </a:xfrm>
            <a:custGeom>
              <a:avLst/>
              <a:gdLst>
                <a:gd name="T0" fmla="*/ 45 w 4"/>
                <a:gd name="T1" fmla="*/ 0 h 40"/>
                <a:gd name="T2" fmla="*/ 0 w 4"/>
                <a:gd name="T3" fmla="*/ 552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40">
                  <a:moveTo>
                    <a:pt x="4" y="0"/>
                  </a:moveTo>
                  <a:cubicBezTo>
                    <a:pt x="3" y="13"/>
                    <a:pt x="1" y="28"/>
                    <a:pt x="0" y="4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" name="Freeform 359">
              <a:extLst>
                <a:ext uri="{FF2B5EF4-FFF2-40B4-BE49-F238E27FC236}">
                  <a16:creationId xmlns:a16="http://schemas.microsoft.com/office/drawing/2014/main" id="{D5C6D016-D4AD-F85F-E7AA-6D010166C3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" y="2771"/>
              <a:ext cx="20" cy="132"/>
            </a:xfrm>
            <a:custGeom>
              <a:avLst/>
              <a:gdLst>
                <a:gd name="T0" fmla="*/ 0 w 9"/>
                <a:gd name="T1" fmla="*/ 761 h 55"/>
                <a:gd name="T2" fmla="*/ 98 w 9"/>
                <a:gd name="T3" fmla="*/ 0 h 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55">
                  <a:moveTo>
                    <a:pt x="0" y="55"/>
                  </a:moveTo>
                  <a:cubicBezTo>
                    <a:pt x="3" y="37"/>
                    <a:pt x="7" y="16"/>
                    <a:pt x="9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" name="Freeform 360">
              <a:extLst>
                <a:ext uri="{FF2B5EF4-FFF2-40B4-BE49-F238E27FC236}">
                  <a16:creationId xmlns:a16="http://schemas.microsoft.com/office/drawing/2014/main" id="{700C9CC1-B101-D777-1C32-650F9B94C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5" y="2829"/>
              <a:ext cx="13" cy="84"/>
            </a:xfrm>
            <a:custGeom>
              <a:avLst/>
              <a:gdLst>
                <a:gd name="T0" fmla="*/ 61 w 6"/>
                <a:gd name="T1" fmla="*/ 0 h 35"/>
                <a:gd name="T2" fmla="*/ 43 w 6"/>
                <a:gd name="T3" fmla="*/ 127 h 35"/>
                <a:gd name="T4" fmla="*/ 0 w 6"/>
                <a:gd name="T5" fmla="*/ 485 h 3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35">
                  <a:moveTo>
                    <a:pt x="6" y="0"/>
                  </a:moveTo>
                  <a:cubicBezTo>
                    <a:pt x="5" y="3"/>
                    <a:pt x="5" y="6"/>
                    <a:pt x="4" y="9"/>
                  </a:cubicBezTo>
                  <a:cubicBezTo>
                    <a:pt x="2" y="18"/>
                    <a:pt x="0" y="27"/>
                    <a:pt x="0" y="35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" name="Freeform 361">
              <a:extLst>
                <a:ext uri="{FF2B5EF4-FFF2-40B4-BE49-F238E27FC236}">
                  <a16:creationId xmlns:a16="http://schemas.microsoft.com/office/drawing/2014/main" id="{766C176D-9986-A48B-2DE2-1D2E5EDE8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6" y="2819"/>
              <a:ext cx="14" cy="86"/>
            </a:xfrm>
            <a:custGeom>
              <a:avLst/>
              <a:gdLst>
                <a:gd name="T0" fmla="*/ 0 w 6"/>
                <a:gd name="T1" fmla="*/ 0 h 36"/>
                <a:gd name="T2" fmla="*/ 49 w 6"/>
                <a:gd name="T3" fmla="*/ 275 h 36"/>
                <a:gd name="T4" fmla="*/ 77 w 6"/>
                <a:gd name="T5" fmla="*/ 490 h 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36">
                  <a:moveTo>
                    <a:pt x="0" y="0"/>
                  </a:moveTo>
                  <a:cubicBezTo>
                    <a:pt x="2" y="11"/>
                    <a:pt x="4" y="20"/>
                    <a:pt x="4" y="20"/>
                  </a:cubicBezTo>
                  <a:cubicBezTo>
                    <a:pt x="5" y="25"/>
                    <a:pt x="6" y="30"/>
                    <a:pt x="6" y="36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" name="Freeform 362">
              <a:extLst>
                <a:ext uri="{FF2B5EF4-FFF2-40B4-BE49-F238E27FC236}">
                  <a16:creationId xmlns:a16="http://schemas.microsoft.com/office/drawing/2014/main" id="{69ADFA7F-5E52-69D8-8277-B3E62455A4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9" y="2760"/>
              <a:ext cx="9" cy="143"/>
            </a:xfrm>
            <a:custGeom>
              <a:avLst/>
              <a:gdLst>
                <a:gd name="T0" fmla="*/ 45 w 4"/>
                <a:gd name="T1" fmla="*/ 813 h 60"/>
                <a:gd name="T2" fmla="*/ 0 w 4"/>
                <a:gd name="T3" fmla="*/ 0 h 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60">
                  <a:moveTo>
                    <a:pt x="4" y="60"/>
                  </a:moveTo>
                  <a:cubicBezTo>
                    <a:pt x="3" y="49"/>
                    <a:pt x="2" y="23"/>
                    <a:pt x="0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" name="Freeform 363">
              <a:extLst>
                <a:ext uri="{FF2B5EF4-FFF2-40B4-BE49-F238E27FC236}">
                  <a16:creationId xmlns:a16="http://schemas.microsoft.com/office/drawing/2014/main" id="{668B5347-3AB6-7921-C122-3CB5E6B61A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7" y="1598"/>
              <a:ext cx="834" cy="231"/>
            </a:xfrm>
            <a:custGeom>
              <a:avLst/>
              <a:gdLst>
                <a:gd name="T0" fmla="*/ 0 w 372"/>
                <a:gd name="T1" fmla="*/ 1281 h 97"/>
                <a:gd name="T2" fmla="*/ 36 w 372"/>
                <a:gd name="T3" fmla="*/ 1310 h 97"/>
                <a:gd name="T4" fmla="*/ 1116 w 372"/>
                <a:gd name="T5" fmla="*/ 362 h 97"/>
                <a:gd name="T6" fmla="*/ 2031 w 372"/>
                <a:gd name="T7" fmla="*/ 119 h 97"/>
                <a:gd name="T8" fmla="*/ 2805 w 372"/>
                <a:gd name="T9" fmla="*/ 40 h 97"/>
                <a:gd name="T10" fmla="*/ 4192 w 372"/>
                <a:gd name="T11" fmla="*/ 243 h 97"/>
                <a:gd name="T12" fmla="*/ 4192 w 372"/>
                <a:gd name="T13" fmla="*/ 243 h 97"/>
                <a:gd name="T14" fmla="*/ 2814 w 372"/>
                <a:gd name="T15" fmla="*/ 0 h 97"/>
                <a:gd name="T16" fmla="*/ 0 w 372"/>
                <a:gd name="T17" fmla="*/ 1281 h 9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72" h="97">
                  <a:moveTo>
                    <a:pt x="0" y="95"/>
                  </a:moveTo>
                  <a:cubicBezTo>
                    <a:pt x="3" y="97"/>
                    <a:pt x="3" y="97"/>
                    <a:pt x="3" y="97"/>
                  </a:cubicBezTo>
                  <a:cubicBezTo>
                    <a:pt x="20" y="66"/>
                    <a:pt x="56" y="42"/>
                    <a:pt x="99" y="27"/>
                  </a:cubicBezTo>
                  <a:cubicBezTo>
                    <a:pt x="124" y="18"/>
                    <a:pt x="152" y="13"/>
                    <a:pt x="180" y="9"/>
                  </a:cubicBezTo>
                  <a:cubicBezTo>
                    <a:pt x="204" y="6"/>
                    <a:pt x="227" y="3"/>
                    <a:pt x="249" y="3"/>
                  </a:cubicBezTo>
                  <a:cubicBezTo>
                    <a:pt x="291" y="3"/>
                    <a:pt x="334" y="8"/>
                    <a:pt x="372" y="18"/>
                  </a:cubicBezTo>
                  <a:cubicBezTo>
                    <a:pt x="372" y="18"/>
                    <a:pt x="372" y="18"/>
                    <a:pt x="372" y="18"/>
                  </a:cubicBezTo>
                  <a:cubicBezTo>
                    <a:pt x="334" y="8"/>
                    <a:pt x="292" y="0"/>
                    <a:pt x="250" y="0"/>
                  </a:cubicBezTo>
                  <a:cubicBezTo>
                    <a:pt x="154" y="0"/>
                    <a:pt x="35" y="30"/>
                    <a:pt x="0" y="95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" name="Freeform 364">
              <a:extLst>
                <a:ext uri="{FF2B5EF4-FFF2-40B4-BE49-F238E27FC236}">
                  <a16:creationId xmlns:a16="http://schemas.microsoft.com/office/drawing/2014/main" id="{849EE3DA-B6E5-00BC-5583-F66E9CC2FE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0" y="1803"/>
              <a:ext cx="679" cy="196"/>
            </a:xfrm>
            <a:custGeom>
              <a:avLst/>
              <a:gdLst>
                <a:gd name="T0" fmla="*/ 1947 w 303"/>
                <a:gd name="T1" fmla="*/ 57 h 82"/>
                <a:gd name="T2" fmla="*/ 0 w 303"/>
                <a:gd name="T3" fmla="*/ 1080 h 82"/>
                <a:gd name="T4" fmla="*/ 36 w 303"/>
                <a:gd name="T5" fmla="*/ 1119 h 82"/>
                <a:gd name="T6" fmla="*/ 1432 w 303"/>
                <a:gd name="T7" fmla="*/ 234 h 82"/>
                <a:gd name="T8" fmla="*/ 1968 w 303"/>
                <a:gd name="T9" fmla="*/ 79 h 82"/>
                <a:gd name="T10" fmla="*/ 2723 w 303"/>
                <a:gd name="T11" fmla="*/ 29 h 82"/>
                <a:gd name="T12" fmla="*/ 3411 w 303"/>
                <a:gd name="T13" fmla="*/ 79 h 82"/>
                <a:gd name="T14" fmla="*/ 3411 w 303"/>
                <a:gd name="T15" fmla="*/ 79 h 82"/>
                <a:gd name="T16" fmla="*/ 2703 w 303"/>
                <a:gd name="T17" fmla="*/ 0 h 82"/>
                <a:gd name="T18" fmla="*/ 1947 w 303"/>
                <a:gd name="T19" fmla="*/ 57 h 8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3" h="82">
                  <a:moveTo>
                    <a:pt x="173" y="4"/>
                  </a:moveTo>
                  <a:cubicBezTo>
                    <a:pt x="104" y="14"/>
                    <a:pt x="34" y="38"/>
                    <a:pt x="0" y="79"/>
                  </a:cubicBezTo>
                  <a:cubicBezTo>
                    <a:pt x="3" y="82"/>
                    <a:pt x="3" y="82"/>
                    <a:pt x="3" y="82"/>
                  </a:cubicBezTo>
                  <a:cubicBezTo>
                    <a:pt x="29" y="50"/>
                    <a:pt x="75" y="29"/>
                    <a:pt x="127" y="17"/>
                  </a:cubicBezTo>
                  <a:cubicBezTo>
                    <a:pt x="142" y="13"/>
                    <a:pt x="160" y="8"/>
                    <a:pt x="175" y="6"/>
                  </a:cubicBezTo>
                  <a:cubicBezTo>
                    <a:pt x="198" y="3"/>
                    <a:pt x="220" y="2"/>
                    <a:pt x="242" y="2"/>
                  </a:cubicBezTo>
                  <a:cubicBezTo>
                    <a:pt x="263" y="2"/>
                    <a:pt x="282" y="3"/>
                    <a:pt x="303" y="6"/>
                  </a:cubicBezTo>
                  <a:cubicBezTo>
                    <a:pt x="303" y="6"/>
                    <a:pt x="303" y="6"/>
                    <a:pt x="303" y="6"/>
                  </a:cubicBezTo>
                  <a:cubicBezTo>
                    <a:pt x="282" y="3"/>
                    <a:pt x="261" y="0"/>
                    <a:pt x="240" y="0"/>
                  </a:cubicBezTo>
                  <a:cubicBezTo>
                    <a:pt x="219" y="0"/>
                    <a:pt x="196" y="1"/>
                    <a:pt x="173" y="4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" name="Freeform 365">
              <a:extLst>
                <a:ext uri="{FF2B5EF4-FFF2-40B4-BE49-F238E27FC236}">
                  <a16:creationId xmlns:a16="http://schemas.microsoft.com/office/drawing/2014/main" id="{5037D6C2-B456-740E-88C2-D977886B3F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7" y="2238"/>
              <a:ext cx="390" cy="168"/>
            </a:xfrm>
            <a:custGeom>
              <a:avLst/>
              <a:gdLst>
                <a:gd name="T0" fmla="*/ 0 w 174"/>
                <a:gd name="T1" fmla="*/ 0 h 70"/>
                <a:gd name="T2" fmla="*/ 1939 w 174"/>
                <a:gd name="T3" fmla="*/ 967 h 70"/>
                <a:gd name="T4" fmla="*/ 1959 w 174"/>
                <a:gd name="T5" fmla="*/ 938 h 70"/>
                <a:gd name="T6" fmla="*/ 0 w 174"/>
                <a:gd name="T7" fmla="*/ 0 h 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4" h="70">
                  <a:moveTo>
                    <a:pt x="0" y="0"/>
                  </a:moveTo>
                  <a:cubicBezTo>
                    <a:pt x="77" y="10"/>
                    <a:pt x="140" y="35"/>
                    <a:pt x="172" y="70"/>
                  </a:cubicBezTo>
                  <a:cubicBezTo>
                    <a:pt x="174" y="68"/>
                    <a:pt x="174" y="68"/>
                    <a:pt x="174" y="68"/>
                  </a:cubicBezTo>
                  <a:cubicBezTo>
                    <a:pt x="142" y="32"/>
                    <a:pt x="79" y="10"/>
                    <a:pt x="0" y="0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" name="Freeform 366">
              <a:extLst>
                <a:ext uri="{FF2B5EF4-FFF2-40B4-BE49-F238E27FC236}">
                  <a16:creationId xmlns:a16="http://schemas.microsoft.com/office/drawing/2014/main" id="{47ECC35C-82A8-5572-5BD4-FCAC4BDCB8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1502"/>
              <a:ext cx="388" cy="215"/>
            </a:xfrm>
            <a:custGeom>
              <a:avLst/>
              <a:gdLst>
                <a:gd name="T0" fmla="*/ 0 w 173"/>
                <a:gd name="T1" fmla="*/ 1216 h 90"/>
                <a:gd name="T2" fmla="*/ 45 w 173"/>
                <a:gd name="T3" fmla="*/ 1228 h 90"/>
                <a:gd name="T4" fmla="*/ 1951 w 173"/>
                <a:gd name="T5" fmla="*/ 0 h 90"/>
                <a:gd name="T6" fmla="*/ 1951 w 173"/>
                <a:gd name="T7" fmla="*/ 0 h 90"/>
                <a:gd name="T8" fmla="*/ 0 w 173"/>
                <a:gd name="T9" fmla="*/ 1216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" h="90">
                  <a:moveTo>
                    <a:pt x="0" y="89"/>
                  </a:moveTo>
                  <a:cubicBezTo>
                    <a:pt x="4" y="90"/>
                    <a:pt x="4" y="90"/>
                    <a:pt x="4" y="90"/>
                  </a:cubicBezTo>
                  <a:cubicBezTo>
                    <a:pt x="25" y="49"/>
                    <a:pt x="88" y="13"/>
                    <a:pt x="173" y="0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85" y="14"/>
                    <a:pt x="22" y="45"/>
                    <a:pt x="0" y="89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" name="Freeform 367">
              <a:extLst>
                <a:ext uri="{FF2B5EF4-FFF2-40B4-BE49-F238E27FC236}">
                  <a16:creationId xmlns:a16="http://schemas.microsoft.com/office/drawing/2014/main" id="{518C4C25-3F7A-20C1-4497-BBDF23FEAB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3" y="1502"/>
              <a:ext cx="125" cy="127"/>
            </a:xfrm>
            <a:custGeom>
              <a:avLst/>
              <a:gdLst>
                <a:gd name="T0" fmla="*/ 0 w 56"/>
                <a:gd name="T1" fmla="*/ 719 h 53"/>
                <a:gd name="T2" fmla="*/ 45 w 56"/>
                <a:gd name="T3" fmla="*/ 728 h 53"/>
                <a:gd name="T4" fmla="*/ 623 w 56"/>
                <a:gd name="T5" fmla="*/ 41 h 53"/>
                <a:gd name="T6" fmla="*/ 603 w 56"/>
                <a:gd name="T7" fmla="*/ 0 h 53"/>
                <a:gd name="T8" fmla="*/ 0 w 56"/>
                <a:gd name="T9" fmla="*/ 719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" h="53">
                  <a:moveTo>
                    <a:pt x="0" y="52"/>
                  </a:moveTo>
                  <a:cubicBezTo>
                    <a:pt x="4" y="53"/>
                    <a:pt x="4" y="53"/>
                    <a:pt x="4" y="53"/>
                  </a:cubicBezTo>
                  <a:cubicBezTo>
                    <a:pt x="13" y="35"/>
                    <a:pt x="31" y="18"/>
                    <a:pt x="56" y="3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28" y="15"/>
                    <a:pt x="10" y="32"/>
                    <a:pt x="0" y="52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" name="Freeform 368">
              <a:extLst>
                <a:ext uri="{FF2B5EF4-FFF2-40B4-BE49-F238E27FC236}">
                  <a16:creationId xmlns:a16="http://schemas.microsoft.com/office/drawing/2014/main" id="{16B7FDAA-3BBA-7C0E-E051-CDA1EF0025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1648"/>
              <a:ext cx="388" cy="234"/>
            </a:xfrm>
            <a:custGeom>
              <a:avLst/>
              <a:gdLst>
                <a:gd name="T0" fmla="*/ 0 w 173"/>
                <a:gd name="T1" fmla="*/ 1323 h 98"/>
                <a:gd name="T2" fmla="*/ 45 w 173"/>
                <a:gd name="T3" fmla="*/ 1335 h 98"/>
                <a:gd name="T4" fmla="*/ 1951 w 173"/>
                <a:gd name="T5" fmla="*/ 57 h 98"/>
                <a:gd name="T6" fmla="*/ 1951 w 173"/>
                <a:gd name="T7" fmla="*/ 0 h 98"/>
                <a:gd name="T8" fmla="*/ 0 w 173"/>
                <a:gd name="T9" fmla="*/ 1323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" h="98">
                  <a:moveTo>
                    <a:pt x="0" y="97"/>
                  </a:moveTo>
                  <a:cubicBezTo>
                    <a:pt x="4" y="98"/>
                    <a:pt x="4" y="98"/>
                    <a:pt x="4" y="98"/>
                  </a:cubicBezTo>
                  <a:cubicBezTo>
                    <a:pt x="26" y="54"/>
                    <a:pt x="93" y="17"/>
                    <a:pt x="173" y="4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91" y="14"/>
                    <a:pt x="23" y="51"/>
                    <a:pt x="0" y="97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" name="Freeform 369">
              <a:extLst>
                <a:ext uri="{FF2B5EF4-FFF2-40B4-BE49-F238E27FC236}">
                  <a16:creationId xmlns:a16="http://schemas.microsoft.com/office/drawing/2014/main" id="{D8DC5331-2358-761F-4314-718A51B02A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1" y="2006"/>
              <a:ext cx="381" cy="237"/>
            </a:xfrm>
            <a:custGeom>
              <a:avLst/>
              <a:gdLst>
                <a:gd name="T0" fmla="*/ 0 w 170"/>
                <a:gd name="T1" fmla="*/ 1348 h 99"/>
                <a:gd name="T2" fmla="*/ 45 w 170"/>
                <a:gd name="T3" fmla="*/ 1357 h 99"/>
                <a:gd name="T4" fmla="*/ 1903 w 170"/>
                <a:gd name="T5" fmla="*/ 12 h 99"/>
                <a:gd name="T6" fmla="*/ 1914 w 170"/>
                <a:gd name="T7" fmla="*/ 0 h 99"/>
                <a:gd name="T8" fmla="*/ 0 w 170"/>
                <a:gd name="T9" fmla="*/ 1348 h 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0" h="99">
                  <a:moveTo>
                    <a:pt x="0" y="98"/>
                  </a:moveTo>
                  <a:cubicBezTo>
                    <a:pt x="4" y="99"/>
                    <a:pt x="4" y="99"/>
                    <a:pt x="4" y="99"/>
                  </a:cubicBezTo>
                  <a:cubicBezTo>
                    <a:pt x="17" y="48"/>
                    <a:pt x="72" y="13"/>
                    <a:pt x="169" y="1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71" y="12"/>
                    <a:pt x="14" y="45"/>
                    <a:pt x="0" y="98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" name="Freeform 370">
              <a:extLst>
                <a:ext uri="{FF2B5EF4-FFF2-40B4-BE49-F238E27FC236}">
                  <a16:creationId xmlns:a16="http://schemas.microsoft.com/office/drawing/2014/main" id="{EF2021D5-02FA-BB1B-8EA3-DAE24C1DB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1" y="1877"/>
              <a:ext cx="724" cy="208"/>
            </a:xfrm>
            <a:custGeom>
              <a:avLst/>
              <a:gdLst>
                <a:gd name="T0" fmla="*/ 0 w 323"/>
                <a:gd name="T1" fmla="*/ 98 h 87"/>
                <a:gd name="T2" fmla="*/ 0 w 323"/>
                <a:gd name="T3" fmla="*/ 98 h 87"/>
                <a:gd name="T4" fmla="*/ 899 w 323"/>
                <a:gd name="T5" fmla="*/ 41 h 87"/>
                <a:gd name="T6" fmla="*/ 1542 w 323"/>
                <a:gd name="T7" fmla="*/ 69 h 87"/>
                <a:gd name="T8" fmla="*/ 2176 w 323"/>
                <a:gd name="T9" fmla="*/ 234 h 87"/>
                <a:gd name="T10" fmla="*/ 2858 w 323"/>
                <a:gd name="T11" fmla="*/ 502 h 87"/>
                <a:gd name="T12" fmla="*/ 3602 w 323"/>
                <a:gd name="T13" fmla="*/ 1188 h 87"/>
                <a:gd name="T14" fmla="*/ 3638 w 323"/>
                <a:gd name="T15" fmla="*/ 1160 h 87"/>
                <a:gd name="T16" fmla="*/ 890 w 323"/>
                <a:gd name="T17" fmla="*/ 0 h 87"/>
                <a:gd name="T18" fmla="*/ 0 w 323"/>
                <a:gd name="T19" fmla="*/ 98 h 8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3" h="87"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26" y="3"/>
                    <a:pt x="54" y="3"/>
                    <a:pt x="80" y="3"/>
                  </a:cubicBezTo>
                  <a:cubicBezTo>
                    <a:pt x="98" y="3"/>
                    <a:pt x="118" y="3"/>
                    <a:pt x="137" y="5"/>
                  </a:cubicBezTo>
                  <a:cubicBezTo>
                    <a:pt x="157" y="8"/>
                    <a:pt x="174" y="13"/>
                    <a:pt x="193" y="17"/>
                  </a:cubicBezTo>
                  <a:cubicBezTo>
                    <a:pt x="214" y="23"/>
                    <a:pt x="236" y="29"/>
                    <a:pt x="254" y="37"/>
                  </a:cubicBezTo>
                  <a:cubicBezTo>
                    <a:pt x="283" y="50"/>
                    <a:pt x="305" y="67"/>
                    <a:pt x="320" y="87"/>
                  </a:cubicBezTo>
                  <a:cubicBezTo>
                    <a:pt x="323" y="85"/>
                    <a:pt x="323" y="85"/>
                    <a:pt x="323" y="85"/>
                  </a:cubicBezTo>
                  <a:cubicBezTo>
                    <a:pt x="281" y="26"/>
                    <a:pt x="170" y="0"/>
                    <a:pt x="79" y="0"/>
                  </a:cubicBezTo>
                  <a:cubicBezTo>
                    <a:pt x="53" y="0"/>
                    <a:pt x="26" y="2"/>
                    <a:pt x="0" y="7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" name="Freeform 371">
              <a:extLst>
                <a:ext uri="{FF2B5EF4-FFF2-40B4-BE49-F238E27FC236}">
                  <a16:creationId xmlns:a16="http://schemas.microsoft.com/office/drawing/2014/main" id="{9F6CD0D9-8956-D953-0050-90AE4CD1E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5" y="1846"/>
              <a:ext cx="260" cy="156"/>
            </a:xfrm>
            <a:custGeom>
              <a:avLst/>
              <a:gdLst>
                <a:gd name="T0" fmla="*/ 0 w 116"/>
                <a:gd name="T1" fmla="*/ 12 h 65"/>
                <a:gd name="T2" fmla="*/ 1271 w 116"/>
                <a:gd name="T3" fmla="*/ 898 h 65"/>
                <a:gd name="T4" fmla="*/ 1307 w 116"/>
                <a:gd name="T5" fmla="*/ 869 h 65"/>
                <a:gd name="T6" fmla="*/ 0 w 116"/>
                <a:gd name="T7" fmla="*/ 0 h 65"/>
                <a:gd name="T8" fmla="*/ 0 w 116"/>
                <a:gd name="T9" fmla="*/ 12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6" h="65">
                  <a:moveTo>
                    <a:pt x="0" y="1"/>
                  </a:moveTo>
                  <a:cubicBezTo>
                    <a:pt x="43" y="13"/>
                    <a:pt x="89" y="33"/>
                    <a:pt x="113" y="65"/>
                  </a:cubicBezTo>
                  <a:cubicBezTo>
                    <a:pt x="116" y="63"/>
                    <a:pt x="116" y="63"/>
                    <a:pt x="116" y="63"/>
                  </a:cubicBezTo>
                  <a:cubicBezTo>
                    <a:pt x="92" y="29"/>
                    <a:pt x="44" y="13"/>
                    <a:pt x="0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3" name="Freeform 372">
              <a:extLst>
                <a:ext uri="{FF2B5EF4-FFF2-40B4-BE49-F238E27FC236}">
                  <a16:creationId xmlns:a16="http://schemas.microsoft.com/office/drawing/2014/main" id="{27CB7E6F-E862-7F4D-3ABC-3523CC4D17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" y="2037"/>
              <a:ext cx="466" cy="197"/>
            </a:xfrm>
            <a:custGeom>
              <a:avLst/>
              <a:gdLst>
                <a:gd name="T0" fmla="*/ 9 w 208"/>
                <a:gd name="T1" fmla="*/ 12 h 82"/>
                <a:gd name="T2" fmla="*/ 1340 w 208"/>
                <a:gd name="T3" fmla="*/ 346 h 82"/>
                <a:gd name="T4" fmla="*/ 1768 w 208"/>
                <a:gd name="T5" fmla="*/ 572 h 82"/>
                <a:gd name="T6" fmla="*/ 2303 w 208"/>
                <a:gd name="T7" fmla="*/ 1136 h 82"/>
                <a:gd name="T8" fmla="*/ 2339 w 208"/>
                <a:gd name="T9" fmla="*/ 1108 h 82"/>
                <a:gd name="T10" fmla="*/ 0 w 208"/>
                <a:gd name="T11" fmla="*/ 0 h 82"/>
                <a:gd name="T12" fmla="*/ 9 w 208"/>
                <a:gd name="T13" fmla="*/ 12 h 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8" h="82">
                  <a:moveTo>
                    <a:pt x="1" y="1"/>
                  </a:moveTo>
                  <a:cubicBezTo>
                    <a:pt x="39" y="4"/>
                    <a:pt x="81" y="11"/>
                    <a:pt x="119" y="25"/>
                  </a:cubicBezTo>
                  <a:cubicBezTo>
                    <a:pt x="132" y="30"/>
                    <a:pt x="146" y="35"/>
                    <a:pt x="157" y="41"/>
                  </a:cubicBezTo>
                  <a:cubicBezTo>
                    <a:pt x="178" y="52"/>
                    <a:pt x="193" y="66"/>
                    <a:pt x="205" y="82"/>
                  </a:cubicBezTo>
                  <a:cubicBezTo>
                    <a:pt x="208" y="80"/>
                    <a:pt x="208" y="80"/>
                    <a:pt x="208" y="80"/>
                  </a:cubicBezTo>
                  <a:cubicBezTo>
                    <a:pt x="170" y="27"/>
                    <a:pt x="75" y="6"/>
                    <a:pt x="0" y="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4" name="Freeform 373">
              <a:extLst>
                <a:ext uri="{FF2B5EF4-FFF2-40B4-BE49-F238E27FC236}">
                  <a16:creationId xmlns:a16="http://schemas.microsoft.com/office/drawing/2014/main" id="{5D3533A6-7579-349C-1520-BAECB4E5F5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1" y="1170"/>
              <a:ext cx="695" cy="337"/>
            </a:xfrm>
            <a:custGeom>
              <a:avLst/>
              <a:gdLst>
                <a:gd name="T0" fmla="*/ 0 w 310"/>
                <a:gd name="T1" fmla="*/ 165 h 141"/>
                <a:gd name="T2" fmla="*/ 0 w 310"/>
                <a:gd name="T3" fmla="*/ 165 h 141"/>
                <a:gd name="T4" fmla="*/ 2749 w 310"/>
                <a:gd name="T5" fmla="*/ 736 h 141"/>
                <a:gd name="T6" fmla="*/ 3448 w 310"/>
                <a:gd name="T7" fmla="*/ 1924 h 141"/>
                <a:gd name="T8" fmla="*/ 3493 w 310"/>
                <a:gd name="T9" fmla="*/ 1914 h 141"/>
                <a:gd name="T10" fmla="*/ 2776 w 310"/>
                <a:gd name="T11" fmla="*/ 686 h 141"/>
                <a:gd name="T12" fmla="*/ 0 w 310"/>
                <a:gd name="T13" fmla="*/ 165 h 1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0" h="141"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44" y="0"/>
                    <a:pt x="168" y="5"/>
                    <a:pt x="244" y="54"/>
                  </a:cubicBezTo>
                  <a:cubicBezTo>
                    <a:pt x="279" y="76"/>
                    <a:pt x="300" y="106"/>
                    <a:pt x="306" y="141"/>
                  </a:cubicBezTo>
                  <a:cubicBezTo>
                    <a:pt x="310" y="140"/>
                    <a:pt x="310" y="140"/>
                    <a:pt x="310" y="140"/>
                  </a:cubicBezTo>
                  <a:cubicBezTo>
                    <a:pt x="304" y="104"/>
                    <a:pt x="282" y="74"/>
                    <a:pt x="246" y="50"/>
                  </a:cubicBezTo>
                  <a:cubicBezTo>
                    <a:pt x="169" y="1"/>
                    <a:pt x="45" y="0"/>
                    <a:pt x="0" y="12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5" name="Freeform 374">
              <a:extLst>
                <a:ext uri="{FF2B5EF4-FFF2-40B4-BE49-F238E27FC236}">
                  <a16:creationId xmlns:a16="http://schemas.microsoft.com/office/drawing/2014/main" id="{7DBF7615-1871-10FF-14C9-C872B1B7B5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9" y="1576"/>
              <a:ext cx="217" cy="155"/>
            </a:xfrm>
            <a:custGeom>
              <a:avLst/>
              <a:gdLst>
                <a:gd name="T0" fmla="*/ 0 w 97"/>
                <a:gd name="T1" fmla="*/ 0 h 65"/>
                <a:gd name="T2" fmla="*/ 1040 w 97"/>
                <a:gd name="T3" fmla="*/ 882 h 65"/>
                <a:gd name="T4" fmla="*/ 1085 w 97"/>
                <a:gd name="T5" fmla="*/ 870 h 65"/>
                <a:gd name="T6" fmla="*/ 0 w 97"/>
                <a:gd name="T7" fmla="*/ 0 h 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7" h="65">
                  <a:moveTo>
                    <a:pt x="0" y="0"/>
                  </a:moveTo>
                  <a:cubicBezTo>
                    <a:pt x="35" y="6"/>
                    <a:pt x="88" y="32"/>
                    <a:pt x="93" y="65"/>
                  </a:cubicBezTo>
                  <a:cubicBezTo>
                    <a:pt x="97" y="64"/>
                    <a:pt x="97" y="64"/>
                    <a:pt x="97" y="64"/>
                  </a:cubicBezTo>
                  <a:cubicBezTo>
                    <a:pt x="92" y="30"/>
                    <a:pt x="36" y="6"/>
                    <a:pt x="0" y="0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" name="Freeform 375">
              <a:extLst>
                <a:ext uri="{FF2B5EF4-FFF2-40B4-BE49-F238E27FC236}">
                  <a16:creationId xmlns:a16="http://schemas.microsoft.com/office/drawing/2014/main" id="{E795D5B5-6442-89DA-02FF-4A94EC77C3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74" y="964"/>
              <a:ext cx="1928" cy="2709"/>
            </a:xfrm>
            <a:custGeom>
              <a:avLst/>
              <a:gdLst>
                <a:gd name="T0" fmla="*/ 0 w 860"/>
                <a:gd name="T1" fmla="*/ 14915 h 1133"/>
                <a:gd name="T2" fmla="*/ 155 w 860"/>
                <a:gd name="T3" fmla="*/ 15035 h 1133"/>
                <a:gd name="T4" fmla="*/ 2728 w 860"/>
                <a:gd name="T5" fmla="*/ 14996 h 1133"/>
                <a:gd name="T6" fmla="*/ 2715 w 860"/>
                <a:gd name="T7" fmla="*/ 15006 h 1133"/>
                <a:gd name="T8" fmla="*/ 3840 w 860"/>
                <a:gd name="T9" fmla="*/ 14652 h 1133"/>
                <a:gd name="T10" fmla="*/ 4419 w 860"/>
                <a:gd name="T11" fmla="*/ 14475 h 1133"/>
                <a:gd name="T12" fmla="*/ 4845 w 860"/>
                <a:gd name="T13" fmla="*/ 14446 h 1133"/>
                <a:gd name="T14" fmla="*/ 4845 w 860"/>
                <a:gd name="T15" fmla="*/ 14446 h 1133"/>
                <a:gd name="T16" fmla="*/ 5735 w 860"/>
                <a:gd name="T17" fmla="*/ 14475 h 1133"/>
                <a:gd name="T18" fmla="*/ 6961 w 860"/>
                <a:gd name="T19" fmla="*/ 14996 h 1133"/>
                <a:gd name="T20" fmla="*/ 6961 w 860"/>
                <a:gd name="T21" fmla="*/ 14996 h 1133"/>
                <a:gd name="T22" fmla="*/ 9535 w 860"/>
                <a:gd name="T23" fmla="*/ 15035 h 1133"/>
                <a:gd name="T24" fmla="*/ 9689 w 860"/>
                <a:gd name="T25" fmla="*/ 14927 h 1133"/>
                <a:gd name="T26" fmla="*/ 0 w 860"/>
                <a:gd name="T27" fmla="*/ 9346 h 1133"/>
                <a:gd name="T28" fmla="*/ 0 w 860"/>
                <a:gd name="T29" fmla="*/ 9346 h 1133"/>
                <a:gd name="T30" fmla="*/ 9689 w 860"/>
                <a:gd name="T31" fmla="*/ 8146 h 1133"/>
                <a:gd name="T32" fmla="*/ 8685 w 860"/>
                <a:gd name="T33" fmla="*/ 8352 h 1133"/>
                <a:gd name="T34" fmla="*/ 8575 w 860"/>
                <a:gd name="T35" fmla="*/ 8392 h 1133"/>
                <a:gd name="T36" fmla="*/ 8539 w 860"/>
                <a:gd name="T37" fmla="*/ 8352 h 1133"/>
                <a:gd name="T38" fmla="*/ 8539 w 860"/>
                <a:gd name="T39" fmla="*/ 8256 h 1133"/>
                <a:gd name="T40" fmla="*/ 8609 w 860"/>
                <a:gd name="T41" fmla="*/ 7163 h 1133"/>
                <a:gd name="T42" fmla="*/ 8645 w 860"/>
                <a:gd name="T43" fmla="*/ 4904 h 1133"/>
                <a:gd name="T44" fmla="*/ 8620 w 860"/>
                <a:gd name="T45" fmla="*/ 2774 h 1133"/>
                <a:gd name="T46" fmla="*/ 8620 w 860"/>
                <a:gd name="T47" fmla="*/ 2774 h 1133"/>
                <a:gd name="T48" fmla="*/ 7685 w 860"/>
                <a:gd name="T49" fmla="*/ 806 h 1133"/>
                <a:gd name="T50" fmla="*/ 4845 w 860"/>
                <a:gd name="T51" fmla="*/ 0 h 1133"/>
                <a:gd name="T52" fmla="*/ 4845 w 860"/>
                <a:gd name="T53" fmla="*/ 0 h 1133"/>
                <a:gd name="T54" fmla="*/ 2006 w 860"/>
                <a:gd name="T55" fmla="*/ 806 h 1133"/>
                <a:gd name="T56" fmla="*/ 1072 w 860"/>
                <a:gd name="T57" fmla="*/ 2774 h 1133"/>
                <a:gd name="T58" fmla="*/ 1072 w 860"/>
                <a:gd name="T59" fmla="*/ 2774 h 1133"/>
                <a:gd name="T60" fmla="*/ 1060 w 860"/>
                <a:gd name="T61" fmla="*/ 3333 h 1133"/>
                <a:gd name="T62" fmla="*/ 1045 w 860"/>
                <a:gd name="T63" fmla="*/ 6929 h 1133"/>
                <a:gd name="T64" fmla="*/ 1161 w 860"/>
                <a:gd name="T65" fmla="*/ 8433 h 1133"/>
                <a:gd name="T66" fmla="*/ 1072 w 860"/>
                <a:gd name="T67" fmla="*/ 8462 h 1133"/>
                <a:gd name="T68" fmla="*/ 0 w 860"/>
                <a:gd name="T69" fmla="*/ 8117 h 1133"/>
                <a:gd name="T70" fmla="*/ 9689 w 860"/>
                <a:gd name="T71" fmla="*/ 9346 h 1133"/>
                <a:gd name="T72" fmla="*/ 9689 w 860"/>
                <a:gd name="T73" fmla="*/ 9346 h 113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860" h="1133">
                  <a:moveTo>
                    <a:pt x="0" y="1091"/>
                  </a:moveTo>
                  <a:cubicBezTo>
                    <a:pt x="5" y="1097"/>
                    <a:pt x="10" y="1098"/>
                    <a:pt x="14" y="1100"/>
                  </a:cubicBezTo>
                  <a:cubicBezTo>
                    <a:pt x="102" y="1133"/>
                    <a:pt x="190" y="1123"/>
                    <a:pt x="242" y="1097"/>
                  </a:cubicBezTo>
                  <a:cubicBezTo>
                    <a:pt x="241" y="1098"/>
                    <a:pt x="241" y="1098"/>
                    <a:pt x="241" y="1098"/>
                  </a:cubicBezTo>
                  <a:cubicBezTo>
                    <a:pt x="270" y="1083"/>
                    <a:pt x="304" y="1079"/>
                    <a:pt x="341" y="1072"/>
                  </a:cubicBezTo>
                  <a:cubicBezTo>
                    <a:pt x="358" y="1069"/>
                    <a:pt x="375" y="1060"/>
                    <a:pt x="392" y="1059"/>
                  </a:cubicBezTo>
                  <a:cubicBezTo>
                    <a:pt x="405" y="1058"/>
                    <a:pt x="418" y="1057"/>
                    <a:pt x="430" y="1057"/>
                  </a:cubicBezTo>
                  <a:cubicBezTo>
                    <a:pt x="430" y="1057"/>
                    <a:pt x="430" y="1057"/>
                    <a:pt x="430" y="1057"/>
                  </a:cubicBezTo>
                  <a:cubicBezTo>
                    <a:pt x="454" y="1057"/>
                    <a:pt x="484" y="1055"/>
                    <a:pt x="509" y="1059"/>
                  </a:cubicBezTo>
                  <a:cubicBezTo>
                    <a:pt x="550" y="1065"/>
                    <a:pt x="586" y="1081"/>
                    <a:pt x="618" y="1097"/>
                  </a:cubicBezTo>
                  <a:cubicBezTo>
                    <a:pt x="618" y="1097"/>
                    <a:pt x="618" y="1097"/>
                    <a:pt x="618" y="1097"/>
                  </a:cubicBezTo>
                  <a:cubicBezTo>
                    <a:pt x="670" y="1123"/>
                    <a:pt x="758" y="1133"/>
                    <a:pt x="846" y="1100"/>
                  </a:cubicBezTo>
                  <a:cubicBezTo>
                    <a:pt x="851" y="1098"/>
                    <a:pt x="856" y="1095"/>
                    <a:pt x="860" y="1092"/>
                  </a:cubicBezTo>
                  <a:moveTo>
                    <a:pt x="0" y="684"/>
                  </a:moveTo>
                  <a:cubicBezTo>
                    <a:pt x="0" y="684"/>
                    <a:pt x="0" y="684"/>
                    <a:pt x="0" y="684"/>
                  </a:cubicBezTo>
                  <a:moveTo>
                    <a:pt x="860" y="596"/>
                  </a:moveTo>
                  <a:cubicBezTo>
                    <a:pt x="838" y="596"/>
                    <a:pt x="797" y="601"/>
                    <a:pt x="771" y="611"/>
                  </a:cubicBezTo>
                  <a:cubicBezTo>
                    <a:pt x="767" y="612"/>
                    <a:pt x="764" y="613"/>
                    <a:pt x="761" y="614"/>
                  </a:cubicBezTo>
                  <a:cubicBezTo>
                    <a:pt x="760" y="615"/>
                    <a:pt x="759" y="613"/>
                    <a:pt x="758" y="611"/>
                  </a:cubicBezTo>
                  <a:cubicBezTo>
                    <a:pt x="758" y="609"/>
                    <a:pt x="757" y="606"/>
                    <a:pt x="758" y="604"/>
                  </a:cubicBezTo>
                  <a:cubicBezTo>
                    <a:pt x="761" y="579"/>
                    <a:pt x="762" y="564"/>
                    <a:pt x="764" y="524"/>
                  </a:cubicBezTo>
                  <a:cubicBezTo>
                    <a:pt x="766" y="480"/>
                    <a:pt x="768" y="411"/>
                    <a:pt x="767" y="359"/>
                  </a:cubicBezTo>
                  <a:cubicBezTo>
                    <a:pt x="765" y="321"/>
                    <a:pt x="765" y="203"/>
                    <a:pt x="765" y="203"/>
                  </a:cubicBezTo>
                  <a:cubicBezTo>
                    <a:pt x="765" y="203"/>
                    <a:pt x="765" y="203"/>
                    <a:pt x="765" y="203"/>
                  </a:cubicBezTo>
                  <a:cubicBezTo>
                    <a:pt x="765" y="135"/>
                    <a:pt x="729" y="90"/>
                    <a:pt x="682" y="59"/>
                  </a:cubicBezTo>
                  <a:cubicBezTo>
                    <a:pt x="610" y="12"/>
                    <a:pt x="505" y="0"/>
                    <a:pt x="430" y="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355" y="0"/>
                    <a:pt x="251" y="12"/>
                    <a:pt x="178" y="59"/>
                  </a:cubicBezTo>
                  <a:cubicBezTo>
                    <a:pt x="131" y="90"/>
                    <a:pt x="95" y="135"/>
                    <a:pt x="95" y="203"/>
                  </a:cubicBezTo>
                  <a:cubicBezTo>
                    <a:pt x="95" y="203"/>
                    <a:pt x="95" y="203"/>
                    <a:pt x="95" y="203"/>
                  </a:cubicBezTo>
                  <a:cubicBezTo>
                    <a:pt x="94" y="244"/>
                    <a:pt x="94" y="244"/>
                    <a:pt x="94" y="244"/>
                  </a:cubicBezTo>
                  <a:cubicBezTo>
                    <a:pt x="90" y="332"/>
                    <a:pt x="91" y="431"/>
                    <a:pt x="93" y="507"/>
                  </a:cubicBezTo>
                  <a:cubicBezTo>
                    <a:pt x="94" y="568"/>
                    <a:pt x="101" y="592"/>
                    <a:pt x="103" y="617"/>
                  </a:cubicBezTo>
                  <a:cubicBezTo>
                    <a:pt x="105" y="623"/>
                    <a:pt x="98" y="621"/>
                    <a:pt x="95" y="619"/>
                  </a:cubicBezTo>
                  <a:cubicBezTo>
                    <a:pt x="70" y="608"/>
                    <a:pt x="36" y="593"/>
                    <a:pt x="0" y="594"/>
                  </a:cubicBezTo>
                  <a:moveTo>
                    <a:pt x="860" y="684"/>
                  </a:moveTo>
                  <a:cubicBezTo>
                    <a:pt x="860" y="684"/>
                    <a:pt x="860" y="684"/>
                    <a:pt x="860" y="684"/>
                  </a:cubicBezTo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" name="Freeform 376">
              <a:extLst>
                <a:ext uri="{FF2B5EF4-FFF2-40B4-BE49-F238E27FC236}">
                  <a16:creationId xmlns:a16="http://schemas.microsoft.com/office/drawing/2014/main" id="{F2ABA200-5982-C4FB-1D9E-8CE5A0CD6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9" y="1134"/>
              <a:ext cx="1157" cy="2455"/>
            </a:xfrm>
            <a:custGeom>
              <a:avLst/>
              <a:gdLst>
                <a:gd name="T0" fmla="*/ 4601 w 516"/>
                <a:gd name="T1" fmla="*/ 13595 h 1027"/>
                <a:gd name="T2" fmla="*/ 4310 w 516"/>
                <a:gd name="T3" fmla="*/ 10874 h 1027"/>
                <a:gd name="T4" fmla="*/ 4294 w 516"/>
                <a:gd name="T5" fmla="*/ 9538 h 1027"/>
                <a:gd name="T6" fmla="*/ 5092 w 516"/>
                <a:gd name="T7" fmla="*/ 8429 h 1027"/>
                <a:gd name="T8" fmla="*/ 5545 w 516"/>
                <a:gd name="T9" fmla="*/ 7485 h 1027"/>
                <a:gd name="T10" fmla="*/ 5556 w 516"/>
                <a:gd name="T11" fmla="*/ 7023 h 1027"/>
                <a:gd name="T12" fmla="*/ 5662 w 516"/>
                <a:gd name="T13" fmla="*/ 6624 h 1027"/>
                <a:gd name="T14" fmla="*/ 5545 w 516"/>
                <a:gd name="T15" fmla="*/ 6050 h 1027"/>
                <a:gd name="T16" fmla="*/ 5691 w 516"/>
                <a:gd name="T17" fmla="*/ 5658 h 1027"/>
                <a:gd name="T18" fmla="*/ 5556 w 516"/>
                <a:gd name="T19" fmla="*/ 5190 h 1027"/>
                <a:gd name="T20" fmla="*/ 5691 w 516"/>
                <a:gd name="T21" fmla="*/ 4850 h 1027"/>
                <a:gd name="T22" fmla="*/ 5617 w 516"/>
                <a:gd name="T23" fmla="*/ 4155 h 1027"/>
                <a:gd name="T24" fmla="*/ 5796 w 516"/>
                <a:gd name="T25" fmla="*/ 3416 h 1027"/>
                <a:gd name="T26" fmla="*/ 5715 w 516"/>
                <a:gd name="T27" fmla="*/ 2938 h 1027"/>
                <a:gd name="T28" fmla="*/ 5807 w 516"/>
                <a:gd name="T29" fmla="*/ 2347 h 1027"/>
                <a:gd name="T30" fmla="*/ 5783 w 516"/>
                <a:gd name="T31" fmla="*/ 1936 h 1027"/>
                <a:gd name="T32" fmla="*/ 5816 w 516"/>
                <a:gd name="T33" fmla="*/ 1805 h 1027"/>
                <a:gd name="T34" fmla="*/ 5816 w 516"/>
                <a:gd name="T35" fmla="*/ 1805 h 1027"/>
                <a:gd name="T36" fmla="*/ 2910 w 516"/>
                <a:gd name="T37" fmla="*/ 0 h 1027"/>
                <a:gd name="T38" fmla="*/ 0 w 516"/>
                <a:gd name="T39" fmla="*/ 1805 h 1027"/>
                <a:gd name="T40" fmla="*/ 0 w 516"/>
                <a:gd name="T41" fmla="*/ 1805 h 1027"/>
                <a:gd name="T42" fmla="*/ 0 w 516"/>
                <a:gd name="T43" fmla="*/ 2692 h 1027"/>
                <a:gd name="T44" fmla="*/ 110 w 516"/>
                <a:gd name="T45" fmla="*/ 3210 h 1027"/>
                <a:gd name="T46" fmla="*/ 0 w 516"/>
                <a:gd name="T47" fmla="*/ 3567 h 1027"/>
                <a:gd name="T48" fmla="*/ 110 w 516"/>
                <a:gd name="T49" fmla="*/ 3892 h 1027"/>
                <a:gd name="T50" fmla="*/ 65 w 516"/>
                <a:gd name="T51" fmla="*/ 4224 h 1027"/>
                <a:gd name="T52" fmla="*/ 226 w 516"/>
                <a:gd name="T53" fmla="*/ 4850 h 1027"/>
                <a:gd name="T54" fmla="*/ 65 w 516"/>
                <a:gd name="T55" fmla="*/ 5395 h 1027"/>
                <a:gd name="T56" fmla="*/ 247 w 516"/>
                <a:gd name="T57" fmla="*/ 5835 h 1027"/>
                <a:gd name="T58" fmla="*/ 157 w 516"/>
                <a:gd name="T59" fmla="*/ 6624 h 1027"/>
                <a:gd name="T60" fmla="*/ 724 w 516"/>
                <a:gd name="T61" fmla="*/ 8429 h 1027"/>
                <a:gd name="T62" fmla="*/ 1522 w 516"/>
                <a:gd name="T63" fmla="*/ 9538 h 1027"/>
                <a:gd name="T64" fmla="*/ 1509 w 516"/>
                <a:gd name="T65" fmla="*/ 10874 h 1027"/>
                <a:gd name="T66" fmla="*/ 1227 w 516"/>
                <a:gd name="T67" fmla="*/ 13595 h 1027"/>
                <a:gd name="T68" fmla="*/ 789 w 516"/>
                <a:gd name="T69" fmla="*/ 14018 h 1027"/>
                <a:gd name="T70" fmla="*/ 780 w 516"/>
                <a:gd name="T71" fmla="*/ 14030 h 1027"/>
                <a:gd name="T72" fmla="*/ 1906 w 516"/>
                <a:gd name="T73" fmla="*/ 13673 h 1027"/>
                <a:gd name="T74" fmla="*/ 2478 w 516"/>
                <a:gd name="T75" fmla="*/ 13497 h 1027"/>
                <a:gd name="T76" fmla="*/ 2910 w 516"/>
                <a:gd name="T77" fmla="*/ 13468 h 1027"/>
                <a:gd name="T78" fmla="*/ 2910 w 516"/>
                <a:gd name="T79" fmla="*/ 13468 h 1027"/>
                <a:gd name="T80" fmla="*/ 3801 w 516"/>
                <a:gd name="T81" fmla="*/ 13497 h 1027"/>
                <a:gd name="T82" fmla="*/ 5027 w 516"/>
                <a:gd name="T83" fmla="*/ 14018 h 1027"/>
                <a:gd name="T84" fmla="*/ 5027 w 516"/>
                <a:gd name="T85" fmla="*/ 14018 h 1027"/>
                <a:gd name="T86" fmla="*/ 4601 w 516"/>
                <a:gd name="T87" fmla="*/ 13595 h 102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516" h="1027">
                  <a:moveTo>
                    <a:pt x="408" y="995"/>
                  </a:moveTo>
                  <a:cubicBezTo>
                    <a:pt x="366" y="933"/>
                    <a:pt x="384" y="836"/>
                    <a:pt x="382" y="796"/>
                  </a:cubicBezTo>
                  <a:cubicBezTo>
                    <a:pt x="380" y="756"/>
                    <a:pt x="369" y="733"/>
                    <a:pt x="381" y="698"/>
                  </a:cubicBezTo>
                  <a:cubicBezTo>
                    <a:pt x="396" y="654"/>
                    <a:pt x="408" y="665"/>
                    <a:pt x="452" y="617"/>
                  </a:cubicBezTo>
                  <a:cubicBezTo>
                    <a:pt x="473" y="595"/>
                    <a:pt x="485" y="570"/>
                    <a:pt x="492" y="548"/>
                  </a:cubicBezTo>
                  <a:cubicBezTo>
                    <a:pt x="496" y="537"/>
                    <a:pt x="491" y="524"/>
                    <a:pt x="493" y="514"/>
                  </a:cubicBezTo>
                  <a:cubicBezTo>
                    <a:pt x="495" y="502"/>
                    <a:pt x="502" y="493"/>
                    <a:pt x="502" y="485"/>
                  </a:cubicBezTo>
                  <a:cubicBezTo>
                    <a:pt x="504" y="457"/>
                    <a:pt x="494" y="460"/>
                    <a:pt x="492" y="443"/>
                  </a:cubicBezTo>
                  <a:cubicBezTo>
                    <a:pt x="490" y="426"/>
                    <a:pt x="503" y="430"/>
                    <a:pt x="505" y="414"/>
                  </a:cubicBezTo>
                  <a:cubicBezTo>
                    <a:pt x="507" y="398"/>
                    <a:pt x="493" y="394"/>
                    <a:pt x="493" y="380"/>
                  </a:cubicBezTo>
                  <a:cubicBezTo>
                    <a:pt x="493" y="366"/>
                    <a:pt x="505" y="369"/>
                    <a:pt x="505" y="355"/>
                  </a:cubicBezTo>
                  <a:cubicBezTo>
                    <a:pt x="505" y="336"/>
                    <a:pt x="498" y="321"/>
                    <a:pt x="498" y="304"/>
                  </a:cubicBezTo>
                  <a:cubicBezTo>
                    <a:pt x="498" y="287"/>
                    <a:pt x="515" y="263"/>
                    <a:pt x="514" y="250"/>
                  </a:cubicBezTo>
                  <a:cubicBezTo>
                    <a:pt x="513" y="236"/>
                    <a:pt x="507" y="227"/>
                    <a:pt x="507" y="215"/>
                  </a:cubicBezTo>
                  <a:cubicBezTo>
                    <a:pt x="507" y="203"/>
                    <a:pt x="515" y="186"/>
                    <a:pt x="515" y="172"/>
                  </a:cubicBezTo>
                  <a:cubicBezTo>
                    <a:pt x="515" y="158"/>
                    <a:pt x="512" y="148"/>
                    <a:pt x="513" y="142"/>
                  </a:cubicBezTo>
                  <a:cubicBezTo>
                    <a:pt x="514" y="138"/>
                    <a:pt x="516" y="135"/>
                    <a:pt x="516" y="132"/>
                  </a:cubicBezTo>
                  <a:cubicBezTo>
                    <a:pt x="516" y="132"/>
                    <a:pt x="516" y="132"/>
                    <a:pt x="516" y="132"/>
                  </a:cubicBezTo>
                  <a:cubicBezTo>
                    <a:pt x="516" y="45"/>
                    <a:pt x="378" y="0"/>
                    <a:pt x="258" y="0"/>
                  </a:cubicBezTo>
                  <a:cubicBezTo>
                    <a:pt x="139" y="0"/>
                    <a:pt x="0" y="45"/>
                    <a:pt x="0" y="132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215"/>
                    <a:pt x="10" y="211"/>
                    <a:pt x="10" y="235"/>
                  </a:cubicBezTo>
                  <a:cubicBezTo>
                    <a:pt x="10" y="252"/>
                    <a:pt x="0" y="247"/>
                    <a:pt x="0" y="261"/>
                  </a:cubicBezTo>
                  <a:cubicBezTo>
                    <a:pt x="0" y="275"/>
                    <a:pt x="9" y="270"/>
                    <a:pt x="10" y="285"/>
                  </a:cubicBezTo>
                  <a:cubicBezTo>
                    <a:pt x="12" y="299"/>
                    <a:pt x="3" y="296"/>
                    <a:pt x="6" y="309"/>
                  </a:cubicBezTo>
                  <a:cubicBezTo>
                    <a:pt x="6" y="329"/>
                    <a:pt x="20" y="337"/>
                    <a:pt x="20" y="355"/>
                  </a:cubicBezTo>
                  <a:cubicBezTo>
                    <a:pt x="20" y="373"/>
                    <a:pt x="4" y="377"/>
                    <a:pt x="6" y="395"/>
                  </a:cubicBezTo>
                  <a:cubicBezTo>
                    <a:pt x="8" y="413"/>
                    <a:pt x="22" y="409"/>
                    <a:pt x="22" y="427"/>
                  </a:cubicBezTo>
                  <a:cubicBezTo>
                    <a:pt x="22" y="445"/>
                    <a:pt x="14" y="457"/>
                    <a:pt x="14" y="485"/>
                  </a:cubicBezTo>
                  <a:cubicBezTo>
                    <a:pt x="14" y="513"/>
                    <a:pt x="20" y="569"/>
                    <a:pt x="64" y="617"/>
                  </a:cubicBezTo>
                  <a:cubicBezTo>
                    <a:pt x="108" y="665"/>
                    <a:pt x="120" y="654"/>
                    <a:pt x="135" y="698"/>
                  </a:cubicBezTo>
                  <a:cubicBezTo>
                    <a:pt x="147" y="733"/>
                    <a:pt x="136" y="756"/>
                    <a:pt x="134" y="796"/>
                  </a:cubicBezTo>
                  <a:cubicBezTo>
                    <a:pt x="132" y="836"/>
                    <a:pt x="151" y="933"/>
                    <a:pt x="109" y="995"/>
                  </a:cubicBezTo>
                  <a:cubicBezTo>
                    <a:pt x="101" y="1007"/>
                    <a:pt x="87" y="1017"/>
                    <a:pt x="70" y="1026"/>
                  </a:cubicBezTo>
                  <a:cubicBezTo>
                    <a:pt x="69" y="1027"/>
                    <a:pt x="69" y="1027"/>
                    <a:pt x="69" y="1027"/>
                  </a:cubicBezTo>
                  <a:cubicBezTo>
                    <a:pt x="98" y="1012"/>
                    <a:pt x="132" y="1008"/>
                    <a:pt x="169" y="1001"/>
                  </a:cubicBezTo>
                  <a:cubicBezTo>
                    <a:pt x="186" y="998"/>
                    <a:pt x="203" y="989"/>
                    <a:pt x="220" y="988"/>
                  </a:cubicBezTo>
                  <a:cubicBezTo>
                    <a:pt x="233" y="987"/>
                    <a:pt x="246" y="986"/>
                    <a:pt x="258" y="986"/>
                  </a:cubicBezTo>
                  <a:cubicBezTo>
                    <a:pt x="258" y="986"/>
                    <a:pt x="258" y="986"/>
                    <a:pt x="258" y="986"/>
                  </a:cubicBezTo>
                  <a:cubicBezTo>
                    <a:pt x="282" y="986"/>
                    <a:pt x="312" y="984"/>
                    <a:pt x="337" y="988"/>
                  </a:cubicBezTo>
                  <a:cubicBezTo>
                    <a:pt x="378" y="994"/>
                    <a:pt x="414" y="1010"/>
                    <a:pt x="446" y="1026"/>
                  </a:cubicBezTo>
                  <a:cubicBezTo>
                    <a:pt x="446" y="1026"/>
                    <a:pt x="446" y="1026"/>
                    <a:pt x="446" y="1026"/>
                  </a:cubicBezTo>
                  <a:cubicBezTo>
                    <a:pt x="429" y="1017"/>
                    <a:pt x="415" y="1006"/>
                    <a:pt x="408" y="995"/>
                  </a:cubicBezTo>
                  <a:close/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8" name="Freeform 377">
              <a:extLst>
                <a:ext uri="{FF2B5EF4-FFF2-40B4-BE49-F238E27FC236}">
                  <a16:creationId xmlns:a16="http://schemas.microsoft.com/office/drawing/2014/main" id="{8B13C6B7-9D0B-A89B-D8CB-D547A6158A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0" y="2975"/>
              <a:ext cx="11" cy="150"/>
            </a:xfrm>
            <a:custGeom>
              <a:avLst/>
              <a:gdLst>
                <a:gd name="T0" fmla="*/ 9 w 5"/>
                <a:gd name="T1" fmla="*/ 0 h 63"/>
                <a:gd name="T2" fmla="*/ 33 w 5"/>
                <a:gd name="T3" fmla="*/ 555 h 63"/>
                <a:gd name="T4" fmla="*/ 0 w 5"/>
                <a:gd name="T5" fmla="*/ 850 h 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63">
                  <a:moveTo>
                    <a:pt x="1" y="0"/>
                  </a:moveTo>
                  <a:cubicBezTo>
                    <a:pt x="4" y="12"/>
                    <a:pt x="5" y="28"/>
                    <a:pt x="3" y="41"/>
                  </a:cubicBezTo>
                  <a:cubicBezTo>
                    <a:pt x="1" y="48"/>
                    <a:pt x="0" y="55"/>
                    <a:pt x="0" y="6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9" name="Freeform 378">
              <a:extLst>
                <a:ext uri="{FF2B5EF4-FFF2-40B4-BE49-F238E27FC236}">
                  <a16:creationId xmlns:a16="http://schemas.microsoft.com/office/drawing/2014/main" id="{3F2740E7-988A-F018-DA07-F8375C94E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0" y="2714"/>
              <a:ext cx="32" cy="189"/>
            </a:xfrm>
            <a:custGeom>
              <a:avLst/>
              <a:gdLst>
                <a:gd name="T0" fmla="*/ 0 w 14"/>
                <a:gd name="T1" fmla="*/ 0 h 79"/>
                <a:gd name="T2" fmla="*/ 94 w 14"/>
                <a:gd name="T3" fmla="*/ 493 h 79"/>
                <a:gd name="T4" fmla="*/ 158 w 14"/>
                <a:gd name="T5" fmla="*/ 739 h 79"/>
                <a:gd name="T6" fmla="*/ 130 w 14"/>
                <a:gd name="T7" fmla="*/ 1081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" h="79">
                  <a:moveTo>
                    <a:pt x="0" y="0"/>
                  </a:moveTo>
                  <a:cubicBezTo>
                    <a:pt x="4" y="12"/>
                    <a:pt x="6" y="24"/>
                    <a:pt x="8" y="36"/>
                  </a:cubicBezTo>
                  <a:cubicBezTo>
                    <a:pt x="9" y="42"/>
                    <a:pt x="12" y="48"/>
                    <a:pt x="13" y="54"/>
                  </a:cubicBezTo>
                  <a:cubicBezTo>
                    <a:pt x="14" y="62"/>
                    <a:pt x="11" y="71"/>
                    <a:pt x="11" y="7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" name="Freeform 379">
              <a:extLst>
                <a:ext uri="{FF2B5EF4-FFF2-40B4-BE49-F238E27FC236}">
                  <a16:creationId xmlns:a16="http://schemas.microsoft.com/office/drawing/2014/main" id="{B1FE85F3-FB53-022C-AABA-1E7F43FDF6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5" y="2764"/>
              <a:ext cx="11" cy="46"/>
            </a:xfrm>
            <a:custGeom>
              <a:avLst/>
              <a:gdLst>
                <a:gd name="T0" fmla="*/ 0 w 5"/>
                <a:gd name="T1" fmla="*/ 0 h 19"/>
                <a:gd name="T2" fmla="*/ 44 w 5"/>
                <a:gd name="T3" fmla="*/ 269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9">
                  <a:moveTo>
                    <a:pt x="0" y="0"/>
                  </a:moveTo>
                  <a:cubicBezTo>
                    <a:pt x="5" y="5"/>
                    <a:pt x="4" y="13"/>
                    <a:pt x="4" y="1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" name="Freeform 380">
              <a:extLst>
                <a:ext uri="{FF2B5EF4-FFF2-40B4-BE49-F238E27FC236}">
                  <a16:creationId xmlns:a16="http://schemas.microsoft.com/office/drawing/2014/main" id="{D1F6E16F-5AC4-58AD-6F6F-3CFE90E69E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3238"/>
              <a:ext cx="152" cy="129"/>
            </a:xfrm>
            <a:custGeom>
              <a:avLst/>
              <a:gdLst>
                <a:gd name="T0" fmla="*/ 0 w 68"/>
                <a:gd name="T1" fmla="*/ 0 h 54"/>
                <a:gd name="T2" fmla="*/ 101 w 68"/>
                <a:gd name="T3" fmla="*/ 342 h 54"/>
                <a:gd name="T4" fmla="*/ 210 w 68"/>
                <a:gd name="T5" fmla="*/ 435 h 54"/>
                <a:gd name="T6" fmla="*/ 300 w 68"/>
                <a:gd name="T7" fmla="*/ 559 h 54"/>
                <a:gd name="T8" fmla="*/ 534 w 68"/>
                <a:gd name="T9" fmla="*/ 640 h 54"/>
                <a:gd name="T10" fmla="*/ 760 w 68"/>
                <a:gd name="T11" fmla="*/ 707 h 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8" h="54">
                  <a:moveTo>
                    <a:pt x="0" y="0"/>
                  </a:moveTo>
                  <a:cubicBezTo>
                    <a:pt x="1" y="7"/>
                    <a:pt x="4" y="20"/>
                    <a:pt x="9" y="25"/>
                  </a:cubicBezTo>
                  <a:cubicBezTo>
                    <a:pt x="12" y="28"/>
                    <a:pt x="15" y="29"/>
                    <a:pt x="19" y="32"/>
                  </a:cubicBezTo>
                  <a:cubicBezTo>
                    <a:pt x="22" y="36"/>
                    <a:pt x="23" y="38"/>
                    <a:pt x="27" y="41"/>
                  </a:cubicBezTo>
                  <a:cubicBezTo>
                    <a:pt x="34" y="44"/>
                    <a:pt x="42" y="45"/>
                    <a:pt x="48" y="47"/>
                  </a:cubicBezTo>
                  <a:cubicBezTo>
                    <a:pt x="57" y="51"/>
                    <a:pt x="59" y="54"/>
                    <a:pt x="68" y="5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" name="Freeform 381">
              <a:extLst>
                <a:ext uri="{FF2B5EF4-FFF2-40B4-BE49-F238E27FC236}">
                  <a16:creationId xmlns:a16="http://schemas.microsoft.com/office/drawing/2014/main" id="{C57C1CB8-B5C3-6336-63D9-C407B834B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" y="3345"/>
              <a:ext cx="114" cy="34"/>
            </a:xfrm>
            <a:custGeom>
              <a:avLst/>
              <a:gdLst>
                <a:gd name="T0" fmla="*/ 0 w 51"/>
                <a:gd name="T1" fmla="*/ 29 h 14"/>
                <a:gd name="T2" fmla="*/ 145 w 51"/>
                <a:gd name="T3" fmla="*/ 189 h 14"/>
                <a:gd name="T4" fmla="*/ 380 w 51"/>
                <a:gd name="T5" fmla="*/ 100 h 14"/>
                <a:gd name="T6" fmla="*/ 570 w 51"/>
                <a:gd name="T7" fmla="*/ 0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1" h="14">
                  <a:moveTo>
                    <a:pt x="0" y="2"/>
                  </a:moveTo>
                  <a:cubicBezTo>
                    <a:pt x="4" y="6"/>
                    <a:pt x="7" y="12"/>
                    <a:pt x="13" y="13"/>
                  </a:cubicBezTo>
                  <a:cubicBezTo>
                    <a:pt x="19" y="14"/>
                    <a:pt x="29" y="9"/>
                    <a:pt x="34" y="7"/>
                  </a:cubicBezTo>
                  <a:cubicBezTo>
                    <a:pt x="40" y="5"/>
                    <a:pt x="45" y="2"/>
                    <a:pt x="51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" name="Freeform 382">
              <a:extLst>
                <a:ext uri="{FF2B5EF4-FFF2-40B4-BE49-F238E27FC236}">
                  <a16:creationId xmlns:a16="http://schemas.microsoft.com/office/drawing/2014/main" id="{030877CF-5C0C-CE06-4D69-D38C9439A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0" y="3173"/>
              <a:ext cx="116" cy="151"/>
            </a:xfrm>
            <a:custGeom>
              <a:avLst/>
              <a:gdLst>
                <a:gd name="T0" fmla="*/ 0 w 52"/>
                <a:gd name="T1" fmla="*/ 868 h 63"/>
                <a:gd name="T2" fmla="*/ 379 w 52"/>
                <a:gd name="T3" fmla="*/ 465 h 63"/>
                <a:gd name="T4" fmla="*/ 513 w 52"/>
                <a:gd name="T5" fmla="*/ 304 h 63"/>
                <a:gd name="T6" fmla="*/ 578 w 52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2" h="63">
                  <a:moveTo>
                    <a:pt x="0" y="63"/>
                  </a:moveTo>
                  <a:cubicBezTo>
                    <a:pt x="14" y="59"/>
                    <a:pt x="24" y="45"/>
                    <a:pt x="34" y="34"/>
                  </a:cubicBezTo>
                  <a:cubicBezTo>
                    <a:pt x="37" y="31"/>
                    <a:pt x="43" y="27"/>
                    <a:pt x="46" y="22"/>
                  </a:cubicBezTo>
                  <a:cubicBezTo>
                    <a:pt x="50" y="16"/>
                    <a:pt x="49" y="7"/>
                    <a:pt x="52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" name="Line 383">
              <a:extLst>
                <a:ext uri="{FF2B5EF4-FFF2-40B4-BE49-F238E27FC236}">
                  <a16:creationId xmlns:a16="http://schemas.microsoft.com/office/drawing/2014/main" id="{D59F6B2A-B79D-B8AD-54E1-1DFD117761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6" y="1449"/>
              <a:ext cx="168" cy="1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" name="Line 384">
              <a:extLst>
                <a:ext uri="{FF2B5EF4-FFF2-40B4-BE49-F238E27FC236}">
                  <a16:creationId xmlns:a16="http://schemas.microsoft.com/office/drawing/2014/main" id="{C8E55CE0-A08A-5170-488B-9087B197ED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89" y="1449"/>
              <a:ext cx="168" cy="1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" name="Freeform 385">
              <a:extLst>
                <a:ext uri="{FF2B5EF4-FFF2-40B4-BE49-F238E27FC236}">
                  <a16:creationId xmlns:a16="http://schemas.microsoft.com/office/drawing/2014/main" id="{CF92373E-90AE-8590-8B9A-1ADCAF8444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5" y="2769"/>
              <a:ext cx="40" cy="93"/>
            </a:xfrm>
            <a:custGeom>
              <a:avLst/>
              <a:gdLst>
                <a:gd name="T0" fmla="*/ 36 w 18"/>
                <a:gd name="T1" fmla="*/ 0 h 39"/>
                <a:gd name="T2" fmla="*/ 0 w 18"/>
                <a:gd name="T3" fmla="*/ 98 h 39"/>
                <a:gd name="T4" fmla="*/ 109 w 18"/>
                <a:gd name="T5" fmla="*/ 69 h 39"/>
                <a:gd name="T6" fmla="*/ 44 w 18"/>
                <a:gd name="T7" fmla="*/ 188 h 39"/>
                <a:gd name="T8" fmla="*/ 64 w 18"/>
                <a:gd name="T9" fmla="*/ 341 h 39"/>
                <a:gd name="T10" fmla="*/ 198 w 18"/>
                <a:gd name="T11" fmla="*/ 365 h 39"/>
                <a:gd name="T12" fmla="*/ 44 w 18"/>
                <a:gd name="T13" fmla="*/ 529 h 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39">
                  <a:moveTo>
                    <a:pt x="3" y="0"/>
                  </a:moveTo>
                  <a:cubicBezTo>
                    <a:pt x="1" y="2"/>
                    <a:pt x="0" y="5"/>
                    <a:pt x="0" y="7"/>
                  </a:cubicBezTo>
                  <a:cubicBezTo>
                    <a:pt x="3" y="7"/>
                    <a:pt x="7" y="6"/>
                    <a:pt x="10" y="5"/>
                  </a:cubicBezTo>
                  <a:cubicBezTo>
                    <a:pt x="8" y="8"/>
                    <a:pt x="6" y="11"/>
                    <a:pt x="4" y="14"/>
                  </a:cubicBezTo>
                  <a:cubicBezTo>
                    <a:pt x="17" y="10"/>
                    <a:pt x="12" y="19"/>
                    <a:pt x="6" y="25"/>
                  </a:cubicBezTo>
                  <a:cubicBezTo>
                    <a:pt x="11" y="24"/>
                    <a:pt x="15" y="24"/>
                    <a:pt x="18" y="27"/>
                  </a:cubicBezTo>
                  <a:cubicBezTo>
                    <a:pt x="15" y="32"/>
                    <a:pt x="9" y="37"/>
                    <a:pt x="4" y="39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" name="Freeform 386">
              <a:extLst>
                <a:ext uri="{FF2B5EF4-FFF2-40B4-BE49-F238E27FC236}">
                  <a16:creationId xmlns:a16="http://schemas.microsoft.com/office/drawing/2014/main" id="{C43BDE24-7E58-68BF-D024-0776AFF47B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" y="3020"/>
              <a:ext cx="25" cy="55"/>
            </a:xfrm>
            <a:custGeom>
              <a:avLst/>
              <a:gdLst>
                <a:gd name="T0" fmla="*/ 73 w 11"/>
                <a:gd name="T1" fmla="*/ 316 h 23"/>
                <a:gd name="T2" fmla="*/ 102 w 11"/>
                <a:gd name="T3" fmla="*/ 165 h 23"/>
                <a:gd name="T4" fmla="*/ 25 w 11"/>
                <a:gd name="T5" fmla="*/ 234 h 23"/>
                <a:gd name="T6" fmla="*/ 45 w 11"/>
                <a:gd name="T7" fmla="*/ 0 h 23"/>
                <a:gd name="T8" fmla="*/ 0 w 11"/>
                <a:gd name="T9" fmla="*/ 57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23">
                  <a:moveTo>
                    <a:pt x="6" y="23"/>
                  </a:moveTo>
                  <a:cubicBezTo>
                    <a:pt x="10" y="20"/>
                    <a:pt x="11" y="16"/>
                    <a:pt x="9" y="12"/>
                  </a:cubicBezTo>
                  <a:cubicBezTo>
                    <a:pt x="7" y="14"/>
                    <a:pt x="4" y="15"/>
                    <a:pt x="2" y="17"/>
                  </a:cubicBezTo>
                  <a:cubicBezTo>
                    <a:pt x="4" y="12"/>
                    <a:pt x="7" y="6"/>
                    <a:pt x="4" y="0"/>
                  </a:cubicBezTo>
                  <a:cubicBezTo>
                    <a:pt x="1" y="0"/>
                    <a:pt x="1" y="2"/>
                    <a:pt x="0" y="4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8" name="Freeform 387">
              <a:extLst>
                <a:ext uri="{FF2B5EF4-FFF2-40B4-BE49-F238E27FC236}">
                  <a16:creationId xmlns:a16="http://schemas.microsoft.com/office/drawing/2014/main" id="{A31B3960-0D31-76D6-BDDA-2A4535E054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6" y="2903"/>
              <a:ext cx="38" cy="41"/>
            </a:xfrm>
            <a:custGeom>
              <a:avLst/>
              <a:gdLst>
                <a:gd name="T0" fmla="*/ 154 w 17"/>
                <a:gd name="T1" fmla="*/ 111 h 17"/>
                <a:gd name="T2" fmla="*/ 36 w 17"/>
                <a:gd name="T3" fmla="*/ 12 h 17"/>
                <a:gd name="T4" fmla="*/ 190 w 17"/>
                <a:gd name="T5" fmla="*/ 239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7">
                  <a:moveTo>
                    <a:pt x="14" y="8"/>
                  </a:moveTo>
                  <a:cubicBezTo>
                    <a:pt x="11" y="4"/>
                    <a:pt x="7" y="0"/>
                    <a:pt x="3" y="1"/>
                  </a:cubicBezTo>
                  <a:cubicBezTo>
                    <a:pt x="0" y="10"/>
                    <a:pt x="10" y="16"/>
                    <a:pt x="17" y="17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9" name="Freeform 388">
              <a:extLst>
                <a:ext uri="{FF2B5EF4-FFF2-40B4-BE49-F238E27FC236}">
                  <a16:creationId xmlns:a16="http://schemas.microsoft.com/office/drawing/2014/main" id="{76FC19A6-DCED-7E20-A2B8-B755F07011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5" y="2979"/>
              <a:ext cx="31" cy="27"/>
            </a:xfrm>
            <a:custGeom>
              <a:avLst/>
              <a:gdLst>
                <a:gd name="T0" fmla="*/ 117 w 14"/>
                <a:gd name="T1" fmla="*/ 103 h 11"/>
                <a:gd name="T2" fmla="*/ 0 w 14"/>
                <a:gd name="T3" fmla="*/ 91 h 11"/>
                <a:gd name="T4" fmla="*/ 153 w 14"/>
                <a:gd name="T5" fmla="*/ 0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1">
                  <a:moveTo>
                    <a:pt x="11" y="7"/>
                  </a:moveTo>
                  <a:cubicBezTo>
                    <a:pt x="7" y="11"/>
                    <a:pt x="3" y="10"/>
                    <a:pt x="0" y="6"/>
                  </a:cubicBezTo>
                  <a:cubicBezTo>
                    <a:pt x="3" y="3"/>
                    <a:pt x="9" y="1"/>
                    <a:pt x="14" y="0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" name="Freeform 389">
              <a:extLst>
                <a:ext uri="{FF2B5EF4-FFF2-40B4-BE49-F238E27FC236}">
                  <a16:creationId xmlns:a16="http://schemas.microsoft.com/office/drawing/2014/main" id="{33AE10D3-9DA9-1553-B1CB-6DF812F63F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6" y="3199"/>
              <a:ext cx="27" cy="48"/>
            </a:xfrm>
            <a:custGeom>
              <a:avLst/>
              <a:gdLst>
                <a:gd name="T0" fmla="*/ 101 w 12"/>
                <a:gd name="T1" fmla="*/ 0 h 20"/>
                <a:gd name="T2" fmla="*/ 0 w 12"/>
                <a:gd name="T3" fmla="*/ 139 h 20"/>
                <a:gd name="T4" fmla="*/ 137 w 12"/>
                <a:gd name="T5" fmla="*/ 168 h 20"/>
                <a:gd name="T6" fmla="*/ 25 w 12"/>
                <a:gd name="T7" fmla="*/ 276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0">
                  <a:moveTo>
                    <a:pt x="9" y="0"/>
                  </a:moveTo>
                  <a:cubicBezTo>
                    <a:pt x="4" y="2"/>
                    <a:pt x="1" y="6"/>
                    <a:pt x="0" y="10"/>
                  </a:cubicBezTo>
                  <a:cubicBezTo>
                    <a:pt x="4" y="10"/>
                    <a:pt x="10" y="8"/>
                    <a:pt x="12" y="12"/>
                  </a:cubicBezTo>
                  <a:cubicBezTo>
                    <a:pt x="10" y="16"/>
                    <a:pt x="6" y="19"/>
                    <a:pt x="2" y="20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" name="Freeform 390">
              <a:extLst>
                <a:ext uri="{FF2B5EF4-FFF2-40B4-BE49-F238E27FC236}">
                  <a16:creationId xmlns:a16="http://schemas.microsoft.com/office/drawing/2014/main" id="{BD6B64F9-9260-D4D1-E0D2-788566EAD2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7" y="3355"/>
              <a:ext cx="33" cy="24"/>
            </a:xfrm>
            <a:custGeom>
              <a:avLst/>
              <a:gdLst>
                <a:gd name="T0" fmla="*/ 0 w 15"/>
                <a:gd name="T1" fmla="*/ 41 h 10"/>
                <a:gd name="T2" fmla="*/ 161 w 15"/>
                <a:gd name="T3" fmla="*/ 58 h 10"/>
                <a:gd name="T4" fmla="*/ 53 w 15"/>
                <a:gd name="T5" fmla="*/ 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0">
                  <a:moveTo>
                    <a:pt x="0" y="3"/>
                  </a:moveTo>
                  <a:cubicBezTo>
                    <a:pt x="4" y="9"/>
                    <a:pt x="12" y="10"/>
                    <a:pt x="15" y="4"/>
                  </a:cubicBezTo>
                  <a:cubicBezTo>
                    <a:pt x="12" y="3"/>
                    <a:pt x="8" y="1"/>
                    <a:pt x="5" y="0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" name="Freeform 391">
              <a:extLst>
                <a:ext uri="{FF2B5EF4-FFF2-40B4-BE49-F238E27FC236}">
                  <a16:creationId xmlns:a16="http://schemas.microsoft.com/office/drawing/2014/main" id="{666ADCC1-FBA7-95EF-602F-94FEF9F67E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9" y="3307"/>
              <a:ext cx="18" cy="31"/>
            </a:xfrm>
            <a:custGeom>
              <a:avLst/>
              <a:gdLst>
                <a:gd name="T0" fmla="*/ 0 w 8"/>
                <a:gd name="T1" fmla="*/ 0 h 13"/>
                <a:gd name="T2" fmla="*/ 92 w 8"/>
                <a:gd name="T3" fmla="*/ 176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3">
                  <a:moveTo>
                    <a:pt x="0" y="0"/>
                  </a:moveTo>
                  <a:cubicBezTo>
                    <a:pt x="0" y="6"/>
                    <a:pt x="4" y="10"/>
                    <a:pt x="8" y="13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" name="Freeform 392">
              <a:extLst>
                <a:ext uri="{FF2B5EF4-FFF2-40B4-BE49-F238E27FC236}">
                  <a16:creationId xmlns:a16="http://schemas.microsoft.com/office/drawing/2014/main" id="{6F5CCD0B-83AF-6B76-F8BD-8789CD78AB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4" y="3395"/>
              <a:ext cx="33" cy="34"/>
            </a:xfrm>
            <a:custGeom>
              <a:avLst/>
              <a:gdLst>
                <a:gd name="T0" fmla="*/ 0 w 15"/>
                <a:gd name="T1" fmla="*/ 141 h 14"/>
                <a:gd name="T2" fmla="*/ 150 w 15"/>
                <a:gd name="T3" fmla="*/ 100 h 14"/>
                <a:gd name="T4" fmla="*/ 20 w 15"/>
                <a:gd name="T5" fmla="*/ 112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4">
                  <a:moveTo>
                    <a:pt x="0" y="10"/>
                  </a:moveTo>
                  <a:cubicBezTo>
                    <a:pt x="3" y="13"/>
                    <a:pt x="13" y="14"/>
                    <a:pt x="14" y="7"/>
                  </a:cubicBezTo>
                  <a:cubicBezTo>
                    <a:pt x="15" y="0"/>
                    <a:pt x="4" y="4"/>
                    <a:pt x="2" y="8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4" name="Freeform 393">
              <a:extLst>
                <a:ext uri="{FF2B5EF4-FFF2-40B4-BE49-F238E27FC236}">
                  <a16:creationId xmlns:a16="http://schemas.microsoft.com/office/drawing/2014/main" id="{C56F3045-6CD7-8793-3A9D-C5F1D20BA2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1" y="3482"/>
              <a:ext cx="11" cy="43"/>
            </a:xfrm>
            <a:custGeom>
              <a:avLst/>
              <a:gdLst>
                <a:gd name="T0" fmla="*/ 20 w 5"/>
                <a:gd name="T1" fmla="*/ 0 h 18"/>
                <a:gd name="T2" fmla="*/ 53 w 5"/>
                <a:gd name="T3" fmla="*/ 246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8">
                  <a:moveTo>
                    <a:pt x="2" y="0"/>
                  </a:moveTo>
                  <a:cubicBezTo>
                    <a:pt x="0" y="6"/>
                    <a:pt x="2" y="13"/>
                    <a:pt x="5" y="18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" name="Freeform 394">
              <a:extLst>
                <a:ext uri="{FF2B5EF4-FFF2-40B4-BE49-F238E27FC236}">
                  <a16:creationId xmlns:a16="http://schemas.microsoft.com/office/drawing/2014/main" id="{86B7B5A9-C3AE-B530-F28B-7591DB7D61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3" y="3568"/>
              <a:ext cx="33" cy="35"/>
            </a:xfrm>
            <a:custGeom>
              <a:avLst/>
              <a:gdLst>
                <a:gd name="T0" fmla="*/ 20 w 15"/>
                <a:gd name="T1" fmla="*/ 180 h 15"/>
                <a:gd name="T2" fmla="*/ 161 w 15"/>
                <a:gd name="T3" fmla="*/ 191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15">
                  <a:moveTo>
                    <a:pt x="2" y="14"/>
                  </a:moveTo>
                  <a:cubicBezTo>
                    <a:pt x="0" y="0"/>
                    <a:pt x="12" y="8"/>
                    <a:pt x="15" y="15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6" name="Freeform 395">
              <a:extLst>
                <a:ext uri="{FF2B5EF4-FFF2-40B4-BE49-F238E27FC236}">
                  <a16:creationId xmlns:a16="http://schemas.microsoft.com/office/drawing/2014/main" id="{11CC35F9-0D52-9C4E-7461-8CBE9BA31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" y="3484"/>
              <a:ext cx="2" cy="33"/>
            </a:xfrm>
            <a:custGeom>
              <a:avLst/>
              <a:gdLst>
                <a:gd name="T0" fmla="*/ 0 w 1"/>
                <a:gd name="T1" fmla="*/ 0 h 14"/>
                <a:gd name="T2" fmla="*/ 8 w 1"/>
                <a:gd name="T3" fmla="*/ 184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4">
                  <a:moveTo>
                    <a:pt x="0" y="0"/>
                  </a:moveTo>
                  <a:cubicBezTo>
                    <a:pt x="0" y="5"/>
                    <a:pt x="0" y="10"/>
                    <a:pt x="1" y="14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7" name="Freeform 396">
              <a:extLst>
                <a:ext uri="{FF2B5EF4-FFF2-40B4-BE49-F238E27FC236}">
                  <a16:creationId xmlns:a16="http://schemas.microsoft.com/office/drawing/2014/main" id="{7F836674-FA25-D993-3155-7657C3717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" y="3603"/>
              <a:ext cx="6" cy="17"/>
            </a:xfrm>
            <a:custGeom>
              <a:avLst/>
              <a:gdLst>
                <a:gd name="T0" fmla="*/ 0 w 3"/>
                <a:gd name="T1" fmla="*/ 0 h 7"/>
                <a:gd name="T2" fmla="*/ 24 w 3"/>
                <a:gd name="T3" fmla="*/ 10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1" y="3"/>
                    <a:pt x="2" y="5"/>
                    <a:pt x="3" y="7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8" name="Freeform 397">
              <a:extLst>
                <a:ext uri="{FF2B5EF4-FFF2-40B4-BE49-F238E27FC236}">
                  <a16:creationId xmlns:a16="http://schemas.microsoft.com/office/drawing/2014/main" id="{89D8A143-539B-CED6-C25E-5CE9E58DA0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1" y="3541"/>
              <a:ext cx="13" cy="15"/>
            </a:xfrm>
            <a:custGeom>
              <a:avLst/>
              <a:gdLst>
                <a:gd name="T0" fmla="*/ 0 w 6"/>
                <a:gd name="T1" fmla="*/ 0 h 6"/>
                <a:gd name="T2" fmla="*/ 61 w 6"/>
                <a:gd name="T3" fmla="*/ 9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cubicBezTo>
                    <a:pt x="1" y="4"/>
                    <a:pt x="3" y="6"/>
                    <a:pt x="6" y="6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9" name="Freeform 398">
              <a:extLst>
                <a:ext uri="{FF2B5EF4-FFF2-40B4-BE49-F238E27FC236}">
                  <a16:creationId xmlns:a16="http://schemas.microsoft.com/office/drawing/2014/main" id="{C40C7FE0-3E40-F86C-9D70-61875E752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2" y="3534"/>
              <a:ext cx="29" cy="24"/>
            </a:xfrm>
            <a:custGeom>
              <a:avLst/>
              <a:gdLst>
                <a:gd name="T0" fmla="*/ 0 w 13"/>
                <a:gd name="T1" fmla="*/ 82 h 10"/>
                <a:gd name="T2" fmla="*/ 145 w 13"/>
                <a:gd name="T3" fmla="*/ 41 h 10"/>
                <a:gd name="T4" fmla="*/ 65 w 13"/>
                <a:gd name="T5" fmla="*/ 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0">
                  <a:moveTo>
                    <a:pt x="0" y="6"/>
                  </a:moveTo>
                  <a:cubicBezTo>
                    <a:pt x="5" y="10"/>
                    <a:pt x="11" y="10"/>
                    <a:pt x="13" y="3"/>
                  </a:cubicBezTo>
                  <a:cubicBezTo>
                    <a:pt x="11" y="1"/>
                    <a:pt x="9" y="0"/>
                    <a:pt x="6" y="0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" name="Freeform 399">
              <a:extLst>
                <a:ext uri="{FF2B5EF4-FFF2-40B4-BE49-F238E27FC236}">
                  <a16:creationId xmlns:a16="http://schemas.microsoft.com/office/drawing/2014/main" id="{97C2C6C3-B826-74B9-E1A3-85469CD1D5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6" y="2755"/>
              <a:ext cx="26" cy="9"/>
            </a:xfrm>
            <a:custGeom>
              <a:avLst/>
              <a:gdLst>
                <a:gd name="T0" fmla="*/ 0 w 12"/>
                <a:gd name="T1" fmla="*/ 0 h 4"/>
                <a:gd name="T2" fmla="*/ 121 w 12"/>
                <a:gd name="T3" fmla="*/ 0 h 4"/>
                <a:gd name="T4" fmla="*/ 104 w 12"/>
                <a:gd name="T5" fmla="*/ 45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4">
                  <a:moveTo>
                    <a:pt x="0" y="0"/>
                  </a:moveTo>
                  <a:cubicBezTo>
                    <a:pt x="4" y="1"/>
                    <a:pt x="8" y="0"/>
                    <a:pt x="12" y="0"/>
                  </a:cubicBezTo>
                  <a:cubicBezTo>
                    <a:pt x="12" y="2"/>
                    <a:pt x="11" y="3"/>
                    <a:pt x="10" y="4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" name="Freeform 400">
              <a:extLst>
                <a:ext uri="{FF2B5EF4-FFF2-40B4-BE49-F238E27FC236}">
                  <a16:creationId xmlns:a16="http://schemas.microsoft.com/office/drawing/2014/main" id="{63BF0D85-69C6-E0A4-AFCA-0E724E2513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8" y="2881"/>
              <a:ext cx="52" cy="70"/>
            </a:xfrm>
            <a:custGeom>
              <a:avLst/>
              <a:gdLst>
                <a:gd name="T0" fmla="*/ 210 w 23"/>
                <a:gd name="T1" fmla="*/ 140 h 29"/>
                <a:gd name="T2" fmla="*/ 102 w 23"/>
                <a:gd name="T3" fmla="*/ 210 h 29"/>
                <a:gd name="T4" fmla="*/ 149 w 23"/>
                <a:gd name="T5" fmla="*/ 379 h 29"/>
                <a:gd name="T6" fmla="*/ 0 w 23"/>
                <a:gd name="T7" fmla="*/ 251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9">
                  <a:moveTo>
                    <a:pt x="18" y="10"/>
                  </a:moveTo>
                  <a:cubicBezTo>
                    <a:pt x="13" y="0"/>
                    <a:pt x="0" y="4"/>
                    <a:pt x="9" y="15"/>
                  </a:cubicBezTo>
                  <a:cubicBezTo>
                    <a:pt x="11" y="18"/>
                    <a:pt x="23" y="22"/>
                    <a:pt x="13" y="27"/>
                  </a:cubicBezTo>
                  <a:cubicBezTo>
                    <a:pt x="8" y="29"/>
                    <a:pt x="2" y="19"/>
                    <a:pt x="0" y="18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2" name="Freeform 401">
              <a:extLst>
                <a:ext uri="{FF2B5EF4-FFF2-40B4-BE49-F238E27FC236}">
                  <a16:creationId xmlns:a16="http://schemas.microsoft.com/office/drawing/2014/main" id="{7E3DA27D-6127-A237-2BC1-D689E907E2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9" y="2855"/>
              <a:ext cx="29" cy="48"/>
            </a:xfrm>
            <a:custGeom>
              <a:avLst/>
              <a:gdLst>
                <a:gd name="T0" fmla="*/ 20 w 13"/>
                <a:gd name="T1" fmla="*/ 0 h 20"/>
                <a:gd name="T2" fmla="*/ 0 w 13"/>
                <a:gd name="T3" fmla="*/ 178 h 20"/>
                <a:gd name="T4" fmla="*/ 109 w 13"/>
                <a:gd name="T5" fmla="*/ 82 h 20"/>
                <a:gd name="T6" fmla="*/ 80 w 13"/>
                <a:gd name="T7" fmla="*/ 276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20">
                  <a:moveTo>
                    <a:pt x="2" y="0"/>
                  </a:moveTo>
                  <a:cubicBezTo>
                    <a:pt x="1" y="5"/>
                    <a:pt x="0" y="9"/>
                    <a:pt x="0" y="13"/>
                  </a:cubicBezTo>
                  <a:cubicBezTo>
                    <a:pt x="4" y="12"/>
                    <a:pt x="7" y="8"/>
                    <a:pt x="10" y="6"/>
                  </a:cubicBezTo>
                  <a:cubicBezTo>
                    <a:pt x="13" y="11"/>
                    <a:pt x="12" y="17"/>
                    <a:pt x="7" y="20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" name="Freeform 402">
              <a:extLst>
                <a:ext uri="{FF2B5EF4-FFF2-40B4-BE49-F238E27FC236}">
                  <a16:creationId xmlns:a16="http://schemas.microsoft.com/office/drawing/2014/main" id="{8A2D5896-8C12-FEC1-08BA-48F4BBD170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8" y="3030"/>
              <a:ext cx="29" cy="38"/>
            </a:xfrm>
            <a:custGeom>
              <a:avLst/>
              <a:gdLst>
                <a:gd name="T0" fmla="*/ 0 w 13"/>
                <a:gd name="T1" fmla="*/ 135 h 16"/>
                <a:gd name="T2" fmla="*/ 100 w 13"/>
                <a:gd name="T3" fmla="*/ 0 h 16"/>
                <a:gd name="T4" fmla="*/ 65 w 13"/>
                <a:gd name="T5" fmla="*/ 214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6">
                  <a:moveTo>
                    <a:pt x="0" y="10"/>
                  </a:moveTo>
                  <a:cubicBezTo>
                    <a:pt x="2" y="6"/>
                    <a:pt x="5" y="2"/>
                    <a:pt x="9" y="0"/>
                  </a:cubicBezTo>
                  <a:cubicBezTo>
                    <a:pt x="13" y="6"/>
                    <a:pt x="9" y="12"/>
                    <a:pt x="6" y="16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" name="Freeform 403">
              <a:extLst>
                <a:ext uri="{FF2B5EF4-FFF2-40B4-BE49-F238E27FC236}">
                  <a16:creationId xmlns:a16="http://schemas.microsoft.com/office/drawing/2014/main" id="{A72A23CD-78AF-0B7A-4F66-AD0FD1D0D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5" y="3058"/>
              <a:ext cx="13" cy="41"/>
            </a:xfrm>
            <a:custGeom>
              <a:avLst/>
              <a:gdLst>
                <a:gd name="T0" fmla="*/ 0 w 6"/>
                <a:gd name="T1" fmla="*/ 0 h 17"/>
                <a:gd name="T2" fmla="*/ 61 w 6"/>
                <a:gd name="T3" fmla="*/ 239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7">
                  <a:moveTo>
                    <a:pt x="0" y="0"/>
                  </a:moveTo>
                  <a:cubicBezTo>
                    <a:pt x="1" y="6"/>
                    <a:pt x="5" y="11"/>
                    <a:pt x="6" y="17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5" name="Freeform 404">
              <a:extLst>
                <a:ext uri="{FF2B5EF4-FFF2-40B4-BE49-F238E27FC236}">
                  <a16:creationId xmlns:a16="http://schemas.microsoft.com/office/drawing/2014/main" id="{912B6175-2E44-44A9-8985-8374D019E6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8" y="3178"/>
              <a:ext cx="56" cy="64"/>
            </a:xfrm>
            <a:custGeom>
              <a:avLst/>
              <a:gdLst>
                <a:gd name="T0" fmla="*/ 0 w 25"/>
                <a:gd name="T1" fmla="*/ 185 h 27"/>
                <a:gd name="T2" fmla="*/ 20 w 25"/>
                <a:gd name="T3" fmla="*/ 107 h 27"/>
                <a:gd name="T4" fmla="*/ 202 w 25"/>
                <a:gd name="T5" fmla="*/ 50 h 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" h="27">
                  <a:moveTo>
                    <a:pt x="0" y="14"/>
                  </a:moveTo>
                  <a:cubicBezTo>
                    <a:pt x="6" y="27"/>
                    <a:pt x="25" y="10"/>
                    <a:pt x="2" y="8"/>
                  </a:cubicBezTo>
                  <a:cubicBezTo>
                    <a:pt x="4" y="0"/>
                    <a:pt x="12" y="1"/>
                    <a:pt x="18" y="4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6" name="Freeform 405">
              <a:extLst>
                <a:ext uri="{FF2B5EF4-FFF2-40B4-BE49-F238E27FC236}">
                  <a16:creationId xmlns:a16="http://schemas.microsoft.com/office/drawing/2014/main" id="{946D3DA0-F61E-0C74-121D-543637174A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0" y="3214"/>
              <a:ext cx="33" cy="74"/>
            </a:xfrm>
            <a:custGeom>
              <a:avLst/>
              <a:gdLst>
                <a:gd name="T0" fmla="*/ 9 w 15"/>
                <a:gd name="T1" fmla="*/ 255 h 31"/>
                <a:gd name="T2" fmla="*/ 0 w 15"/>
                <a:gd name="T3" fmla="*/ 189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31">
                  <a:moveTo>
                    <a:pt x="1" y="19"/>
                  </a:moveTo>
                  <a:cubicBezTo>
                    <a:pt x="15" y="31"/>
                    <a:pt x="5" y="0"/>
                    <a:pt x="0" y="14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7" name="Freeform 406">
              <a:extLst>
                <a:ext uri="{FF2B5EF4-FFF2-40B4-BE49-F238E27FC236}">
                  <a16:creationId xmlns:a16="http://schemas.microsoft.com/office/drawing/2014/main" id="{6378BFED-D40C-7819-D6F2-F40E41E27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3" y="3331"/>
              <a:ext cx="30" cy="41"/>
            </a:xfrm>
            <a:custGeom>
              <a:avLst/>
              <a:gdLst>
                <a:gd name="T0" fmla="*/ 159 w 13"/>
                <a:gd name="T1" fmla="*/ 128 h 17"/>
                <a:gd name="T2" fmla="*/ 65 w 13"/>
                <a:gd name="T3" fmla="*/ 0 h 17"/>
                <a:gd name="T4" fmla="*/ 159 w 13"/>
                <a:gd name="T5" fmla="*/ 239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7">
                  <a:moveTo>
                    <a:pt x="13" y="9"/>
                  </a:moveTo>
                  <a:cubicBezTo>
                    <a:pt x="11" y="5"/>
                    <a:pt x="9" y="2"/>
                    <a:pt x="5" y="0"/>
                  </a:cubicBezTo>
                  <a:cubicBezTo>
                    <a:pt x="0" y="6"/>
                    <a:pt x="7" y="14"/>
                    <a:pt x="13" y="17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8" name="Freeform 407">
              <a:extLst>
                <a:ext uri="{FF2B5EF4-FFF2-40B4-BE49-F238E27FC236}">
                  <a16:creationId xmlns:a16="http://schemas.microsoft.com/office/drawing/2014/main" id="{E92A2231-0E66-45D2-5626-ADF19DD30D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3" y="3278"/>
              <a:ext cx="31" cy="41"/>
            </a:xfrm>
            <a:custGeom>
              <a:avLst/>
              <a:gdLst>
                <a:gd name="T0" fmla="*/ 97 w 14"/>
                <a:gd name="T1" fmla="*/ 0 h 17"/>
                <a:gd name="T2" fmla="*/ 64 w 14"/>
                <a:gd name="T3" fmla="*/ 239 h 17"/>
                <a:gd name="T4" fmla="*/ 153 w 14"/>
                <a:gd name="T5" fmla="*/ 29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7">
                  <a:moveTo>
                    <a:pt x="9" y="0"/>
                  </a:moveTo>
                  <a:cubicBezTo>
                    <a:pt x="4" y="4"/>
                    <a:pt x="0" y="14"/>
                    <a:pt x="6" y="17"/>
                  </a:cubicBezTo>
                  <a:cubicBezTo>
                    <a:pt x="9" y="13"/>
                    <a:pt x="12" y="7"/>
                    <a:pt x="14" y="2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9" name="Freeform 408">
              <a:extLst>
                <a:ext uri="{FF2B5EF4-FFF2-40B4-BE49-F238E27FC236}">
                  <a16:creationId xmlns:a16="http://schemas.microsoft.com/office/drawing/2014/main" id="{B90225B7-6A98-B64B-A1FC-13DDFBADEB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1" y="3477"/>
              <a:ext cx="38" cy="57"/>
            </a:xfrm>
            <a:custGeom>
              <a:avLst/>
              <a:gdLst>
                <a:gd name="T0" fmla="*/ 0 w 17"/>
                <a:gd name="T1" fmla="*/ 164 h 24"/>
                <a:gd name="T2" fmla="*/ 45 w 17"/>
                <a:gd name="T3" fmla="*/ 57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24">
                  <a:moveTo>
                    <a:pt x="0" y="12"/>
                  </a:moveTo>
                  <a:cubicBezTo>
                    <a:pt x="12" y="24"/>
                    <a:pt x="17" y="0"/>
                    <a:pt x="4" y="4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" name="Freeform 409">
              <a:extLst>
                <a:ext uri="{FF2B5EF4-FFF2-40B4-BE49-F238E27FC236}">
                  <a16:creationId xmlns:a16="http://schemas.microsoft.com/office/drawing/2014/main" id="{629450DF-BCB6-7B1E-26C9-301E6A6535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5" y="3568"/>
              <a:ext cx="43" cy="31"/>
            </a:xfrm>
            <a:custGeom>
              <a:avLst/>
              <a:gdLst>
                <a:gd name="T0" fmla="*/ 0 w 19"/>
                <a:gd name="T1" fmla="*/ 69 h 13"/>
                <a:gd name="T2" fmla="*/ 149 w 19"/>
                <a:gd name="T3" fmla="*/ 29 h 13"/>
                <a:gd name="T4" fmla="*/ 102 w 19"/>
                <a:gd name="T5" fmla="*/ 176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" h="13">
                  <a:moveTo>
                    <a:pt x="0" y="5"/>
                  </a:moveTo>
                  <a:cubicBezTo>
                    <a:pt x="6" y="11"/>
                    <a:pt x="8" y="0"/>
                    <a:pt x="13" y="2"/>
                  </a:cubicBezTo>
                  <a:cubicBezTo>
                    <a:pt x="19" y="5"/>
                    <a:pt x="12" y="12"/>
                    <a:pt x="9" y="13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" name="Freeform 410">
              <a:extLst>
                <a:ext uri="{FF2B5EF4-FFF2-40B4-BE49-F238E27FC236}">
                  <a16:creationId xmlns:a16="http://schemas.microsoft.com/office/drawing/2014/main" id="{800F98E6-FEDA-9986-2C7B-27D9992E52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1" y="3517"/>
              <a:ext cx="23" cy="36"/>
            </a:xfrm>
            <a:custGeom>
              <a:avLst/>
              <a:gdLst>
                <a:gd name="T0" fmla="*/ 12 w 10"/>
                <a:gd name="T1" fmla="*/ 58 h 15"/>
                <a:gd name="T2" fmla="*/ 122 w 10"/>
                <a:gd name="T3" fmla="*/ 70 h 15"/>
                <a:gd name="T4" fmla="*/ 0 w 10"/>
                <a:gd name="T5" fmla="*/ 206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5">
                  <a:moveTo>
                    <a:pt x="1" y="4"/>
                  </a:moveTo>
                  <a:cubicBezTo>
                    <a:pt x="4" y="2"/>
                    <a:pt x="10" y="0"/>
                    <a:pt x="10" y="5"/>
                  </a:cubicBezTo>
                  <a:cubicBezTo>
                    <a:pt x="10" y="9"/>
                    <a:pt x="2" y="13"/>
                    <a:pt x="0" y="15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2" name="Freeform 411">
              <a:extLst>
                <a:ext uri="{FF2B5EF4-FFF2-40B4-BE49-F238E27FC236}">
                  <a16:creationId xmlns:a16="http://schemas.microsoft.com/office/drawing/2014/main" id="{36A87981-4B17-32C2-78CC-4D88D5C278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4" y="2681"/>
              <a:ext cx="98" cy="227"/>
            </a:xfrm>
            <a:custGeom>
              <a:avLst/>
              <a:gdLst>
                <a:gd name="T0" fmla="*/ 486 w 44"/>
                <a:gd name="T1" fmla="*/ 29 h 95"/>
                <a:gd name="T2" fmla="*/ 234 w 44"/>
                <a:gd name="T3" fmla="*/ 98 h 95"/>
                <a:gd name="T4" fmla="*/ 189 w 44"/>
                <a:gd name="T5" fmla="*/ 464 h 95"/>
                <a:gd name="T6" fmla="*/ 65 w 44"/>
                <a:gd name="T7" fmla="*/ 736 h 95"/>
                <a:gd name="T8" fmla="*/ 80 w 44"/>
                <a:gd name="T9" fmla="*/ 1295 h 95"/>
                <a:gd name="T10" fmla="*/ 145 w 44"/>
                <a:gd name="T11" fmla="*/ 834 h 95"/>
                <a:gd name="T12" fmla="*/ 287 w 44"/>
                <a:gd name="T13" fmla="*/ 616 h 95"/>
                <a:gd name="T14" fmla="*/ 298 w 44"/>
                <a:gd name="T15" fmla="*/ 189 h 95"/>
                <a:gd name="T16" fmla="*/ 441 w 44"/>
                <a:gd name="T17" fmla="*/ 79 h 9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4" h="95">
                  <a:moveTo>
                    <a:pt x="44" y="2"/>
                  </a:moveTo>
                  <a:cubicBezTo>
                    <a:pt x="36" y="2"/>
                    <a:pt x="26" y="0"/>
                    <a:pt x="21" y="7"/>
                  </a:cubicBezTo>
                  <a:cubicBezTo>
                    <a:pt x="15" y="15"/>
                    <a:pt x="19" y="25"/>
                    <a:pt x="17" y="34"/>
                  </a:cubicBezTo>
                  <a:cubicBezTo>
                    <a:pt x="14" y="41"/>
                    <a:pt x="9" y="48"/>
                    <a:pt x="6" y="54"/>
                  </a:cubicBezTo>
                  <a:cubicBezTo>
                    <a:pt x="0" y="68"/>
                    <a:pt x="3" y="81"/>
                    <a:pt x="7" y="95"/>
                  </a:cubicBezTo>
                  <a:cubicBezTo>
                    <a:pt x="7" y="83"/>
                    <a:pt x="8" y="72"/>
                    <a:pt x="13" y="61"/>
                  </a:cubicBezTo>
                  <a:cubicBezTo>
                    <a:pt x="17" y="53"/>
                    <a:pt x="22" y="52"/>
                    <a:pt x="26" y="45"/>
                  </a:cubicBezTo>
                  <a:cubicBezTo>
                    <a:pt x="30" y="38"/>
                    <a:pt x="24" y="22"/>
                    <a:pt x="27" y="14"/>
                  </a:cubicBezTo>
                  <a:cubicBezTo>
                    <a:pt x="29" y="9"/>
                    <a:pt x="36" y="10"/>
                    <a:pt x="40" y="6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" name="Freeform 412">
              <a:extLst>
                <a:ext uri="{FF2B5EF4-FFF2-40B4-BE49-F238E27FC236}">
                  <a16:creationId xmlns:a16="http://schemas.microsoft.com/office/drawing/2014/main" id="{B40EECDB-3D2D-1B3A-3B21-21B36B56DB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" y="2932"/>
              <a:ext cx="50" cy="119"/>
            </a:xfrm>
            <a:custGeom>
              <a:avLst/>
              <a:gdLst>
                <a:gd name="T0" fmla="*/ 202 w 22"/>
                <a:gd name="T1" fmla="*/ 0 h 50"/>
                <a:gd name="T2" fmla="*/ 118 w 22"/>
                <a:gd name="T3" fmla="*/ 674 h 50"/>
                <a:gd name="T4" fmla="*/ 259 w 22"/>
                <a:gd name="T5" fmla="*/ 107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50">
                  <a:moveTo>
                    <a:pt x="17" y="0"/>
                  </a:moveTo>
                  <a:cubicBezTo>
                    <a:pt x="0" y="10"/>
                    <a:pt x="0" y="35"/>
                    <a:pt x="10" y="50"/>
                  </a:cubicBezTo>
                  <a:cubicBezTo>
                    <a:pt x="5" y="38"/>
                    <a:pt x="13" y="17"/>
                    <a:pt x="22" y="8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4" name="Freeform 413">
              <a:extLst>
                <a:ext uri="{FF2B5EF4-FFF2-40B4-BE49-F238E27FC236}">
                  <a16:creationId xmlns:a16="http://schemas.microsoft.com/office/drawing/2014/main" id="{D93CE0A1-4B09-2499-2486-0E2B8D3F49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" y="3192"/>
              <a:ext cx="51" cy="120"/>
            </a:xfrm>
            <a:custGeom>
              <a:avLst/>
              <a:gdLst>
                <a:gd name="T0" fmla="*/ 217 w 23"/>
                <a:gd name="T1" fmla="*/ 0 h 50"/>
                <a:gd name="T2" fmla="*/ 133 w 23"/>
                <a:gd name="T3" fmla="*/ 691 h 50"/>
                <a:gd name="T4" fmla="*/ 251 w 23"/>
                <a:gd name="T5" fmla="*/ 427 h 50"/>
                <a:gd name="T6" fmla="*/ 197 w 23"/>
                <a:gd name="T7" fmla="*/ 58 h 5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50">
                  <a:moveTo>
                    <a:pt x="20" y="0"/>
                  </a:moveTo>
                  <a:cubicBezTo>
                    <a:pt x="0" y="8"/>
                    <a:pt x="6" y="36"/>
                    <a:pt x="12" y="50"/>
                  </a:cubicBezTo>
                  <a:cubicBezTo>
                    <a:pt x="11" y="41"/>
                    <a:pt x="11" y="30"/>
                    <a:pt x="23" y="31"/>
                  </a:cubicBezTo>
                  <a:cubicBezTo>
                    <a:pt x="13" y="23"/>
                    <a:pt x="14" y="15"/>
                    <a:pt x="18" y="4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5" name="Freeform 414">
              <a:extLst>
                <a:ext uri="{FF2B5EF4-FFF2-40B4-BE49-F238E27FC236}">
                  <a16:creationId xmlns:a16="http://schemas.microsoft.com/office/drawing/2014/main" id="{1E188954-43C3-81EE-9613-A259FDC1EB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5" y="3357"/>
              <a:ext cx="108" cy="211"/>
            </a:xfrm>
            <a:custGeom>
              <a:avLst/>
              <a:gdLst>
                <a:gd name="T0" fmla="*/ 401 w 48"/>
                <a:gd name="T1" fmla="*/ 0 h 88"/>
                <a:gd name="T2" fmla="*/ 320 w 48"/>
                <a:gd name="T3" fmla="*/ 662 h 88"/>
                <a:gd name="T4" fmla="*/ 25 w 48"/>
                <a:gd name="T5" fmla="*/ 1213 h 88"/>
                <a:gd name="T6" fmla="*/ 401 w 48"/>
                <a:gd name="T7" fmla="*/ 1017 h 88"/>
                <a:gd name="T8" fmla="*/ 466 w 48"/>
                <a:gd name="T9" fmla="*/ 539 h 88"/>
                <a:gd name="T10" fmla="*/ 410 w 48"/>
                <a:gd name="T11" fmla="*/ 149 h 88"/>
                <a:gd name="T12" fmla="*/ 446 w 48"/>
                <a:gd name="T13" fmla="*/ 98 h 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" h="88">
                  <a:moveTo>
                    <a:pt x="35" y="0"/>
                  </a:moveTo>
                  <a:cubicBezTo>
                    <a:pt x="22" y="9"/>
                    <a:pt x="34" y="35"/>
                    <a:pt x="28" y="48"/>
                  </a:cubicBezTo>
                  <a:cubicBezTo>
                    <a:pt x="22" y="63"/>
                    <a:pt x="0" y="67"/>
                    <a:pt x="2" y="88"/>
                  </a:cubicBezTo>
                  <a:cubicBezTo>
                    <a:pt x="10" y="73"/>
                    <a:pt x="17" y="69"/>
                    <a:pt x="35" y="74"/>
                  </a:cubicBezTo>
                  <a:cubicBezTo>
                    <a:pt x="33" y="60"/>
                    <a:pt x="36" y="50"/>
                    <a:pt x="41" y="39"/>
                  </a:cubicBezTo>
                  <a:cubicBezTo>
                    <a:pt x="47" y="26"/>
                    <a:pt x="48" y="22"/>
                    <a:pt x="36" y="11"/>
                  </a:cubicBezTo>
                  <a:cubicBezTo>
                    <a:pt x="36" y="9"/>
                    <a:pt x="38" y="9"/>
                    <a:pt x="39" y="7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6" name="Freeform 415">
              <a:extLst>
                <a:ext uri="{FF2B5EF4-FFF2-40B4-BE49-F238E27FC236}">
                  <a16:creationId xmlns:a16="http://schemas.microsoft.com/office/drawing/2014/main" id="{07744A32-20BD-5ECD-DDD8-99C3658A6F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6" y="3527"/>
              <a:ext cx="74" cy="43"/>
            </a:xfrm>
            <a:custGeom>
              <a:avLst/>
              <a:gdLst>
                <a:gd name="T0" fmla="*/ 0 w 33"/>
                <a:gd name="T1" fmla="*/ 177 h 18"/>
                <a:gd name="T2" fmla="*/ 372 w 33"/>
                <a:gd name="T3" fmla="*/ 29 h 18"/>
                <a:gd name="T4" fmla="*/ 215 w 33"/>
                <a:gd name="T5" fmla="*/ 246 h 18"/>
                <a:gd name="T6" fmla="*/ 56 w 33"/>
                <a:gd name="T7" fmla="*/ 205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" h="18">
                  <a:moveTo>
                    <a:pt x="0" y="13"/>
                  </a:moveTo>
                  <a:cubicBezTo>
                    <a:pt x="10" y="6"/>
                    <a:pt x="18" y="0"/>
                    <a:pt x="33" y="2"/>
                  </a:cubicBezTo>
                  <a:cubicBezTo>
                    <a:pt x="26" y="4"/>
                    <a:pt x="20" y="10"/>
                    <a:pt x="19" y="18"/>
                  </a:cubicBezTo>
                  <a:cubicBezTo>
                    <a:pt x="16" y="13"/>
                    <a:pt x="10" y="12"/>
                    <a:pt x="5" y="15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7" name="Freeform 416">
              <a:extLst>
                <a:ext uri="{FF2B5EF4-FFF2-40B4-BE49-F238E27FC236}">
                  <a16:creationId xmlns:a16="http://schemas.microsoft.com/office/drawing/2014/main" id="{EC01F06B-12B5-0DB9-E5AE-06FD69102B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5" y="2908"/>
              <a:ext cx="63" cy="129"/>
            </a:xfrm>
            <a:custGeom>
              <a:avLst/>
              <a:gdLst>
                <a:gd name="T0" fmla="*/ 284 w 28"/>
                <a:gd name="T1" fmla="*/ 0 h 54"/>
                <a:gd name="T2" fmla="*/ 254 w 28"/>
                <a:gd name="T3" fmla="*/ 736 h 54"/>
                <a:gd name="T4" fmla="*/ 275 w 28"/>
                <a:gd name="T5" fmla="*/ 325 h 54"/>
                <a:gd name="T6" fmla="*/ 320 w 28"/>
                <a:gd name="T7" fmla="*/ 79 h 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4">
                  <a:moveTo>
                    <a:pt x="25" y="0"/>
                  </a:moveTo>
                  <a:cubicBezTo>
                    <a:pt x="10" y="8"/>
                    <a:pt x="0" y="48"/>
                    <a:pt x="22" y="54"/>
                  </a:cubicBezTo>
                  <a:cubicBezTo>
                    <a:pt x="12" y="50"/>
                    <a:pt x="13" y="27"/>
                    <a:pt x="24" y="24"/>
                  </a:cubicBezTo>
                  <a:cubicBezTo>
                    <a:pt x="20" y="16"/>
                    <a:pt x="26" y="11"/>
                    <a:pt x="28" y="6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8" name="Freeform 417">
              <a:extLst>
                <a:ext uri="{FF2B5EF4-FFF2-40B4-BE49-F238E27FC236}">
                  <a16:creationId xmlns:a16="http://schemas.microsoft.com/office/drawing/2014/main" id="{7A474120-85DE-4B5A-BBD4-6C93760AC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7" y="3109"/>
              <a:ext cx="70" cy="119"/>
            </a:xfrm>
            <a:custGeom>
              <a:avLst/>
              <a:gdLst>
                <a:gd name="T0" fmla="*/ 300 w 31"/>
                <a:gd name="T1" fmla="*/ 0 h 50"/>
                <a:gd name="T2" fmla="*/ 45 w 31"/>
                <a:gd name="T3" fmla="*/ 674 h 50"/>
                <a:gd name="T4" fmla="*/ 230 w 31"/>
                <a:gd name="T5" fmla="*/ 214 h 50"/>
                <a:gd name="T6" fmla="*/ 357 w 31"/>
                <a:gd name="T7" fmla="*/ 57 h 5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" h="50">
                  <a:moveTo>
                    <a:pt x="26" y="0"/>
                  </a:moveTo>
                  <a:cubicBezTo>
                    <a:pt x="6" y="0"/>
                    <a:pt x="0" y="36"/>
                    <a:pt x="4" y="50"/>
                  </a:cubicBezTo>
                  <a:cubicBezTo>
                    <a:pt x="12" y="40"/>
                    <a:pt x="9" y="27"/>
                    <a:pt x="20" y="16"/>
                  </a:cubicBezTo>
                  <a:cubicBezTo>
                    <a:pt x="26" y="11"/>
                    <a:pt x="31" y="15"/>
                    <a:pt x="31" y="4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9" name="Freeform 418">
              <a:extLst>
                <a:ext uri="{FF2B5EF4-FFF2-40B4-BE49-F238E27FC236}">
                  <a16:creationId xmlns:a16="http://schemas.microsoft.com/office/drawing/2014/main" id="{C1E3A200-0132-A444-414B-F0F28E816A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0" y="3312"/>
              <a:ext cx="72" cy="158"/>
            </a:xfrm>
            <a:custGeom>
              <a:avLst/>
              <a:gdLst>
                <a:gd name="T0" fmla="*/ 173 w 32"/>
                <a:gd name="T1" fmla="*/ 259 h 66"/>
                <a:gd name="T2" fmla="*/ 126 w 32"/>
                <a:gd name="T3" fmla="*/ 563 h 66"/>
                <a:gd name="T4" fmla="*/ 92 w 32"/>
                <a:gd name="T5" fmla="*/ 905 h 66"/>
                <a:gd name="T6" fmla="*/ 275 w 32"/>
                <a:gd name="T7" fmla="*/ 579 h 66"/>
                <a:gd name="T8" fmla="*/ 365 w 32"/>
                <a:gd name="T9" fmla="*/ 136 h 66"/>
                <a:gd name="T10" fmla="*/ 308 w 32"/>
                <a:gd name="T11" fmla="*/ 81 h 66"/>
                <a:gd name="T12" fmla="*/ 263 w 32"/>
                <a:gd name="T13" fmla="*/ 136 h 6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2" h="66">
                  <a:moveTo>
                    <a:pt x="15" y="19"/>
                  </a:moveTo>
                  <a:cubicBezTo>
                    <a:pt x="0" y="22"/>
                    <a:pt x="9" y="33"/>
                    <a:pt x="11" y="41"/>
                  </a:cubicBezTo>
                  <a:cubicBezTo>
                    <a:pt x="13" y="51"/>
                    <a:pt x="9" y="56"/>
                    <a:pt x="8" y="66"/>
                  </a:cubicBezTo>
                  <a:cubicBezTo>
                    <a:pt x="12" y="58"/>
                    <a:pt x="23" y="48"/>
                    <a:pt x="24" y="42"/>
                  </a:cubicBezTo>
                  <a:cubicBezTo>
                    <a:pt x="25" y="39"/>
                    <a:pt x="13" y="0"/>
                    <a:pt x="32" y="10"/>
                  </a:cubicBezTo>
                  <a:cubicBezTo>
                    <a:pt x="31" y="8"/>
                    <a:pt x="29" y="7"/>
                    <a:pt x="27" y="6"/>
                  </a:cubicBezTo>
                  <a:cubicBezTo>
                    <a:pt x="25" y="7"/>
                    <a:pt x="25" y="9"/>
                    <a:pt x="23" y="10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0" name="Freeform 419">
              <a:extLst>
                <a:ext uri="{FF2B5EF4-FFF2-40B4-BE49-F238E27FC236}">
                  <a16:creationId xmlns:a16="http://schemas.microsoft.com/office/drawing/2014/main" id="{F319B8B8-E85A-0E35-A1A6-4BF480758C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8" y="2626"/>
              <a:ext cx="142" cy="169"/>
            </a:xfrm>
            <a:custGeom>
              <a:avLst/>
              <a:gdLst>
                <a:gd name="T0" fmla="*/ 0 w 63"/>
                <a:gd name="T1" fmla="*/ 0 h 71"/>
                <a:gd name="T2" fmla="*/ 458 w 63"/>
                <a:gd name="T3" fmla="*/ 164 h 71"/>
                <a:gd name="T4" fmla="*/ 721 w 63"/>
                <a:gd name="T5" fmla="*/ 957 h 71"/>
                <a:gd name="T6" fmla="*/ 309 w 63"/>
                <a:gd name="T7" fmla="*/ 390 h 71"/>
                <a:gd name="T8" fmla="*/ 137 w 63"/>
                <a:gd name="T9" fmla="*/ 79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71">
                  <a:moveTo>
                    <a:pt x="0" y="0"/>
                  </a:moveTo>
                  <a:cubicBezTo>
                    <a:pt x="13" y="2"/>
                    <a:pt x="29" y="4"/>
                    <a:pt x="40" y="12"/>
                  </a:cubicBezTo>
                  <a:cubicBezTo>
                    <a:pt x="58" y="24"/>
                    <a:pt x="63" y="51"/>
                    <a:pt x="63" y="71"/>
                  </a:cubicBezTo>
                  <a:cubicBezTo>
                    <a:pt x="63" y="64"/>
                    <a:pt x="41" y="4"/>
                    <a:pt x="27" y="29"/>
                  </a:cubicBezTo>
                  <a:cubicBezTo>
                    <a:pt x="28" y="17"/>
                    <a:pt x="22" y="9"/>
                    <a:pt x="12" y="6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" name="Freeform 420">
              <a:extLst>
                <a:ext uri="{FF2B5EF4-FFF2-40B4-BE49-F238E27FC236}">
                  <a16:creationId xmlns:a16="http://schemas.microsoft.com/office/drawing/2014/main" id="{71AB7B2B-C603-EE75-B254-871621A547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" y="2630"/>
              <a:ext cx="39" cy="27"/>
            </a:xfrm>
            <a:custGeom>
              <a:avLst/>
              <a:gdLst>
                <a:gd name="T0" fmla="*/ 11 w 17"/>
                <a:gd name="T1" fmla="*/ 162 h 11"/>
                <a:gd name="T2" fmla="*/ 204 w 17"/>
                <a:gd name="T3" fmla="*/ 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1">
                  <a:moveTo>
                    <a:pt x="1" y="11"/>
                  </a:moveTo>
                  <a:cubicBezTo>
                    <a:pt x="0" y="1"/>
                    <a:pt x="9" y="1"/>
                    <a:pt x="17" y="0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" name="Freeform 421">
              <a:extLst>
                <a:ext uri="{FF2B5EF4-FFF2-40B4-BE49-F238E27FC236}">
                  <a16:creationId xmlns:a16="http://schemas.microsoft.com/office/drawing/2014/main" id="{EF3FD2D4-DEBB-8F72-6AB3-A6D96BA36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8" y="3477"/>
              <a:ext cx="56" cy="81"/>
            </a:xfrm>
            <a:custGeom>
              <a:avLst/>
              <a:gdLst>
                <a:gd name="T0" fmla="*/ 280 w 25"/>
                <a:gd name="T1" fmla="*/ 57 h 34"/>
                <a:gd name="T2" fmla="*/ 246 w 25"/>
                <a:gd name="T3" fmla="*/ 460 h 34"/>
                <a:gd name="T4" fmla="*/ 280 w 25"/>
                <a:gd name="T5" fmla="*/ 107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" h="34">
                  <a:moveTo>
                    <a:pt x="25" y="4"/>
                  </a:moveTo>
                  <a:cubicBezTo>
                    <a:pt x="0" y="0"/>
                    <a:pt x="12" y="24"/>
                    <a:pt x="22" y="34"/>
                  </a:cubicBezTo>
                  <a:cubicBezTo>
                    <a:pt x="14" y="20"/>
                    <a:pt x="16" y="19"/>
                    <a:pt x="25" y="8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3" name="Freeform 422">
              <a:extLst>
                <a:ext uri="{FF2B5EF4-FFF2-40B4-BE49-F238E27FC236}">
                  <a16:creationId xmlns:a16="http://schemas.microsoft.com/office/drawing/2014/main" id="{C5BB6979-3E3A-1F4C-8015-C3D4DC0AFE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6" y="3508"/>
              <a:ext cx="164" cy="76"/>
            </a:xfrm>
            <a:custGeom>
              <a:avLst/>
              <a:gdLst>
                <a:gd name="T0" fmla="*/ 0 w 73"/>
                <a:gd name="T1" fmla="*/ 12 h 32"/>
                <a:gd name="T2" fmla="*/ 398 w 73"/>
                <a:gd name="T3" fmla="*/ 135 h 32"/>
                <a:gd name="T4" fmla="*/ 807 w 73"/>
                <a:gd name="T5" fmla="*/ 321 h 32"/>
                <a:gd name="T6" fmla="*/ 409 w 73"/>
                <a:gd name="T7" fmla="*/ 430 h 32"/>
                <a:gd name="T8" fmla="*/ 247 w 73"/>
                <a:gd name="T9" fmla="*/ 295 h 32"/>
                <a:gd name="T10" fmla="*/ 137 w 73"/>
                <a:gd name="T11" fmla="*/ 164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3" h="32">
                  <a:moveTo>
                    <a:pt x="0" y="1"/>
                  </a:moveTo>
                  <a:cubicBezTo>
                    <a:pt x="13" y="4"/>
                    <a:pt x="21" y="11"/>
                    <a:pt x="35" y="10"/>
                  </a:cubicBezTo>
                  <a:cubicBezTo>
                    <a:pt x="51" y="8"/>
                    <a:pt x="73" y="0"/>
                    <a:pt x="71" y="24"/>
                  </a:cubicBezTo>
                  <a:cubicBezTo>
                    <a:pt x="65" y="3"/>
                    <a:pt x="43" y="24"/>
                    <a:pt x="36" y="32"/>
                  </a:cubicBezTo>
                  <a:cubicBezTo>
                    <a:pt x="35" y="24"/>
                    <a:pt x="30" y="19"/>
                    <a:pt x="22" y="22"/>
                  </a:cubicBezTo>
                  <a:cubicBezTo>
                    <a:pt x="19" y="18"/>
                    <a:pt x="16" y="15"/>
                    <a:pt x="12" y="12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4" name="Freeform 423">
              <a:extLst>
                <a:ext uri="{FF2B5EF4-FFF2-40B4-BE49-F238E27FC236}">
                  <a16:creationId xmlns:a16="http://schemas.microsoft.com/office/drawing/2014/main" id="{34287919-DFC6-65D3-FFBA-3BAE3A50F9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" y="3202"/>
              <a:ext cx="20" cy="72"/>
            </a:xfrm>
            <a:custGeom>
              <a:avLst/>
              <a:gdLst>
                <a:gd name="T0" fmla="*/ 98 w 9"/>
                <a:gd name="T1" fmla="*/ 0 h 30"/>
                <a:gd name="T2" fmla="*/ 89 w 9"/>
                <a:gd name="T3" fmla="*/ 415 h 3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0">
                  <a:moveTo>
                    <a:pt x="9" y="0"/>
                  </a:moveTo>
                  <a:cubicBezTo>
                    <a:pt x="6" y="9"/>
                    <a:pt x="0" y="23"/>
                    <a:pt x="8" y="3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" name="Freeform 424">
              <a:extLst>
                <a:ext uri="{FF2B5EF4-FFF2-40B4-BE49-F238E27FC236}">
                  <a16:creationId xmlns:a16="http://schemas.microsoft.com/office/drawing/2014/main" id="{51529CF3-6DF7-4C95-B465-A8FB16AC82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" y="2719"/>
              <a:ext cx="63" cy="129"/>
            </a:xfrm>
            <a:custGeom>
              <a:avLst/>
              <a:gdLst>
                <a:gd name="T0" fmla="*/ 162 w 28"/>
                <a:gd name="T1" fmla="*/ 0 h 54"/>
                <a:gd name="T2" fmla="*/ 126 w 28"/>
                <a:gd name="T3" fmla="*/ 354 h 54"/>
                <a:gd name="T4" fmla="*/ 25 w 28"/>
                <a:gd name="T5" fmla="*/ 736 h 54"/>
                <a:gd name="T6" fmla="*/ 182 w 28"/>
                <a:gd name="T7" fmla="*/ 127 h 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4">
                  <a:moveTo>
                    <a:pt x="14" y="0"/>
                  </a:moveTo>
                  <a:cubicBezTo>
                    <a:pt x="11" y="9"/>
                    <a:pt x="14" y="18"/>
                    <a:pt x="11" y="26"/>
                  </a:cubicBezTo>
                  <a:cubicBezTo>
                    <a:pt x="7" y="36"/>
                    <a:pt x="0" y="44"/>
                    <a:pt x="2" y="54"/>
                  </a:cubicBezTo>
                  <a:cubicBezTo>
                    <a:pt x="7" y="37"/>
                    <a:pt x="28" y="28"/>
                    <a:pt x="16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" name="Freeform 425">
              <a:extLst>
                <a:ext uri="{FF2B5EF4-FFF2-40B4-BE49-F238E27FC236}">
                  <a16:creationId xmlns:a16="http://schemas.microsoft.com/office/drawing/2014/main" id="{4A7C1078-EDF0-149B-28BD-319D14E15E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6" y="3379"/>
              <a:ext cx="22" cy="64"/>
            </a:xfrm>
            <a:custGeom>
              <a:avLst/>
              <a:gdLst>
                <a:gd name="T0" fmla="*/ 53 w 10"/>
                <a:gd name="T1" fmla="*/ 28 h 27"/>
                <a:gd name="T2" fmla="*/ 53 w 10"/>
                <a:gd name="T3" fmla="*/ 360 h 27"/>
                <a:gd name="T4" fmla="*/ 106 w 10"/>
                <a:gd name="T5" fmla="*/ 0 h 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7">
                  <a:moveTo>
                    <a:pt x="5" y="2"/>
                  </a:moveTo>
                  <a:cubicBezTo>
                    <a:pt x="0" y="10"/>
                    <a:pt x="3" y="19"/>
                    <a:pt x="5" y="27"/>
                  </a:cubicBezTo>
                  <a:cubicBezTo>
                    <a:pt x="6" y="18"/>
                    <a:pt x="10" y="8"/>
                    <a:pt x="1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7" name="Freeform 426">
              <a:extLst>
                <a:ext uri="{FF2B5EF4-FFF2-40B4-BE49-F238E27FC236}">
                  <a16:creationId xmlns:a16="http://schemas.microsoft.com/office/drawing/2014/main" id="{AD8115B2-7A48-C163-12E2-01406C12B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9" y="3109"/>
              <a:ext cx="38" cy="57"/>
            </a:xfrm>
            <a:custGeom>
              <a:avLst/>
              <a:gdLst>
                <a:gd name="T0" fmla="*/ 0 w 17"/>
                <a:gd name="T1" fmla="*/ 321 h 24"/>
                <a:gd name="T2" fmla="*/ 190 w 17"/>
                <a:gd name="T3" fmla="*/ 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24">
                  <a:moveTo>
                    <a:pt x="0" y="24"/>
                  </a:moveTo>
                  <a:cubicBezTo>
                    <a:pt x="1" y="14"/>
                    <a:pt x="8" y="4"/>
                    <a:pt x="1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8" name="Freeform 427">
              <a:extLst>
                <a:ext uri="{FF2B5EF4-FFF2-40B4-BE49-F238E27FC236}">
                  <a16:creationId xmlns:a16="http://schemas.microsoft.com/office/drawing/2014/main" id="{3057301F-025F-7062-1AFB-F8E1167110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0" y="3362"/>
              <a:ext cx="23" cy="29"/>
            </a:xfrm>
            <a:custGeom>
              <a:avLst/>
              <a:gdLst>
                <a:gd name="T0" fmla="*/ 48 w 10"/>
                <a:gd name="T1" fmla="*/ 29 h 12"/>
                <a:gd name="T2" fmla="*/ 12 w 10"/>
                <a:gd name="T3" fmla="*/ 29 h 12"/>
                <a:gd name="T4" fmla="*/ 64 w 10"/>
                <a:gd name="T5" fmla="*/ 169 h 12"/>
                <a:gd name="T6" fmla="*/ 64 w 10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2">
                  <a:moveTo>
                    <a:pt x="4" y="2"/>
                  </a:moveTo>
                  <a:cubicBezTo>
                    <a:pt x="3" y="2"/>
                    <a:pt x="2" y="2"/>
                    <a:pt x="1" y="2"/>
                  </a:cubicBezTo>
                  <a:cubicBezTo>
                    <a:pt x="0" y="6"/>
                    <a:pt x="1" y="10"/>
                    <a:pt x="5" y="12"/>
                  </a:cubicBezTo>
                  <a:cubicBezTo>
                    <a:pt x="10" y="10"/>
                    <a:pt x="8" y="4"/>
                    <a:pt x="5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9" name="Freeform 428">
              <a:extLst>
                <a:ext uri="{FF2B5EF4-FFF2-40B4-BE49-F238E27FC236}">
                  <a16:creationId xmlns:a16="http://schemas.microsoft.com/office/drawing/2014/main" id="{660F399A-172C-09B4-8490-09CCAFC38D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8" y="3529"/>
              <a:ext cx="34" cy="24"/>
            </a:xfrm>
            <a:custGeom>
              <a:avLst/>
              <a:gdLst>
                <a:gd name="T0" fmla="*/ 57 w 15"/>
                <a:gd name="T1" fmla="*/ 12 h 10"/>
                <a:gd name="T2" fmla="*/ 25 w 15"/>
                <a:gd name="T3" fmla="*/ 127 h 10"/>
                <a:gd name="T4" fmla="*/ 175 w 15"/>
                <a:gd name="T5" fmla="*/ 139 h 10"/>
                <a:gd name="T6" fmla="*/ 165 w 15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10">
                  <a:moveTo>
                    <a:pt x="5" y="1"/>
                  </a:moveTo>
                  <a:cubicBezTo>
                    <a:pt x="1" y="3"/>
                    <a:pt x="0" y="6"/>
                    <a:pt x="2" y="9"/>
                  </a:cubicBezTo>
                  <a:cubicBezTo>
                    <a:pt x="6" y="8"/>
                    <a:pt x="11" y="8"/>
                    <a:pt x="15" y="10"/>
                  </a:cubicBezTo>
                  <a:cubicBezTo>
                    <a:pt x="15" y="7"/>
                    <a:pt x="15" y="2"/>
                    <a:pt x="14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" name="Freeform 429">
              <a:extLst>
                <a:ext uri="{FF2B5EF4-FFF2-40B4-BE49-F238E27FC236}">
                  <a16:creationId xmlns:a16="http://schemas.microsoft.com/office/drawing/2014/main" id="{A1839559-BAFF-BA07-9D26-726874F9A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4" y="3484"/>
              <a:ext cx="72" cy="57"/>
            </a:xfrm>
            <a:custGeom>
              <a:avLst/>
              <a:gdLst>
                <a:gd name="T0" fmla="*/ 254 w 32"/>
                <a:gd name="T1" fmla="*/ 0 h 24"/>
                <a:gd name="T2" fmla="*/ 299 w 32"/>
                <a:gd name="T3" fmla="*/ 57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" h="24">
                  <a:moveTo>
                    <a:pt x="22" y="0"/>
                  </a:moveTo>
                  <a:cubicBezTo>
                    <a:pt x="0" y="14"/>
                    <a:pt x="32" y="24"/>
                    <a:pt x="26" y="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" name="Freeform 430">
              <a:extLst>
                <a:ext uri="{FF2B5EF4-FFF2-40B4-BE49-F238E27FC236}">
                  <a16:creationId xmlns:a16="http://schemas.microsoft.com/office/drawing/2014/main" id="{DF9F0A72-9FDD-582C-8466-7AC435D05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" y="2944"/>
              <a:ext cx="41" cy="38"/>
            </a:xfrm>
            <a:custGeom>
              <a:avLst/>
              <a:gdLst>
                <a:gd name="T0" fmla="*/ 130 w 18"/>
                <a:gd name="T1" fmla="*/ 40 h 16"/>
                <a:gd name="T2" fmla="*/ 109 w 18"/>
                <a:gd name="T3" fmla="*/ 214 h 16"/>
                <a:gd name="T4" fmla="*/ 212 w 18"/>
                <a:gd name="T5" fmla="*/ 95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16">
                  <a:moveTo>
                    <a:pt x="11" y="3"/>
                  </a:moveTo>
                  <a:cubicBezTo>
                    <a:pt x="0" y="0"/>
                    <a:pt x="5" y="12"/>
                    <a:pt x="9" y="16"/>
                  </a:cubicBezTo>
                  <a:cubicBezTo>
                    <a:pt x="12" y="14"/>
                    <a:pt x="14" y="9"/>
                    <a:pt x="18" y="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" name="Freeform 431">
              <a:extLst>
                <a:ext uri="{FF2B5EF4-FFF2-40B4-BE49-F238E27FC236}">
                  <a16:creationId xmlns:a16="http://schemas.microsoft.com/office/drawing/2014/main" id="{FC8807E6-0F5C-9EED-B482-3D00E8B2B4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9" y="2645"/>
              <a:ext cx="45" cy="45"/>
            </a:xfrm>
            <a:custGeom>
              <a:avLst/>
              <a:gdLst>
                <a:gd name="T0" fmla="*/ 126 w 20"/>
                <a:gd name="T1" fmla="*/ 0 h 19"/>
                <a:gd name="T2" fmla="*/ 146 w 20"/>
                <a:gd name="T3" fmla="*/ 253 h 19"/>
                <a:gd name="T4" fmla="*/ 227 w 20"/>
                <a:gd name="T5" fmla="*/ 173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19">
                  <a:moveTo>
                    <a:pt x="11" y="0"/>
                  </a:moveTo>
                  <a:cubicBezTo>
                    <a:pt x="0" y="6"/>
                    <a:pt x="10" y="13"/>
                    <a:pt x="13" y="19"/>
                  </a:cubicBezTo>
                  <a:cubicBezTo>
                    <a:pt x="15" y="16"/>
                    <a:pt x="18" y="15"/>
                    <a:pt x="20" y="1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3" name="Freeform 432">
              <a:extLst>
                <a:ext uri="{FF2B5EF4-FFF2-40B4-BE49-F238E27FC236}">
                  <a16:creationId xmlns:a16="http://schemas.microsoft.com/office/drawing/2014/main" id="{07B61E6B-2AE6-F823-B5FC-E95CEDEBD8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4" y="2760"/>
              <a:ext cx="16" cy="23"/>
            </a:xfrm>
            <a:custGeom>
              <a:avLst/>
              <a:gdLst>
                <a:gd name="T0" fmla="*/ 57 w 7"/>
                <a:gd name="T1" fmla="*/ 0 h 10"/>
                <a:gd name="T2" fmla="*/ 11 w 7"/>
                <a:gd name="T3" fmla="*/ 12 h 10"/>
                <a:gd name="T4" fmla="*/ 37 w 7"/>
                <a:gd name="T5" fmla="*/ 48 h 10"/>
                <a:gd name="T6" fmla="*/ 0 w 7"/>
                <a:gd name="T7" fmla="*/ 122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" h="10">
                  <a:moveTo>
                    <a:pt x="5" y="0"/>
                  </a:moveTo>
                  <a:cubicBezTo>
                    <a:pt x="4" y="0"/>
                    <a:pt x="1" y="0"/>
                    <a:pt x="1" y="1"/>
                  </a:cubicBezTo>
                  <a:cubicBezTo>
                    <a:pt x="0" y="3"/>
                    <a:pt x="1" y="4"/>
                    <a:pt x="3" y="4"/>
                  </a:cubicBezTo>
                  <a:cubicBezTo>
                    <a:pt x="7" y="7"/>
                    <a:pt x="4" y="9"/>
                    <a:pt x="0" y="10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4" name="Freeform 433">
              <a:extLst>
                <a:ext uri="{FF2B5EF4-FFF2-40B4-BE49-F238E27FC236}">
                  <a16:creationId xmlns:a16="http://schemas.microsoft.com/office/drawing/2014/main" id="{FBFFC891-CD48-3720-7810-C4D23E1518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2755"/>
              <a:ext cx="20" cy="36"/>
            </a:xfrm>
            <a:custGeom>
              <a:avLst/>
              <a:gdLst>
                <a:gd name="T0" fmla="*/ 89 w 9"/>
                <a:gd name="T1" fmla="*/ 0 h 15"/>
                <a:gd name="T2" fmla="*/ 20 w 9"/>
                <a:gd name="T3" fmla="*/ 41 h 15"/>
                <a:gd name="T4" fmla="*/ 64 w 9"/>
                <a:gd name="T5" fmla="*/ 98 h 15"/>
                <a:gd name="T6" fmla="*/ 98 w 9"/>
                <a:gd name="T7" fmla="*/ 168 h 15"/>
                <a:gd name="T8" fmla="*/ 0 w 9"/>
                <a:gd name="T9" fmla="*/ 206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5">
                  <a:moveTo>
                    <a:pt x="8" y="0"/>
                  </a:moveTo>
                  <a:cubicBezTo>
                    <a:pt x="7" y="1"/>
                    <a:pt x="3" y="1"/>
                    <a:pt x="2" y="3"/>
                  </a:cubicBezTo>
                  <a:cubicBezTo>
                    <a:pt x="2" y="6"/>
                    <a:pt x="4" y="6"/>
                    <a:pt x="6" y="7"/>
                  </a:cubicBezTo>
                  <a:cubicBezTo>
                    <a:pt x="7" y="8"/>
                    <a:pt x="9" y="10"/>
                    <a:pt x="9" y="12"/>
                  </a:cubicBezTo>
                  <a:cubicBezTo>
                    <a:pt x="8" y="15"/>
                    <a:pt x="3" y="15"/>
                    <a:pt x="0" y="15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5" name="Freeform 434">
              <a:extLst>
                <a:ext uri="{FF2B5EF4-FFF2-40B4-BE49-F238E27FC236}">
                  <a16:creationId xmlns:a16="http://schemas.microsoft.com/office/drawing/2014/main" id="{A8F776DD-2A54-711A-9C54-97843CB5C0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5" y="2793"/>
              <a:ext cx="16" cy="19"/>
            </a:xfrm>
            <a:custGeom>
              <a:avLst/>
              <a:gdLst>
                <a:gd name="T0" fmla="*/ 85 w 7"/>
                <a:gd name="T1" fmla="*/ 0 h 8"/>
                <a:gd name="T2" fmla="*/ 11 w 7"/>
                <a:gd name="T3" fmla="*/ 29 h 8"/>
                <a:gd name="T4" fmla="*/ 73 w 7"/>
                <a:gd name="T5" fmla="*/ 95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cubicBezTo>
                    <a:pt x="5" y="0"/>
                    <a:pt x="2" y="0"/>
                    <a:pt x="1" y="2"/>
                  </a:cubicBezTo>
                  <a:cubicBezTo>
                    <a:pt x="0" y="5"/>
                    <a:pt x="3" y="8"/>
                    <a:pt x="6" y="7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6" name="Freeform 435">
              <a:extLst>
                <a:ext uri="{FF2B5EF4-FFF2-40B4-BE49-F238E27FC236}">
                  <a16:creationId xmlns:a16="http://schemas.microsoft.com/office/drawing/2014/main" id="{892A8616-2DEF-F114-011E-400F756A66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6" y="2779"/>
              <a:ext cx="13" cy="1"/>
            </a:xfrm>
            <a:custGeom>
              <a:avLst/>
              <a:gdLst>
                <a:gd name="T0" fmla="*/ 61 w 6"/>
                <a:gd name="T1" fmla="*/ 0 h 1"/>
                <a:gd name="T2" fmla="*/ 0 w 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cubicBezTo>
                    <a:pt x="4" y="0"/>
                    <a:pt x="2" y="0"/>
                    <a:pt x="0" y="0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" name="Freeform 436">
              <a:extLst>
                <a:ext uri="{FF2B5EF4-FFF2-40B4-BE49-F238E27FC236}">
                  <a16:creationId xmlns:a16="http://schemas.microsoft.com/office/drawing/2014/main" id="{F2DB7CD3-9F4E-A21B-8062-1DD3E0220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9" y="2834"/>
              <a:ext cx="12" cy="2"/>
            </a:xfrm>
            <a:custGeom>
              <a:avLst/>
              <a:gdLst>
                <a:gd name="T0" fmla="*/ 70 w 5"/>
                <a:gd name="T1" fmla="*/ 8 h 1"/>
                <a:gd name="T2" fmla="*/ 0 w 5"/>
                <a:gd name="T3" fmla="*/ 8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cubicBezTo>
                    <a:pt x="3" y="0"/>
                    <a:pt x="2" y="0"/>
                    <a:pt x="0" y="1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8" name="Freeform 437">
              <a:extLst>
                <a:ext uri="{FF2B5EF4-FFF2-40B4-BE49-F238E27FC236}">
                  <a16:creationId xmlns:a16="http://schemas.microsoft.com/office/drawing/2014/main" id="{494CDF66-2694-6E24-1E48-C744EA7763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6" y="2764"/>
              <a:ext cx="18" cy="22"/>
            </a:xfrm>
            <a:custGeom>
              <a:avLst/>
              <a:gdLst>
                <a:gd name="T0" fmla="*/ 0 w 8"/>
                <a:gd name="T1" fmla="*/ 29 h 9"/>
                <a:gd name="T2" fmla="*/ 0 w 8"/>
                <a:gd name="T3" fmla="*/ 42 h 9"/>
                <a:gd name="T4" fmla="*/ 56 w 8"/>
                <a:gd name="T5" fmla="*/ 12 h 9"/>
                <a:gd name="T6" fmla="*/ 25 w 8"/>
                <a:gd name="T7" fmla="*/ 132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9">
                  <a:moveTo>
                    <a:pt x="0" y="2"/>
                  </a:moveTo>
                  <a:cubicBezTo>
                    <a:pt x="0" y="2"/>
                    <a:pt x="0" y="2"/>
                    <a:pt x="0" y="3"/>
                  </a:cubicBezTo>
                  <a:cubicBezTo>
                    <a:pt x="1" y="2"/>
                    <a:pt x="4" y="0"/>
                    <a:pt x="5" y="1"/>
                  </a:cubicBezTo>
                  <a:cubicBezTo>
                    <a:pt x="8" y="4"/>
                    <a:pt x="4" y="7"/>
                    <a:pt x="2" y="9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9" name="Freeform 438">
              <a:extLst>
                <a:ext uri="{FF2B5EF4-FFF2-40B4-BE49-F238E27FC236}">
                  <a16:creationId xmlns:a16="http://schemas.microsoft.com/office/drawing/2014/main" id="{336F09A2-E1C3-57BF-8F51-93C9590B14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" y="2826"/>
              <a:ext cx="7" cy="3"/>
            </a:xfrm>
            <a:custGeom>
              <a:avLst/>
              <a:gdLst>
                <a:gd name="T0" fmla="*/ 0 w 3"/>
                <a:gd name="T1" fmla="*/ 27 h 1"/>
                <a:gd name="T2" fmla="*/ 37 w 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cubicBezTo>
                    <a:pt x="1" y="1"/>
                    <a:pt x="2" y="0"/>
                    <a:pt x="3" y="0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0" name="Freeform 439">
              <a:extLst>
                <a:ext uri="{FF2B5EF4-FFF2-40B4-BE49-F238E27FC236}">
                  <a16:creationId xmlns:a16="http://schemas.microsoft.com/office/drawing/2014/main" id="{556CBE08-C1E7-E8C3-165A-11EE03D2E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7" y="2764"/>
              <a:ext cx="18" cy="22"/>
            </a:xfrm>
            <a:custGeom>
              <a:avLst/>
              <a:gdLst>
                <a:gd name="T0" fmla="*/ 0 w 8"/>
                <a:gd name="T1" fmla="*/ 29 h 9"/>
                <a:gd name="T2" fmla="*/ 81 w 8"/>
                <a:gd name="T3" fmla="*/ 59 h 9"/>
                <a:gd name="T4" fmla="*/ 11 w 8"/>
                <a:gd name="T5" fmla="*/ 132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9">
                  <a:moveTo>
                    <a:pt x="0" y="2"/>
                  </a:moveTo>
                  <a:cubicBezTo>
                    <a:pt x="2" y="1"/>
                    <a:pt x="8" y="0"/>
                    <a:pt x="7" y="4"/>
                  </a:cubicBezTo>
                  <a:cubicBezTo>
                    <a:pt x="7" y="7"/>
                    <a:pt x="3" y="8"/>
                    <a:pt x="1" y="9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" name="Freeform 440">
              <a:extLst>
                <a:ext uri="{FF2B5EF4-FFF2-40B4-BE49-F238E27FC236}">
                  <a16:creationId xmlns:a16="http://schemas.microsoft.com/office/drawing/2014/main" id="{0390A709-20A5-9F21-9645-73F364BA9C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7" y="2755"/>
              <a:ext cx="20" cy="43"/>
            </a:xfrm>
            <a:custGeom>
              <a:avLst/>
              <a:gdLst>
                <a:gd name="T0" fmla="*/ 0 w 9"/>
                <a:gd name="T1" fmla="*/ 12 h 18"/>
                <a:gd name="T2" fmla="*/ 53 w 9"/>
                <a:gd name="T3" fmla="*/ 29 h 18"/>
                <a:gd name="T4" fmla="*/ 9 w 9"/>
                <a:gd name="T5" fmla="*/ 108 h 18"/>
                <a:gd name="T6" fmla="*/ 89 w 9"/>
                <a:gd name="T7" fmla="*/ 136 h 18"/>
                <a:gd name="T8" fmla="*/ 20 w 9"/>
                <a:gd name="T9" fmla="*/ 246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8">
                  <a:moveTo>
                    <a:pt x="0" y="1"/>
                  </a:moveTo>
                  <a:cubicBezTo>
                    <a:pt x="2" y="0"/>
                    <a:pt x="4" y="0"/>
                    <a:pt x="5" y="2"/>
                  </a:cubicBezTo>
                  <a:cubicBezTo>
                    <a:pt x="6" y="5"/>
                    <a:pt x="2" y="6"/>
                    <a:pt x="1" y="8"/>
                  </a:cubicBezTo>
                  <a:cubicBezTo>
                    <a:pt x="3" y="7"/>
                    <a:pt x="7" y="7"/>
                    <a:pt x="8" y="10"/>
                  </a:cubicBezTo>
                  <a:cubicBezTo>
                    <a:pt x="9" y="13"/>
                    <a:pt x="5" y="17"/>
                    <a:pt x="2" y="18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" name="Freeform 441">
              <a:extLst>
                <a:ext uri="{FF2B5EF4-FFF2-40B4-BE49-F238E27FC236}">
                  <a16:creationId xmlns:a16="http://schemas.microsoft.com/office/drawing/2014/main" id="{3D3F30A9-1F93-EAF0-858A-F848C238A1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8" y="2795"/>
              <a:ext cx="11" cy="29"/>
            </a:xfrm>
            <a:custGeom>
              <a:avLst/>
              <a:gdLst>
                <a:gd name="T0" fmla="*/ 44 w 5"/>
                <a:gd name="T1" fmla="*/ 29 h 12"/>
                <a:gd name="T2" fmla="*/ 53 w 5"/>
                <a:gd name="T3" fmla="*/ 111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2">
                  <a:moveTo>
                    <a:pt x="4" y="2"/>
                  </a:moveTo>
                  <a:cubicBezTo>
                    <a:pt x="0" y="0"/>
                    <a:pt x="0" y="12"/>
                    <a:pt x="5" y="8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3" name="Freeform 442">
              <a:extLst>
                <a:ext uri="{FF2B5EF4-FFF2-40B4-BE49-F238E27FC236}">
                  <a16:creationId xmlns:a16="http://schemas.microsoft.com/office/drawing/2014/main" id="{E791E2BE-42F4-FEDD-88B8-7C9C0BCF4D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9" y="2219"/>
              <a:ext cx="173" cy="81"/>
            </a:xfrm>
            <a:custGeom>
              <a:avLst/>
              <a:gdLst>
                <a:gd name="T0" fmla="*/ 0 w 77"/>
                <a:gd name="T1" fmla="*/ 164 h 34"/>
                <a:gd name="T2" fmla="*/ 45 w 77"/>
                <a:gd name="T3" fmla="*/ 0 h 34"/>
                <a:gd name="T4" fmla="*/ 90 w 77"/>
                <a:gd name="T5" fmla="*/ 136 h 34"/>
                <a:gd name="T6" fmla="*/ 182 w 77"/>
                <a:gd name="T7" fmla="*/ 41 h 34"/>
                <a:gd name="T8" fmla="*/ 238 w 77"/>
                <a:gd name="T9" fmla="*/ 205 h 34"/>
                <a:gd name="T10" fmla="*/ 353 w 77"/>
                <a:gd name="T11" fmla="*/ 57 h 34"/>
                <a:gd name="T12" fmla="*/ 409 w 77"/>
                <a:gd name="T13" fmla="*/ 233 h 34"/>
                <a:gd name="T14" fmla="*/ 535 w 77"/>
                <a:gd name="T15" fmla="*/ 57 h 34"/>
                <a:gd name="T16" fmla="*/ 591 w 77"/>
                <a:gd name="T17" fmla="*/ 324 h 34"/>
                <a:gd name="T18" fmla="*/ 782 w 77"/>
                <a:gd name="T19" fmla="*/ 98 h 34"/>
                <a:gd name="T20" fmla="*/ 838 w 77"/>
                <a:gd name="T21" fmla="*/ 460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7" h="34">
                  <a:moveTo>
                    <a:pt x="0" y="12"/>
                  </a:moveTo>
                  <a:cubicBezTo>
                    <a:pt x="1" y="8"/>
                    <a:pt x="2" y="4"/>
                    <a:pt x="4" y="0"/>
                  </a:cubicBezTo>
                  <a:cubicBezTo>
                    <a:pt x="6" y="3"/>
                    <a:pt x="7" y="7"/>
                    <a:pt x="8" y="10"/>
                  </a:cubicBezTo>
                  <a:cubicBezTo>
                    <a:pt x="11" y="8"/>
                    <a:pt x="13" y="5"/>
                    <a:pt x="16" y="3"/>
                  </a:cubicBezTo>
                  <a:cubicBezTo>
                    <a:pt x="17" y="6"/>
                    <a:pt x="17" y="15"/>
                    <a:pt x="21" y="15"/>
                  </a:cubicBezTo>
                  <a:cubicBezTo>
                    <a:pt x="26" y="16"/>
                    <a:pt x="30" y="7"/>
                    <a:pt x="31" y="4"/>
                  </a:cubicBezTo>
                  <a:cubicBezTo>
                    <a:pt x="35" y="7"/>
                    <a:pt x="34" y="13"/>
                    <a:pt x="36" y="17"/>
                  </a:cubicBezTo>
                  <a:cubicBezTo>
                    <a:pt x="39" y="15"/>
                    <a:pt x="43" y="4"/>
                    <a:pt x="47" y="4"/>
                  </a:cubicBezTo>
                  <a:cubicBezTo>
                    <a:pt x="52" y="5"/>
                    <a:pt x="51" y="20"/>
                    <a:pt x="52" y="24"/>
                  </a:cubicBezTo>
                  <a:cubicBezTo>
                    <a:pt x="59" y="21"/>
                    <a:pt x="60" y="9"/>
                    <a:pt x="69" y="7"/>
                  </a:cubicBezTo>
                  <a:cubicBezTo>
                    <a:pt x="77" y="11"/>
                    <a:pt x="72" y="27"/>
                    <a:pt x="74" y="34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4" name="Freeform 443">
              <a:extLst>
                <a:ext uri="{FF2B5EF4-FFF2-40B4-BE49-F238E27FC236}">
                  <a16:creationId xmlns:a16="http://schemas.microsoft.com/office/drawing/2014/main" id="{F91B7C8E-0541-4333-EBE1-F6E1030C7B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" y="2011"/>
              <a:ext cx="107" cy="70"/>
            </a:xfrm>
            <a:custGeom>
              <a:avLst/>
              <a:gdLst>
                <a:gd name="T0" fmla="*/ 9 w 48"/>
                <a:gd name="T1" fmla="*/ 58 h 29"/>
                <a:gd name="T2" fmla="*/ 0 w 48"/>
                <a:gd name="T3" fmla="*/ 140 h 29"/>
                <a:gd name="T4" fmla="*/ 45 w 48"/>
                <a:gd name="T5" fmla="*/ 58 h 29"/>
                <a:gd name="T6" fmla="*/ 80 w 48"/>
                <a:gd name="T7" fmla="*/ 198 h 29"/>
                <a:gd name="T8" fmla="*/ 165 w 48"/>
                <a:gd name="T9" fmla="*/ 70 h 29"/>
                <a:gd name="T10" fmla="*/ 288 w 48"/>
                <a:gd name="T11" fmla="*/ 70 h 29"/>
                <a:gd name="T12" fmla="*/ 343 w 48"/>
                <a:gd name="T13" fmla="*/ 251 h 29"/>
                <a:gd name="T14" fmla="*/ 477 w 48"/>
                <a:gd name="T15" fmla="*/ 82 h 29"/>
                <a:gd name="T16" fmla="*/ 533 w 48"/>
                <a:gd name="T17" fmla="*/ 408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29">
                  <a:moveTo>
                    <a:pt x="1" y="4"/>
                  </a:moveTo>
                  <a:cubicBezTo>
                    <a:pt x="0" y="6"/>
                    <a:pt x="0" y="8"/>
                    <a:pt x="0" y="10"/>
                  </a:cubicBezTo>
                  <a:cubicBezTo>
                    <a:pt x="1" y="8"/>
                    <a:pt x="3" y="6"/>
                    <a:pt x="4" y="4"/>
                  </a:cubicBezTo>
                  <a:cubicBezTo>
                    <a:pt x="4" y="7"/>
                    <a:pt x="4" y="13"/>
                    <a:pt x="7" y="14"/>
                  </a:cubicBezTo>
                  <a:cubicBezTo>
                    <a:pt x="11" y="15"/>
                    <a:pt x="15" y="8"/>
                    <a:pt x="15" y="5"/>
                  </a:cubicBezTo>
                  <a:cubicBezTo>
                    <a:pt x="16" y="18"/>
                    <a:pt x="22" y="8"/>
                    <a:pt x="26" y="5"/>
                  </a:cubicBezTo>
                  <a:cubicBezTo>
                    <a:pt x="28" y="9"/>
                    <a:pt x="27" y="15"/>
                    <a:pt x="31" y="18"/>
                  </a:cubicBezTo>
                  <a:cubicBezTo>
                    <a:pt x="35" y="13"/>
                    <a:pt x="36" y="0"/>
                    <a:pt x="43" y="6"/>
                  </a:cubicBezTo>
                  <a:cubicBezTo>
                    <a:pt x="48" y="10"/>
                    <a:pt x="48" y="24"/>
                    <a:pt x="48" y="29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" name="Freeform 444">
              <a:extLst>
                <a:ext uri="{FF2B5EF4-FFF2-40B4-BE49-F238E27FC236}">
                  <a16:creationId xmlns:a16="http://schemas.microsoft.com/office/drawing/2014/main" id="{04AEB887-2102-6BA6-9D8F-3F64D5706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8" y="1865"/>
              <a:ext cx="187" cy="58"/>
            </a:xfrm>
            <a:custGeom>
              <a:avLst/>
              <a:gdLst>
                <a:gd name="T0" fmla="*/ 11 w 83"/>
                <a:gd name="T1" fmla="*/ 128 h 24"/>
                <a:gd name="T2" fmla="*/ 56 w 83"/>
                <a:gd name="T3" fmla="*/ 338 h 24"/>
                <a:gd name="T4" fmla="*/ 81 w 83"/>
                <a:gd name="T5" fmla="*/ 87 h 24"/>
                <a:gd name="T6" fmla="*/ 194 w 83"/>
                <a:gd name="T7" fmla="*/ 256 h 24"/>
                <a:gd name="T8" fmla="*/ 284 w 83"/>
                <a:gd name="T9" fmla="*/ 29 h 24"/>
                <a:gd name="T10" fmla="*/ 376 w 83"/>
                <a:gd name="T11" fmla="*/ 198 h 24"/>
                <a:gd name="T12" fmla="*/ 421 w 83"/>
                <a:gd name="T13" fmla="*/ 41 h 24"/>
                <a:gd name="T14" fmla="*/ 502 w 83"/>
                <a:gd name="T15" fmla="*/ 169 h 24"/>
                <a:gd name="T16" fmla="*/ 575 w 83"/>
                <a:gd name="T17" fmla="*/ 12 h 24"/>
                <a:gd name="T18" fmla="*/ 640 w 83"/>
                <a:gd name="T19" fmla="*/ 157 h 24"/>
                <a:gd name="T20" fmla="*/ 710 w 83"/>
                <a:gd name="T21" fmla="*/ 29 h 24"/>
                <a:gd name="T22" fmla="*/ 811 w 83"/>
                <a:gd name="T23" fmla="*/ 111 h 24"/>
                <a:gd name="T24" fmla="*/ 949 w 83"/>
                <a:gd name="T25" fmla="*/ 0 h 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83" h="24">
                  <a:moveTo>
                    <a:pt x="1" y="9"/>
                  </a:moveTo>
                  <a:cubicBezTo>
                    <a:pt x="0" y="13"/>
                    <a:pt x="0" y="22"/>
                    <a:pt x="5" y="24"/>
                  </a:cubicBezTo>
                  <a:cubicBezTo>
                    <a:pt x="8" y="18"/>
                    <a:pt x="5" y="11"/>
                    <a:pt x="7" y="6"/>
                  </a:cubicBezTo>
                  <a:cubicBezTo>
                    <a:pt x="9" y="8"/>
                    <a:pt x="12" y="19"/>
                    <a:pt x="17" y="18"/>
                  </a:cubicBezTo>
                  <a:cubicBezTo>
                    <a:pt x="22" y="17"/>
                    <a:pt x="22" y="6"/>
                    <a:pt x="25" y="2"/>
                  </a:cubicBezTo>
                  <a:cubicBezTo>
                    <a:pt x="27" y="6"/>
                    <a:pt x="28" y="13"/>
                    <a:pt x="33" y="14"/>
                  </a:cubicBezTo>
                  <a:cubicBezTo>
                    <a:pt x="35" y="11"/>
                    <a:pt x="36" y="7"/>
                    <a:pt x="37" y="3"/>
                  </a:cubicBezTo>
                  <a:cubicBezTo>
                    <a:pt x="39" y="5"/>
                    <a:pt x="40" y="12"/>
                    <a:pt x="44" y="12"/>
                  </a:cubicBezTo>
                  <a:cubicBezTo>
                    <a:pt x="47" y="12"/>
                    <a:pt x="49" y="3"/>
                    <a:pt x="50" y="1"/>
                  </a:cubicBezTo>
                  <a:cubicBezTo>
                    <a:pt x="53" y="4"/>
                    <a:pt x="53" y="8"/>
                    <a:pt x="56" y="11"/>
                  </a:cubicBezTo>
                  <a:cubicBezTo>
                    <a:pt x="59" y="9"/>
                    <a:pt x="58" y="4"/>
                    <a:pt x="62" y="2"/>
                  </a:cubicBezTo>
                  <a:cubicBezTo>
                    <a:pt x="65" y="7"/>
                    <a:pt x="65" y="11"/>
                    <a:pt x="71" y="8"/>
                  </a:cubicBezTo>
                  <a:cubicBezTo>
                    <a:pt x="76" y="7"/>
                    <a:pt x="76" y="1"/>
                    <a:pt x="83" y="0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6" name="Freeform 445">
              <a:extLst>
                <a:ext uri="{FF2B5EF4-FFF2-40B4-BE49-F238E27FC236}">
                  <a16:creationId xmlns:a16="http://schemas.microsoft.com/office/drawing/2014/main" id="{F6C53806-5020-F08F-FAB5-41EE5B1D22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6" y="1801"/>
              <a:ext cx="128" cy="26"/>
            </a:xfrm>
            <a:custGeom>
              <a:avLst/>
              <a:gdLst>
                <a:gd name="T0" fmla="*/ 644 w 57"/>
                <a:gd name="T1" fmla="*/ 40 h 11"/>
                <a:gd name="T2" fmla="*/ 611 w 57"/>
                <a:gd name="T3" fmla="*/ 135 h 11"/>
                <a:gd name="T4" fmla="*/ 555 w 57"/>
                <a:gd name="T5" fmla="*/ 50 h 11"/>
                <a:gd name="T6" fmla="*/ 499 w 57"/>
                <a:gd name="T7" fmla="*/ 144 h 11"/>
                <a:gd name="T8" fmla="*/ 490 w 57"/>
                <a:gd name="T9" fmla="*/ 40 h 11"/>
                <a:gd name="T10" fmla="*/ 445 w 57"/>
                <a:gd name="T11" fmla="*/ 135 h 11"/>
                <a:gd name="T12" fmla="*/ 364 w 57"/>
                <a:gd name="T13" fmla="*/ 12 h 11"/>
                <a:gd name="T14" fmla="*/ 227 w 57"/>
                <a:gd name="T15" fmla="*/ 135 h 11"/>
                <a:gd name="T16" fmla="*/ 157 w 57"/>
                <a:gd name="T17" fmla="*/ 28 h 11"/>
                <a:gd name="T18" fmla="*/ 0 w 57"/>
                <a:gd name="T19" fmla="*/ 144 h 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" h="11">
                  <a:moveTo>
                    <a:pt x="57" y="3"/>
                  </a:moveTo>
                  <a:cubicBezTo>
                    <a:pt x="56" y="6"/>
                    <a:pt x="55" y="8"/>
                    <a:pt x="54" y="10"/>
                  </a:cubicBezTo>
                  <a:cubicBezTo>
                    <a:pt x="52" y="8"/>
                    <a:pt x="51" y="6"/>
                    <a:pt x="49" y="4"/>
                  </a:cubicBezTo>
                  <a:cubicBezTo>
                    <a:pt x="47" y="6"/>
                    <a:pt x="46" y="9"/>
                    <a:pt x="44" y="11"/>
                  </a:cubicBezTo>
                  <a:cubicBezTo>
                    <a:pt x="44" y="8"/>
                    <a:pt x="44" y="5"/>
                    <a:pt x="43" y="3"/>
                  </a:cubicBezTo>
                  <a:cubicBezTo>
                    <a:pt x="41" y="5"/>
                    <a:pt x="40" y="8"/>
                    <a:pt x="39" y="10"/>
                  </a:cubicBezTo>
                  <a:cubicBezTo>
                    <a:pt x="37" y="8"/>
                    <a:pt x="36" y="1"/>
                    <a:pt x="32" y="1"/>
                  </a:cubicBezTo>
                  <a:cubicBezTo>
                    <a:pt x="29" y="0"/>
                    <a:pt x="23" y="8"/>
                    <a:pt x="20" y="10"/>
                  </a:cubicBezTo>
                  <a:cubicBezTo>
                    <a:pt x="18" y="8"/>
                    <a:pt x="16" y="3"/>
                    <a:pt x="14" y="2"/>
                  </a:cubicBezTo>
                  <a:cubicBezTo>
                    <a:pt x="8" y="0"/>
                    <a:pt x="3" y="7"/>
                    <a:pt x="0" y="11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7" name="Freeform 446">
              <a:extLst>
                <a:ext uri="{FF2B5EF4-FFF2-40B4-BE49-F238E27FC236}">
                  <a16:creationId xmlns:a16="http://schemas.microsoft.com/office/drawing/2014/main" id="{B1C7DB63-51BC-AD20-E523-2C83A843D3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" y="1837"/>
              <a:ext cx="79" cy="38"/>
            </a:xfrm>
            <a:custGeom>
              <a:avLst/>
              <a:gdLst>
                <a:gd name="T0" fmla="*/ 36 w 35"/>
                <a:gd name="T1" fmla="*/ 0 h 16"/>
                <a:gd name="T2" fmla="*/ 25 w 35"/>
                <a:gd name="T3" fmla="*/ 204 h 16"/>
                <a:gd name="T4" fmla="*/ 126 w 35"/>
                <a:gd name="T5" fmla="*/ 12 h 16"/>
                <a:gd name="T6" fmla="*/ 138 w 35"/>
                <a:gd name="T7" fmla="*/ 204 h 16"/>
                <a:gd name="T8" fmla="*/ 255 w 35"/>
                <a:gd name="T9" fmla="*/ 69 h 16"/>
                <a:gd name="T10" fmla="*/ 402 w 35"/>
                <a:gd name="T11" fmla="*/ 164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5" h="16">
                  <a:moveTo>
                    <a:pt x="3" y="0"/>
                  </a:moveTo>
                  <a:cubicBezTo>
                    <a:pt x="2" y="5"/>
                    <a:pt x="0" y="11"/>
                    <a:pt x="2" y="15"/>
                  </a:cubicBezTo>
                  <a:cubicBezTo>
                    <a:pt x="6" y="11"/>
                    <a:pt x="6" y="4"/>
                    <a:pt x="11" y="1"/>
                  </a:cubicBezTo>
                  <a:cubicBezTo>
                    <a:pt x="11" y="5"/>
                    <a:pt x="10" y="11"/>
                    <a:pt x="12" y="15"/>
                  </a:cubicBezTo>
                  <a:cubicBezTo>
                    <a:pt x="17" y="14"/>
                    <a:pt x="18" y="8"/>
                    <a:pt x="22" y="5"/>
                  </a:cubicBezTo>
                  <a:cubicBezTo>
                    <a:pt x="26" y="11"/>
                    <a:pt x="25" y="16"/>
                    <a:pt x="35" y="12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8" name="Freeform 447">
              <a:extLst>
                <a:ext uri="{FF2B5EF4-FFF2-40B4-BE49-F238E27FC236}">
                  <a16:creationId xmlns:a16="http://schemas.microsoft.com/office/drawing/2014/main" id="{863E596B-45BB-4494-33BC-918B20841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0" y="1600"/>
              <a:ext cx="148" cy="50"/>
            </a:xfrm>
            <a:custGeom>
              <a:avLst/>
              <a:gdLst>
                <a:gd name="T0" fmla="*/ 679 w 66"/>
                <a:gd name="T1" fmla="*/ 283 h 21"/>
                <a:gd name="T2" fmla="*/ 709 w 66"/>
                <a:gd name="T3" fmla="*/ 119 h 21"/>
                <a:gd name="T4" fmla="*/ 588 w 66"/>
                <a:gd name="T5" fmla="*/ 255 h 21"/>
                <a:gd name="T6" fmla="*/ 563 w 66"/>
                <a:gd name="T7" fmla="*/ 119 h 21"/>
                <a:gd name="T8" fmla="*/ 482 w 66"/>
                <a:gd name="T9" fmla="*/ 205 h 21"/>
                <a:gd name="T10" fmla="*/ 437 w 66"/>
                <a:gd name="T11" fmla="*/ 57 h 21"/>
                <a:gd name="T12" fmla="*/ 316 w 66"/>
                <a:gd name="T13" fmla="*/ 226 h 21"/>
                <a:gd name="T14" fmla="*/ 283 w 66"/>
                <a:gd name="T15" fmla="*/ 69 h 21"/>
                <a:gd name="T16" fmla="*/ 191 w 66"/>
                <a:gd name="T17" fmla="*/ 205 h 21"/>
                <a:gd name="T18" fmla="*/ 137 w 66"/>
                <a:gd name="T19" fmla="*/ 12 h 21"/>
                <a:gd name="T20" fmla="*/ 0 w 66"/>
                <a:gd name="T21" fmla="*/ 226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" h="21">
                  <a:moveTo>
                    <a:pt x="60" y="21"/>
                  </a:moveTo>
                  <a:cubicBezTo>
                    <a:pt x="62" y="18"/>
                    <a:pt x="66" y="13"/>
                    <a:pt x="63" y="9"/>
                  </a:cubicBezTo>
                  <a:cubicBezTo>
                    <a:pt x="58" y="11"/>
                    <a:pt x="55" y="16"/>
                    <a:pt x="52" y="19"/>
                  </a:cubicBezTo>
                  <a:cubicBezTo>
                    <a:pt x="52" y="16"/>
                    <a:pt x="52" y="12"/>
                    <a:pt x="50" y="9"/>
                  </a:cubicBezTo>
                  <a:cubicBezTo>
                    <a:pt x="47" y="10"/>
                    <a:pt x="45" y="13"/>
                    <a:pt x="43" y="15"/>
                  </a:cubicBezTo>
                  <a:cubicBezTo>
                    <a:pt x="43" y="11"/>
                    <a:pt x="43" y="7"/>
                    <a:pt x="39" y="4"/>
                  </a:cubicBezTo>
                  <a:cubicBezTo>
                    <a:pt x="34" y="6"/>
                    <a:pt x="31" y="12"/>
                    <a:pt x="28" y="17"/>
                  </a:cubicBezTo>
                  <a:cubicBezTo>
                    <a:pt x="28" y="13"/>
                    <a:pt x="27" y="8"/>
                    <a:pt x="25" y="5"/>
                  </a:cubicBezTo>
                  <a:cubicBezTo>
                    <a:pt x="21" y="7"/>
                    <a:pt x="19" y="11"/>
                    <a:pt x="17" y="15"/>
                  </a:cubicBezTo>
                  <a:cubicBezTo>
                    <a:pt x="17" y="12"/>
                    <a:pt x="15" y="2"/>
                    <a:pt x="12" y="1"/>
                  </a:cubicBezTo>
                  <a:cubicBezTo>
                    <a:pt x="5" y="0"/>
                    <a:pt x="0" y="13"/>
                    <a:pt x="0" y="17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9" name="Freeform 448">
              <a:extLst>
                <a:ext uri="{FF2B5EF4-FFF2-40B4-BE49-F238E27FC236}">
                  <a16:creationId xmlns:a16="http://schemas.microsoft.com/office/drawing/2014/main" id="{C5BD4331-2B02-1064-8F97-8A2BA7D2BA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1562"/>
              <a:ext cx="81" cy="79"/>
            </a:xfrm>
            <a:custGeom>
              <a:avLst/>
              <a:gdLst>
                <a:gd name="T0" fmla="*/ 0 w 36"/>
                <a:gd name="T1" fmla="*/ 206 h 33"/>
                <a:gd name="T2" fmla="*/ 56 w 36"/>
                <a:gd name="T3" fmla="*/ 0 h 33"/>
                <a:gd name="T4" fmla="*/ 81 w 36"/>
                <a:gd name="T5" fmla="*/ 218 h 33"/>
                <a:gd name="T6" fmla="*/ 239 w 36"/>
                <a:gd name="T7" fmla="*/ 41 h 33"/>
                <a:gd name="T8" fmla="*/ 263 w 36"/>
                <a:gd name="T9" fmla="*/ 235 h 33"/>
                <a:gd name="T10" fmla="*/ 401 w 36"/>
                <a:gd name="T11" fmla="*/ 165 h 33"/>
                <a:gd name="T12" fmla="*/ 356 w 36"/>
                <a:gd name="T13" fmla="*/ 452 h 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" h="33">
                  <a:moveTo>
                    <a:pt x="0" y="15"/>
                  </a:moveTo>
                  <a:cubicBezTo>
                    <a:pt x="0" y="11"/>
                    <a:pt x="2" y="2"/>
                    <a:pt x="5" y="0"/>
                  </a:cubicBezTo>
                  <a:cubicBezTo>
                    <a:pt x="7" y="5"/>
                    <a:pt x="5" y="11"/>
                    <a:pt x="7" y="16"/>
                  </a:cubicBezTo>
                  <a:cubicBezTo>
                    <a:pt x="13" y="14"/>
                    <a:pt x="15" y="6"/>
                    <a:pt x="21" y="3"/>
                  </a:cubicBezTo>
                  <a:cubicBezTo>
                    <a:pt x="21" y="5"/>
                    <a:pt x="20" y="15"/>
                    <a:pt x="23" y="17"/>
                  </a:cubicBezTo>
                  <a:cubicBezTo>
                    <a:pt x="26" y="19"/>
                    <a:pt x="32" y="13"/>
                    <a:pt x="35" y="12"/>
                  </a:cubicBezTo>
                  <a:cubicBezTo>
                    <a:pt x="36" y="18"/>
                    <a:pt x="33" y="26"/>
                    <a:pt x="31" y="33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0" name="Freeform 449">
              <a:extLst>
                <a:ext uri="{FF2B5EF4-FFF2-40B4-BE49-F238E27FC236}">
                  <a16:creationId xmlns:a16="http://schemas.microsoft.com/office/drawing/2014/main" id="{5CA2701C-CB00-6F04-316A-879326726F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0" y="1483"/>
              <a:ext cx="34" cy="48"/>
            </a:xfrm>
            <a:custGeom>
              <a:avLst/>
              <a:gdLst>
                <a:gd name="T0" fmla="*/ 150 w 15"/>
                <a:gd name="T1" fmla="*/ 82 h 20"/>
                <a:gd name="T2" fmla="*/ 175 w 15"/>
                <a:gd name="T3" fmla="*/ 127 h 20"/>
                <a:gd name="T4" fmla="*/ 129 w 15"/>
                <a:gd name="T5" fmla="*/ 0 h 20"/>
                <a:gd name="T6" fmla="*/ 93 w 15"/>
                <a:gd name="T7" fmla="*/ 276 h 20"/>
                <a:gd name="T8" fmla="*/ 36 w 15"/>
                <a:gd name="T9" fmla="*/ 41 h 20"/>
                <a:gd name="T10" fmla="*/ 45 w 15"/>
                <a:gd name="T11" fmla="*/ 276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20">
                  <a:moveTo>
                    <a:pt x="13" y="6"/>
                  </a:moveTo>
                  <a:cubicBezTo>
                    <a:pt x="13" y="7"/>
                    <a:pt x="14" y="8"/>
                    <a:pt x="15" y="9"/>
                  </a:cubicBezTo>
                  <a:cubicBezTo>
                    <a:pt x="15" y="6"/>
                    <a:pt x="13" y="3"/>
                    <a:pt x="11" y="0"/>
                  </a:cubicBezTo>
                  <a:cubicBezTo>
                    <a:pt x="6" y="4"/>
                    <a:pt x="7" y="14"/>
                    <a:pt x="8" y="20"/>
                  </a:cubicBezTo>
                  <a:cubicBezTo>
                    <a:pt x="11" y="16"/>
                    <a:pt x="8" y="6"/>
                    <a:pt x="3" y="3"/>
                  </a:cubicBezTo>
                  <a:cubicBezTo>
                    <a:pt x="0" y="7"/>
                    <a:pt x="2" y="15"/>
                    <a:pt x="4" y="20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" name="Freeform 450">
              <a:extLst>
                <a:ext uri="{FF2B5EF4-FFF2-40B4-BE49-F238E27FC236}">
                  <a16:creationId xmlns:a16="http://schemas.microsoft.com/office/drawing/2014/main" id="{4283B407-3459-7EC7-8B85-26D816A4F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9" y="1636"/>
              <a:ext cx="58" cy="43"/>
            </a:xfrm>
            <a:custGeom>
              <a:avLst/>
              <a:gdLst>
                <a:gd name="T0" fmla="*/ 254 w 26"/>
                <a:gd name="T1" fmla="*/ 127 h 18"/>
                <a:gd name="T2" fmla="*/ 190 w 26"/>
                <a:gd name="T3" fmla="*/ 136 h 18"/>
                <a:gd name="T4" fmla="*/ 89 w 26"/>
                <a:gd name="T5" fmla="*/ 136 h 18"/>
                <a:gd name="T6" fmla="*/ 36 w 26"/>
                <a:gd name="T7" fmla="*/ 246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" h="18">
                  <a:moveTo>
                    <a:pt x="23" y="9"/>
                  </a:moveTo>
                  <a:cubicBezTo>
                    <a:pt x="26" y="1"/>
                    <a:pt x="12" y="0"/>
                    <a:pt x="17" y="10"/>
                  </a:cubicBezTo>
                  <a:cubicBezTo>
                    <a:pt x="19" y="2"/>
                    <a:pt x="10" y="5"/>
                    <a:pt x="8" y="10"/>
                  </a:cubicBezTo>
                  <a:cubicBezTo>
                    <a:pt x="7" y="0"/>
                    <a:pt x="0" y="10"/>
                    <a:pt x="3" y="18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" name="Freeform 451">
              <a:extLst>
                <a:ext uri="{FF2B5EF4-FFF2-40B4-BE49-F238E27FC236}">
                  <a16:creationId xmlns:a16="http://schemas.microsoft.com/office/drawing/2014/main" id="{AA64C966-953A-4B0E-5A62-9935704C52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" y="2004"/>
              <a:ext cx="29" cy="26"/>
            </a:xfrm>
            <a:custGeom>
              <a:avLst/>
              <a:gdLst>
                <a:gd name="T0" fmla="*/ 125 w 13"/>
                <a:gd name="T1" fmla="*/ 0 h 11"/>
                <a:gd name="T2" fmla="*/ 89 w 13"/>
                <a:gd name="T3" fmla="*/ 135 h 11"/>
                <a:gd name="T4" fmla="*/ 36 w 13"/>
                <a:gd name="T5" fmla="*/ 28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1">
                  <a:moveTo>
                    <a:pt x="11" y="0"/>
                  </a:moveTo>
                  <a:cubicBezTo>
                    <a:pt x="11" y="4"/>
                    <a:pt x="13" y="9"/>
                    <a:pt x="8" y="10"/>
                  </a:cubicBezTo>
                  <a:cubicBezTo>
                    <a:pt x="3" y="11"/>
                    <a:pt x="0" y="5"/>
                    <a:pt x="3" y="2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3" name="Freeform 452">
              <a:extLst>
                <a:ext uri="{FF2B5EF4-FFF2-40B4-BE49-F238E27FC236}">
                  <a16:creationId xmlns:a16="http://schemas.microsoft.com/office/drawing/2014/main" id="{9009697C-D123-01FF-B747-B1C4A25DF0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5" y="1488"/>
              <a:ext cx="29" cy="57"/>
            </a:xfrm>
            <a:custGeom>
              <a:avLst/>
              <a:gdLst>
                <a:gd name="T0" fmla="*/ 134 w 13"/>
                <a:gd name="T1" fmla="*/ 147 h 24"/>
                <a:gd name="T2" fmla="*/ 65 w 13"/>
                <a:gd name="T3" fmla="*/ 176 h 24"/>
                <a:gd name="T4" fmla="*/ 80 w 13"/>
                <a:gd name="T5" fmla="*/ 283 h 24"/>
                <a:gd name="T6" fmla="*/ 9 w 13"/>
                <a:gd name="T7" fmla="*/ 107 h 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24">
                  <a:moveTo>
                    <a:pt x="12" y="11"/>
                  </a:moveTo>
                  <a:cubicBezTo>
                    <a:pt x="13" y="3"/>
                    <a:pt x="3" y="0"/>
                    <a:pt x="6" y="13"/>
                  </a:cubicBezTo>
                  <a:cubicBezTo>
                    <a:pt x="7" y="16"/>
                    <a:pt x="11" y="19"/>
                    <a:pt x="7" y="21"/>
                  </a:cubicBezTo>
                  <a:cubicBezTo>
                    <a:pt x="0" y="24"/>
                    <a:pt x="0" y="11"/>
                    <a:pt x="1" y="8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4" name="Freeform 453">
              <a:extLst>
                <a:ext uri="{FF2B5EF4-FFF2-40B4-BE49-F238E27FC236}">
                  <a16:creationId xmlns:a16="http://schemas.microsoft.com/office/drawing/2014/main" id="{8FEF96F9-04F5-5FD4-284D-DE98491F87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3" y="1665"/>
              <a:ext cx="63" cy="45"/>
            </a:xfrm>
            <a:custGeom>
              <a:avLst/>
              <a:gdLst>
                <a:gd name="T0" fmla="*/ 0 w 28"/>
                <a:gd name="T1" fmla="*/ 253 h 19"/>
                <a:gd name="T2" fmla="*/ 56 w 28"/>
                <a:gd name="T3" fmla="*/ 66 h 19"/>
                <a:gd name="T4" fmla="*/ 137 w 28"/>
                <a:gd name="T5" fmla="*/ 156 h 19"/>
                <a:gd name="T6" fmla="*/ 194 w 28"/>
                <a:gd name="T7" fmla="*/ 0 h 19"/>
                <a:gd name="T8" fmla="*/ 320 w 28"/>
                <a:gd name="T9" fmla="*/ 95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19">
                  <a:moveTo>
                    <a:pt x="0" y="19"/>
                  </a:moveTo>
                  <a:cubicBezTo>
                    <a:pt x="2" y="15"/>
                    <a:pt x="2" y="9"/>
                    <a:pt x="5" y="5"/>
                  </a:cubicBezTo>
                  <a:cubicBezTo>
                    <a:pt x="7" y="8"/>
                    <a:pt x="9" y="13"/>
                    <a:pt x="12" y="12"/>
                  </a:cubicBezTo>
                  <a:cubicBezTo>
                    <a:pt x="16" y="11"/>
                    <a:pt x="15" y="3"/>
                    <a:pt x="17" y="0"/>
                  </a:cubicBezTo>
                  <a:cubicBezTo>
                    <a:pt x="20" y="2"/>
                    <a:pt x="24" y="10"/>
                    <a:pt x="28" y="7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5" name="Freeform 454">
              <a:extLst>
                <a:ext uri="{FF2B5EF4-FFF2-40B4-BE49-F238E27FC236}">
                  <a16:creationId xmlns:a16="http://schemas.microsoft.com/office/drawing/2014/main" id="{C399286D-DB8F-9B00-217A-863DFC5455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5" y="1488"/>
              <a:ext cx="43" cy="55"/>
            </a:xfrm>
            <a:custGeom>
              <a:avLst/>
              <a:gdLst>
                <a:gd name="T0" fmla="*/ 57 w 19"/>
                <a:gd name="T1" fmla="*/ 316 h 23"/>
                <a:gd name="T2" fmla="*/ 57 w 19"/>
                <a:gd name="T3" fmla="*/ 127 h 23"/>
                <a:gd name="T4" fmla="*/ 183 w 19"/>
                <a:gd name="T5" fmla="*/ 275 h 23"/>
                <a:gd name="T6" fmla="*/ 220 w 19"/>
                <a:gd name="T7" fmla="*/ 0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23">
                  <a:moveTo>
                    <a:pt x="5" y="23"/>
                  </a:moveTo>
                  <a:cubicBezTo>
                    <a:pt x="3" y="19"/>
                    <a:pt x="0" y="12"/>
                    <a:pt x="5" y="9"/>
                  </a:cubicBezTo>
                  <a:cubicBezTo>
                    <a:pt x="11" y="4"/>
                    <a:pt x="13" y="16"/>
                    <a:pt x="16" y="20"/>
                  </a:cubicBezTo>
                  <a:cubicBezTo>
                    <a:pt x="19" y="14"/>
                    <a:pt x="17" y="6"/>
                    <a:pt x="19" y="0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6" name="Freeform 455">
              <a:extLst>
                <a:ext uri="{FF2B5EF4-FFF2-40B4-BE49-F238E27FC236}">
                  <a16:creationId xmlns:a16="http://schemas.microsoft.com/office/drawing/2014/main" id="{23A14653-A6B7-535E-CCA8-FBC91158E5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9" y="2016"/>
              <a:ext cx="42" cy="43"/>
            </a:xfrm>
            <a:custGeom>
              <a:avLst/>
              <a:gdLst>
                <a:gd name="T0" fmla="*/ 0 w 19"/>
                <a:gd name="T1" fmla="*/ 69 h 18"/>
                <a:gd name="T2" fmla="*/ 88 w 19"/>
                <a:gd name="T3" fmla="*/ 0 h 18"/>
                <a:gd name="T4" fmla="*/ 206 w 19"/>
                <a:gd name="T5" fmla="*/ 127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" h="18">
                  <a:moveTo>
                    <a:pt x="0" y="5"/>
                  </a:moveTo>
                  <a:cubicBezTo>
                    <a:pt x="2" y="3"/>
                    <a:pt x="5" y="0"/>
                    <a:pt x="8" y="0"/>
                  </a:cubicBezTo>
                  <a:cubicBezTo>
                    <a:pt x="10" y="5"/>
                    <a:pt x="11" y="18"/>
                    <a:pt x="19" y="9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7" name="Freeform 456">
              <a:extLst>
                <a:ext uri="{FF2B5EF4-FFF2-40B4-BE49-F238E27FC236}">
                  <a16:creationId xmlns:a16="http://schemas.microsoft.com/office/drawing/2014/main" id="{34E6A362-6DFD-1436-E212-CF9C3FAB24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0" y="1947"/>
              <a:ext cx="36" cy="62"/>
            </a:xfrm>
            <a:custGeom>
              <a:avLst/>
              <a:gdLst>
                <a:gd name="T0" fmla="*/ 36 w 16"/>
                <a:gd name="T1" fmla="*/ 0 h 26"/>
                <a:gd name="T2" fmla="*/ 11 w 16"/>
                <a:gd name="T3" fmla="*/ 136 h 26"/>
                <a:gd name="T4" fmla="*/ 117 w 16"/>
                <a:gd name="T5" fmla="*/ 79 h 26"/>
                <a:gd name="T6" fmla="*/ 182 w 16"/>
                <a:gd name="T7" fmla="*/ 246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" h="26">
                  <a:moveTo>
                    <a:pt x="3" y="0"/>
                  </a:moveTo>
                  <a:cubicBezTo>
                    <a:pt x="2" y="3"/>
                    <a:pt x="0" y="7"/>
                    <a:pt x="1" y="10"/>
                  </a:cubicBezTo>
                  <a:cubicBezTo>
                    <a:pt x="4" y="10"/>
                    <a:pt x="7" y="8"/>
                    <a:pt x="10" y="6"/>
                  </a:cubicBezTo>
                  <a:cubicBezTo>
                    <a:pt x="10" y="10"/>
                    <a:pt x="7" y="26"/>
                    <a:pt x="16" y="18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8" name="Freeform 457">
              <a:extLst>
                <a:ext uri="{FF2B5EF4-FFF2-40B4-BE49-F238E27FC236}">
                  <a16:creationId xmlns:a16="http://schemas.microsoft.com/office/drawing/2014/main" id="{6184972B-4F70-876E-E228-F3BCFACC68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2" y="1655"/>
              <a:ext cx="27" cy="24"/>
            </a:xfrm>
            <a:custGeom>
              <a:avLst/>
              <a:gdLst>
                <a:gd name="T0" fmla="*/ 0 w 12"/>
                <a:gd name="T1" fmla="*/ 41 h 10"/>
                <a:gd name="T2" fmla="*/ 72 w 12"/>
                <a:gd name="T3" fmla="*/ 0 h 10"/>
                <a:gd name="T4" fmla="*/ 92 w 12"/>
                <a:gd name="T5" fmla="*/ 139 h 10"/>
                <a:gd name="T6" fmla="*/ 137 w 12"/>
                <a:gd name="T7" fmla="*/ 98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0">
                  <a:moveTo>
                    <a:pt x="0" y="3"/>
                  </a:moveTo>
                  <a:cubicBezTo>
                    <a:pt x="1" y="1"/>
                    <a:pt x="3" y="0"/>
                    <a:pt x="6" y="0"/>
                  </a:cubicBezTo>
                  <a:cubicBezTo>
                    <a:pt x="8" y="3"/>
                    <a:pt x="7" y="6"/>
                    <a:pt x="8" y="10"/>
                  </a:cubicBezTo>
                  <a:cubicBezTo>
                    <a:pt x="10" y="10"/>
                    <a:pt x="11" y="9"/>
                    <a:pt x="12" y="7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9" name="Freeform 458">
              <a:extLst>
                <a:ext uri="{FF2B5EF4-FFF2-40B4-BE49-F238E27FC236}">
                  <a16:creationId xmlns:a16="http://schemas.microsoft.com/office/drawing/2014/main" id="{66068BD9-6DB3-F4A9-0CE2-5C7B1080DF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1" y="2348"/>
              <a:ext cx="40" cy="46"/>
            </a:xfrm>
            <a:custGeom>
              <a:avLst/>
              <a:gdLst>
                <a:gd name="T0" fmla="*/ 0 w 18"/>
                <a:gd name="T1" fmla="*/ 140 h 19"/>
                <a:gd name="T2" fmla="*/ 98 w 18"/>
                <a:gd name="T3" fmla="*/ 0 h 19"/>
                <a:gd name="T4" fmla="*/ 98 w 18"/>
                <a:gd name="T5" fmla="*/ 269 h 19"/>
                <a:gd name="T6" fmla="*/ 198 w 18"/>
                <a:gd name="T7" fmla="*/ 58 h 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19">
                  <a:moveTo>
                    <a:pt x="0" y="10"/>
                  </a:moveTo>
                  <a:cubicBezTo>
                    <a:pt x="4" y="8"/>
                    <a:pt x="5" y="3"/>
                    <a:pt x="9" y="0"/>
                  </a:cubicBezTo>
                  <a:cubicBezTo>
                    <a:pt x="11" y="6"/>
                    <a:pt x="6" y="13"/>
                    <a:pt x="9" y="19"/>
                  </a:cubicBezTo>
                  <a:cubicBezTo>
                    <a:pt x="16" y="19"/>
                    <a:pt x="16" y="9"/>
                    <a:pt x="18" y="4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0" name="Freeform 459">
              <a:extLst>
                <a:ext uri="{FF2B5EF4-FFF2-40B4-BE49-F238E27FC236}">
                  <a16:creationId xmlns:a16="http://schemas.microsoft.com/office/drawing/2014/main" id="{DB460363-30E4-EF28-F228-D1294E284A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8" y="2145"/>
              <a:ext cx="33" cy="50"/>
            </a:xfrm>
            <a:custGeom>
              <a:avLst/>
              <a:gdLst>
                <a:gd name="T0" fmla="*/ 20 w 15"/>
                <a:gd name="T1" fmla="*/ 283 h 21"/>
                <a:gd name="T2" fmla="*/ 44 w 15"/>
                <a:gd name="T3" fmla="*/ 107 h 21"/>
                <a:gd name="T4" fmla="*/ 125 w 15"/>
                <a:gd name="T5" fmla="*/ 164 h 21"/>
                <a:gd name="T6" fmla="*/ 117 w 15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21">
                  <a:moveTo>
                    <a:pt x="2" y="21"/>
                  </a:moveTo>
                  <a:cubicBezTo>
                    <a:pt x="0" y="17"/>
                    <a:pt x="0" y="12"/>
                    <a:pt x="4" y="8"/>
                  </a:cubicBezTo>
                  <a:cubicBezTo>
                    <a:pt x="5" y="13"/>
                    <a:pt x="9" y="17"/>
                    <a:pt x="12" y="12"/>
                  </a:cubicBezTo>
                  <a:cubicBezTo>
                    <a:pt x="15" y="10"/>
                    <a:pt x="12" y="3"/>
                    <a:pt x="11" y="0"/>
                  </a:cubicBezTo>
                </a:path>
              </a:pathLst>
            </a:custGeom>
            <a:noFill/>
            <a:ln w="14288" cap="rnd">
              <a:solidFill>
                <a:srgbClr val="9B0B4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1" name="Freeform 460">
              <a:extLst>
                <a:ext uri="{FF2B5EF4-FFF2-40B4-BE49-F238E27FC236}">
                  <a16:creationId xmlns:a16="http://schemas.microsoft.com/office/drawing/2014/main" id="{6F5C641E-1380-AF3C-1EAE-5ED224F09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" y="1944"/>
              <a:ext cx="43" cy="46"/>
            </a:xfrm>
            <a:custGeom>
              <a:avLst/>
              <a:gdLst>
                <a:gd name="T0" fmla="*/ 36 w 19"/>
                <a:gd name="T1" fmla="*/ 269 h 19"/>
                <a:gd name="T2" fmla="*/ 25 w 19"/>
                <a:gd name="T3" fmla="*/ 99 h 19"/>
                <a:gd name="T4" fmla="*/ 129 w 19"/>
                <a:gd name="T5" fmla="*/ 211 h 19"/>
                <a:gd name="T6" fmla="*/ 129 w 19"/>
                <a:gd name="T7" fmla="*/ 0 h 19"/>
                <a:gd name="T8" fmla="*/ 220 w 19"/>
                <a:gd name="T9" fmla="*/ 99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19">
                  <a:moveTo>
                    <a:pt x="3" y="19"/>
                  </a:moveTo>
                  <a:cubicBezTo>
                    <a:pt x="1" y="16"/>
                    <a:pt x="0" y="11"/>
                    <a:pt x="2" y="7"/>
                  </a:cubicBezTo>
                  <a:cubicBezTo>
                    <a:pt x="5" y="10"/>
                    <a:pt x="6" y="19"/>
                    <a:pt x="11" y="15"/>
                  </a:cubicBezTo>
                  <a:cubicBezTo>
                    <a:pt x="15" y="12"/>
                    <a:pt x="9" y="4"/>
                    <a:pt x="11" y="0"/>
                  </a:cubicBezTo>
                  <a:cubicBezTo>
                    <a:pt x="14" y="1"/>
                    <a:pt x="18" y="4"/>
                    <a:pt x="19" y="7"/>
                  </a:cubicBezTo>
                </a:path>
              </a:pathLst>
            </a:custGeom>
            <a:noFill/>
            <a:ln w="14288" cap="rnd">
              <a:solidFill>
                <a:srgbClr val="9B0B4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" name="Freeform 461">
              <a:extLst>
                <a:ext uri="{FF2B5EF4-FFF2-40B4-BE49-F238E27FC236}">
                  <a16:creationId xmlns:a16="http://schemas.microsoft.com/office/drawing/2014/main" id="{BF0E2BF8-275A-3883-7711-B58B39F9EF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2" y="1808"/>
              <a:ext cx="40" cy="69"/>
            </a:xfrm>
            <a:custGeom>
              <a:avLst/>
              <a:gdLst>
                <a:gd name="T0" fmla="*/ 0 w 18"/>
                <a:gd name="T1" fmla="*/ 255 h 29"/>
                <a:gd name="T2" fmla="*/ 80 w 18"/>
                <a:gd name="T3" fmla="*/ 324 h 29"/>
                <a:gd name="T4" fmla="*/ 53 w 18"/>
                <a:gd name="T5" fmla="*/ 107 h 29"/>
                <a:gd name="T6" fmla="*/ 178 w 18"/>
                <a:gd name="T7" fmla="*/ 164 h 29"/>
                <a:gd name="T8" fmla="*/ 162 w 18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9">
                  <a:moveTo>
                    <a:pt x="0" y="19"/>
                  </a:moveTo>
                  <a:cubicBezTo>
                    <a:pt x="1" y="23"/>
                    <a:pt x="3" y="29"/>
                    <a:pt x="7" y="24"/>
                  </a:cubicBezTo>
                  <a:cubicBezTo>
                    <a:pt x="10" y="20"/>
                    <a:pt x="6" y="13"/>
                    <a:pt x="5" y="8"/>
                  </a:cubicBezTo>
                  <a:cubicBezTo>
                    <a:pt x="10" y="8"/>
                    <a:pt x="13" y="10"/>
                    <a:pt x="16" y="12"/>
                  </a:cubicBezTo>
                  <a:cubicBezTo>
                    <a:pt x="18" y="8"/>
                    <a:pt x="16" y="4"/>
                    <a:pt x="15" y="0"/>
                  </a:cubicBezTo>
                </a:path>
              </a:pathLst>
            </a:custGeom>
            <a:noFill/>
            <a:ln w="14288" cap="rnd">
              <a:solidFill>
                <a:srgbClr val="9B0B4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" name="Freeform 462">
              <a:extLst>
                <a:ext uri="{FF2B5EF4-FFF2-40B4-BE49-F238E27FC236}">
                  <a16:creationId xmlns:a16="http://schemas.microsoft.com/office/drawing/2014/main" id="{4D326193-7B27-841C-AD4E-EF0A3533A4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8" y="1774"/>
              <a:ext cx="22" cy="39"/>
            </a:xfrm>
            <a:custGeom>
              <a:avLst/>
              <a:gdLst>
                <a:gd name="T0" fmla="*/ 97 w 10"/>
                <a:gd name="T1" fmla="*/ 173 h 16"/>
                <a:gd name="T2" fmla="*/ 33 w 10"/>
                <a:gd name="T3" fmla="*/ 0 h 16"/>
                <a:gd name="T4" fmla="*/ 44 w 10"/>
                <a:gd name="T5" fmla="*/ 232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6">
                  <a:moveTo>
                    <a:pt x="9" y="12"/>
                  </a:moveTo>
                  <a:cubicBezTo>
                    <a:pt x="10" y="7"/>
                    <a:pt x="7" y="1"/>
                    <a:pt x="3" y="0"/>
                  </a:cubicBezTo>
                  <a:cubicBezTo>
                    <a:pt x="0" y="4"/>
                    <a:pt x="1" y="11"/>
                    <a:pt x="4" y="16"/>
                  </a:cubicBezTo>
                </a:path>
              </a:pathLst>
            </a:custGeom>
            <a:noFill/>
            <a:ln w="14288" cap="rnd">
              <a:solidFill>
                <a:srgbClr val="9B0B4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" name="Freeform 463">
              <a:extLst>
                <a:ext uri="{FF2B5EF4-FFF2-40B4-BE49-F238E27FC236}">
                  <a16:creationId xmlns:a16="http://schemas.microsoft.com/office/drawing/2014/main" id="{2EB3D2C7-9348-F790-1A10-EDA39C775D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3" y="1650"/>
              <a:ext cx="25" cy="48"/>
            </a:xfrm>
            <a:custGeom>
              <a:avLst/>
              <a:gdLst>
                <a:gd name="T0" fmla="*/ 0 w 11"/>
                <a:gd name="T1" fmla="*/ 139 h 20"/>
                <a:gd name="T2" fmla="*/ 73 w 11"/>
                <a:gd name="T3" fmla="*/ 235 h 20"/>
                <a:gd name="T4" fmla="*/ 45 w 11"/>
                <a:gd name="T5" fmla="*/ 0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0">
                  <a:moveTo>
                    <a:pt x="0" y="10"/>
                  </a:moveTo>
                  <a:cubicBezTo>
                    <a:pt x="0" y="13"/>
                    <a:pt x="2" y="20"/>
                    <a:pt x="6" y="17"/>
                  </a:cubicBezTo>
                  <a:cubicBezTo>
                    <a:pt x="11" y="14"/>
                    <a:pt x="5" y="4"/>
                    <a:pt x="4" y="0"/>
                  </a:cubicBezTo>
                </a:path>
              </a:pathLst>
            </a:custGeom>
            <a:noFill/>
            <a:ln w="14288" cap="rnd">
              <a:solidFill>
                <a:srgbClr val="9B0B4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" name="Freeform 464">
              <a:extLst>
                <a:ext uri="{FF2B5EF4-FFF2-40B4-BE49-F238E27FC236}">
                  <a16:creationId xmlns:a16="http://schemas.microsoft.com/office/drawing/2014/main" id="{CC1E3461-C556-5D44-D510-7EE45D1889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1538"/>
              <a:ext cx="42" cy="72"/>
            </a:xfrm>
            <a:custGeom>
              <a:avLst/>
              <a:gdLst>
                <a:gd name="T0" fmla="*/ 20 w 19"/>
                <a:gd name="T1" fmla="*/ 415 h 30"/>
                <a:gd name="T2" fmla="*/ 9 w 19"/>
                <a:gd name="T3" fmla="*/ 218 h 30"/>
                <a:gd name="T4" fmla="*/ 88 w 19"/>
                <a:gd name="T5" fmla="*/ 317 h 30"/>
                <a:gd name="T6" fmla="*/ 117 w 19"/>
                <a:gd name="T7" fmla="*/ 149 h 30"/>
                <a:gd name="T8" fmla="*/ 133 w 19"/>
                <a:gd name="T9" fmla="*/ 12 h 30"/>
                <a:gd name="T10" fmla="*/ 206 w 19"/>
                <a:gd name="T11" fmla="*/ 139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30">
                  <a:moveTo>
                    <a:pt x="2" y="30"/>
                  </a:moveTo>
                  <a:cubicBezTo>
                    <a:pt x="2" y="25"/>
                    <a:pt x="0" y="20"/>
                    <a:pt x="1" y="16"/>
                  </a:cubicBezTo>
                  <a:cubicBezTo>
                    <a:pt x="4" y="17"/>
                    <a:pt x="5" y="22"/>
                    <a:pt x="8" y="23"/>
                  </a:cubicBezTo>
                  <a:cubicBezTo>
                    <a:pt x="13" y="24"/>
                    <a:pt x="11" y="14"/>
                    <a:pt x="11" y="11"/>
                  </a:cubicBezTo>
                  <a:cubicBezTo>
                    <a:pt x="10" y="9"/>
                    <a:pt x="8" y="2"/>
                    <a:pt x="12" y="1"/>
                  </a:cubicBezTo>
                  <a:cubicBezTo>
                    <a:pt x="15" y="0"/>
                    <a:pt x="18" y="8"/>
                    <a:pt x="19" y="10"/>
                  </a:cubicBezTo>
                </a:path>
              </a:pathLst>
            </a:custGeom>
            <a:noFill/>
            <a:ln w="14288" cap="rnd">
              <a:solidFill>
                <a:srgbClr val="9B0B4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" name="Freeform 465">
              <a:extLst>
                <a:ext uri="{FF2B5EF4-FFF2-40B4-BE49-F238E27FC236}">
                  <a16:creationId xmlns:a16="http://schemas.microsoft.com/office/drawing/2014/main" id="{D720CBCC-D8EA-C999-62B3-1A0032B436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9" y="2133"/>
              <a:ext cx="70" cy="72"/>
            </a:xfrm>
            <a:custGeom>
              <a:avLst/>
              <a:gdLst>
                <a:gd name="T0" fmla="*/ 0 w 31"/>
                <a:gd name="T1" fmla="*/ 110 h 30"/>
                <a:gd name="T2" fmla="*/ 117 w 31"/>
                <a:gd name="T3" fmla="*/ 0 h 30"/>
                <a:gd name="T4" fmla="*/ 126 w 31"/>
                <a:gd name="T5" fmla="*/ 178 h 30"/>
                <a:gd name="T6" fmla="*/ 219 w 31"/>
                <a:gd name="T7" fmla="*/ 98 h 30"/>
                <a:gd name="T8" fmla="*/ 239 w 31"/>
                <a:gd name="T9" fmla="*/ 276 h 30"/>
                <a:gd name="T10" fmla="*/ 321 w 31"/>
                <a:gd name="T11" fmla="*/ 178 h 30"/>
                <a:gd name="T12" fmla="*/ 348 w 31"/>
                <a:gd name="T13" fmla="*/ 415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" h="30">
                  <a:moveTo>
                    <a:pt x="0" y="8"/>
                  </a:moveTo>
                  <a:cubicBezTo>
                    <a:pt x="2" y="4"/>
                    <a:pt x="5" y="1"/>
                    <a:pt x="10" y="0"/>
                  </a:cubicBezTo>
                  <a:cubicBezTo>
                    <a:pt x="10" y="5"/>
                    <a:pt x="10" y="9"/>
                    <a:pt x="11" y="13"/>
                  </a:cubicBezTo>
                  <a:cubicBezTo>
                    <a:pt x="14" y="12"/>
                    <a:pt x="17" y="10"/>
                    <a:pt x="19" y="7"/>
                  </a:cubicBezTo>
                  <a:cubicBezTo>
                    <a:pt x="19" y="12"/>
                    <a:pt x="19" y="16"/>
                    <a:pt x="21" y="20"/>
                  </a:cubicBezTo>
                  <a:cubicBezTo>
                    <a:pt x="23" y="19"/>
                    <a:pt x="26" y="16"/>
                    <a:pt x="28" y="13"/>
                  </a:cubicBezTo>
                  <a:cubicBezTo>
                    <a:pt x="31" y="19"/>
                    <a:pt x="30" y="25"/>
                    <a:pt x="30" y="30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" name="Freeform 466">
              <a:extLst>
                <a:ext uri="{FF2B5EF4-FFF2-40B4-BE49-F238E27FC236}">
                  <a16:creationId xmlns:a16="http://schemas.microsoft.com/office/drawing/2014/main" id="{05FF39F4-4AEE-0197-0942-AB08CB3B0B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2" y="2341"/>
              <a:ext cx="2" cy="14"/>
            </a:xfrm>
            <a:custGeom>
              <a:avLst/>
              <a:gdLst>
                <a:gd name="T0" fmla="*/ 8 w 1"/>
                <a:gd name="T1" fmla="*/ 0 h 6"/>
                <a:gd name="T2" fmla="*/ 0 w 1"/>
                <a:gd name="T3" fmla="*/ 7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6">
                  <a:moveTo>
                    <a:pt x="1" y="0"/>
                  </a:moveTo>
                  <a:cubicBezTo>
                    <a:pt x="1" y="2"/>
                    <a:pt x="0" y="4"/>
                    <a:pt x="0" y="6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" name="Freeform 467">
              <a:extLst>
                <a:ext uri="{FF2B5EF4-FFF2-40B4-BE49-F238E27FC236}">
                  <a16:creationId xmlns:a16="http://schemas.microsoft.com/office/drawing/2014/main" id="{CD5D27AE-54C2-4C40-07FA-2E99D8C801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4" y="1920"/>
              <a:ext cx="29" cy="39"/>
            </a:xfrm>
            <a:custGeom>
              <a:avLst/>
              <a:gdLst>
                <a:gd name="T0" fmla="*/ 0 w 13"/>
                <a:gd name="T1" fmla="*/ 132 h 16"/>
                <a:gd name="T2" fmla="*/ 100 w 13"/>
                <a:gd name="T3" fmla="*/ 0 h 16"/>
                <a:gd name="T4" fmla="*/ 100 w 13"/>
                <a:gd name="T5" fmla="*/ 232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6">
                  <a:moveTo>
                    <a:pt x="0" y="9"/>
                  </a:moveTo>
                  <a:cubicBezTo>
                    <a:pt x="2" y="6"/>
                    <a:pt x="5" y="2"/>
                    <a:pt x="9" y="0"/>
                  </a:cubicBezTo>
                  <a:cubicBezTo>
                    <a:pt x="13" y="5"/>
                    <a:pt x="10" y="11"/>
                    <a:pt x="9" y="16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" name="Freeform 468">
              <a:extLst>
                <a:ext uri="{FF2B5EF4-FFF2-40B4-BE49-F238E27FC236}">
                  <a16:creationId xmlns:a16="http://schemas.microsoft.com/office/drawing/2014/main" id="{D1966E40-84CE-0AAD-3605-80C0561ADB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1" y="1165"/>
              <a:ext cx="162" cy="48"/>
            </a:xfrm>
            <a:custGeom>
              <a:avLst/>
              <a:gdLst>
                <a:gd name="T0" fmla="*/ 0 w 72"/>
                <a:gd name="T1" fmla="*/ 168 h 20"/>
                <a:gd name="T2" fmla="*/ 0 w 72"/>
                <a:gd name="T3" fmla="*/ 276 h 20"/>
                <a:gd name="T4" fmla="*/ 72 w 72"/>
                <a:gd name="T5" fmla="*/ 127 h 20"/>
                <a:gd name="T6" fmla="*/ 126 w 72"/>
                <a:gd name="T7" fmla="*/ 247 h 20"/>
                <a:gd name="T8" fmla="*/ 207 w 72"/>
                <a:gd name="T9" fmla="*/ 82 h 20"/>
                <a:gd name="T10" fmla="*/ 254 w 72"/>
                <a:gd name="T11" fmla="*/ 178 h 20"/>
                <a:gd name="T12" fmla="*/ 365 w 72"/>
                <a:gd name="T13" fmla="*/ 58 h 20"/>
                <a:gd name="T14" fmla="*/ 511 w 72"/>
                <a:gd name="T15" fmla="*/ 29 h 20"/>
                <a:gd name="T16" fmla="*/ 639 w 72"/>
                <a:gd name="T17" fmla="*/ 197 h 20"/>
                <a:gd name="T18" fmla="*/ 729 w 72"/>
                <a:gd name="T19" fmla="*/ 0 h 20"/>
                <a:gd name="T20" fmla="*/ 821 w 72"/>
                <a:gd name="T21" fmla="*/ 178 h 2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2" h="20">
                  <a:moveTo>
                    <a:pt x="0" y="12"/>
                  </a:moveTo>
                  <a:cubicBezTo>
                    <a:pt x="0" y="14"/>
                    <a:pt x="0" y="18"/>
                    <a:pt x="0" y="20"/>
                  </a:cubicBezTo>
                  <a:cubicBezTo>
                    <a:pt x="3" y="16"/>
                    <a:pt x="4" y="12"/>
                    <a:pt x="6" y="9"/>
                  </a:cubicBezTo>
                  <a:cubicBezTo>
                    <a:pt x="7" y="12"/>
                    <a:pt x="8" y="15"/>
                    <a:pt x="11" y="18"/>
                  </a:cubicBezTo>
                  <a:cubicBezTo>
                    <a:pt x="14" y="15"/>
                    <a:pt x="17" y="10"/>
                    <a:pt x="18" y="6"/>
                  </a:cubicBezTo>
                  <a:cubicBezTo>
                    <a:pt x="19" y="9"/>
                    <a:pt x="20" y="12"/>
                    <a:pt x="22" y="13"/>
                  </a:cubicBezTo>
                  <a:cubicBezTo>
                    <a:pt x="27" y="11"/>
                    <a:pt x="28" y="6"/>
                    <a:pt x="32" y="4"/>
                  </a:cubicBezTo>
                  <a:cubicBezTo>
                    <a:pt x="36" y="20"/>
                    <a:pt x="39" y="10"/>
                    <a:pt x="45" y="2"/>
                  </a:cubicBezTo>
                  <a:cubicBezTo>
                    <a:pt x="48" y="5"/>
                    <a:pt x="48" y="17"/>
                    <a:pt x="56" y="14"/>
                  </a:cubicBezTo>
                  <a:cubicBezTo>
                    <a:pt x="61" y="12"/>
                    <a:pt x="60" y="3"/>
                    <a:pt x="64" y="0"/>
                  </a:cubicBezTo>
                  <a:cubicBezTo>
                    <a:pt x="66" y="5"/>
                    <a:pt x="68" y="10"/>
                    <a:pt x="72" y="13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" name="Freeform 469">
              <a:extLst>
                <a:ext uri="{FF2B5EF4-FFF2-40B4-BE49-F238E27FC236}">
                  <a16:creationId xmlns:a16="http://schemas.microsoft.com/office/drawing/2014/main" id="{35F127C5-F739-DE7E-5769-CE292BCC4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4" y="1203"/>
              <a:ext cx="119" cy="24"/>
            </a:xfrm>
            <a:custGeom>
              <a:avLst/>
              <a:gdLst>
                <a:gd name="T0" fmla="*/ 0 w 53"/>
                <a:gd name="T1" fmla="*/ 0 h 10"/>
                <a:gd name="T2" fmla="*/ 599 w 53"/>
                <a:gd name="T3" fmla="*/ 127 h 10"/>
                <a:gd name="T4" fmla="*/ 45 w 53"/>
                <a:gd name="T5" fmla="*/ 0 h 10"/>
                <a:gd name="T6" fmla="*/ 564 w 53"/>
                <a:gd name="T7" fmla="*/ 139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10">
                  <a:moveTo>
                    <a:pt x="0" y="0"/>
                  </a:moveTo>
                  <a:cubicBezTo>
                    <a:pt x="16" y="0"/>
                    <a:pt x="39" y="1"/>
                    <a:pt x="53" y="9"/>
                  </a:cubicBezTo>
                  <a:cubicBezTo>
                    <a:pt x="37" y="6"/>
                    <a:pt x="21" y="2"/>
                    <a:pt x="4" y="0"/>
                  </a:cubicBezTo>
                  <a:cubicBezTo>
                    <a:pt x="19" y="4"/>
                    <a:pt x="35" y="5"/>
                    <a:pt x="50" y="10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" name="Freeform 470">
              <a:extLst>
                <a:ext uri="{FF2B5EF4-FFF2-40B4-BE49-F238E27FC236}">
                  <a16:creationId xmlns:a16="http://schemas.microsoft.com/office/drawing/2014/main" id="{977D51F9-B8D8-1837-4ADF-4AF5E59F62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3" y="1170"/>
              <a:ext cx="38" cy="47"/>
            </a:xfrm>
            <a:custGeom>
              <a:avLst/>
              <a:gdLst>
                <a:gd name="T0" fmla="*/ 125 w 17"/>
                <a:gd name="T1" fmla="*/ 259 h 20"/>
                <a:gd name="T2" fmla="*/ 125 w 17"/>
                <a:gd name="T3" fmla="*/ 38 h 20"/>
                <a:gd name="T4" fmla="*/ 0 w 17"/>
                <a:gd name="T5" fmla="*/ 249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20">
                  <a:moveTo>
                    <a:pt x="11" y="20"/>
                  </a:moveTo>
                  <a:cubicBezTo>
                    <a:pt x="14" y="17"/>
                    <a:pt x="17" y="5"/>
                    <a:pt x="11" y="3"/>
                  </a:cubicBezTo>
                  <a:cubicBezTo>
                    <a:pt x="5" y="0"/>
                    <a:pt x="1" y="15"/>
                    <a:pt x="0" y="19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" name="Freeform 471">
              <a:extLst>
                <a:ext uri="{FF2B5EF4-FFF2-40B4-BE49-F238E27FC236}">
                  <a16:creationId xmlns:a16="http://schemas.microsoft.com/office/drawing/2014/main" id="{6138EDA0-D29A-7319-4353-9730B305C5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5" y="1217"/>
              <a:ext cx="74" cy="63"/>
            </a:xfrm>
            <a:custGeom>
              <a:avLst/>
              <a:gdLst>
                <a:gd name="T0" fmla="*/ 0 w 33"/>
                <a:gd name="T1" fmla="*/ 158 h 26"/>
                <a:gd name="T2" fmla="*/ 65 w 33"/>
                <a:gd name="T3" fmla="*/ 0 h 26"/>
                <a:gd name="T4" fmla="*/ 110 w 33"/>
                <a:gd name="T5" fmla="*/ 211 h 26"/>
                <a:gd name="T6" fmla="*/ 247 w 33"/>
                <a:gd name="T7" fmla="*/ 99 h 26"/>
                <a:gd name="T8" fmla="*/ 372 w 33"/>
                <a:gd name="T9" fmla="*/ 269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" h="26">
                  <a:moveTo>
                    <a:pt x="0" y="11"/>
                  </a:moveTo>
                  <a:cubicBezTo>
                    <a:pt x="0" y="7"/>
                    <a:pt x="2" y="3"/>
                    <a:pt x="6" y="0"/>
                  </a:cubicBezTo>
                  <a:cubicBezTo>
                    <a:pt x="8" y="4"/>
                    <a:pt x="5" y="13"/>
                    <a:pt x="10" y="15"/>
                  </a:cubicBezTo>
                  <a:cubicBezTo>
                    <a:pt x="14" y="17"/>
                    <a:pt x="20" y="10"/>
                    <a:pt x="22" y="7"/>
                  </a:cubicBezTo>
                  <a:cubicBezTo>
                    <a:pt x="23" y="14"/>
                    <a:pt x="21" y="26"/>
                    <a:pt x="33" y="19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" name="Freeform 472">
              <a:extLst>
                <a:ext uri="{FF2B5EF4-FFF2-40B4-BE49-F238E27FC236}">
                  <a16:creationId xmlns:a16="http://schemas.microsoft.com/office/drawing/2014/main" id="{99D42D82-BC51-4F57-D33A-44005F1980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3" y="1189"/>
              <a:ext cx="9" cy="14"/>
            </a:xfrm>
            <a:custGeom>
              <a:avLst/>
              <a:gdLst>
                <a:gd name="T0" fmla="*/ 45 w 4"/>
                <a:gd name="T1" fmla="*/ 0 h 6"/>
                <a:gd name="T2" fmla="*/ 0 w 4"/>
                <a:gd name="T3" fmla="*/ 77 h 6"/>
                <a:gd name="T4" fmla="*/ 36 w 4"/>
                <a:gd name="T5" fmla="*/ 12 h 6"/>
                <a:gd name="T6" fmla="*/ 45 w 4"/>
                <a:gd name="T7" fmla="*/ 65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6">
                  <a:moveTo>
                    <a:pt x="4" y="0"/>
                  </a:moveTo>
                  <a:cubicBezTo>
                    <a:pt x="1" y="1"/>
                    <a:pt x="0" y="4"/>
                    <a:pt x="0" y="6"/>
                  </a:cubicBezTo>
                  <a:cubicBezTo>
                    <a:pt x="2" y="5"/>
                    <a:pt x="3" y="4"/>
                    <a:pt x="3" y="1"/>
                  </a:cubicBezTo>
                  <a:cubicBezTo>
                    <a:pt x="4" y="2"/>
                    <a:pt x="4" y="4"/>
                    <a:pt x="4" y="5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" name="Freeform 473">
              <a:extLst>
                <a:ext uri="{FF2B5EF4-FFF2-40B4-BE49-F238E27FC236}">
                  <a16:creationId xmlns:a16="http://schemas.microsoft.com/office/drawing/2014/main" id="{435C1749-36A0-DAFC-B2A7-6118B2CCE8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0" y="1358"/>
              <a:ext cx="54" cy="84"/>
            </a:xfrm>
            <a:custGeom>
              <a:avLst/>
              <a:gdLst>
                <a:gd name="T0" fmla="*/ 218 w 24"/>
                <a:gd name="T1" fmla="*/ 485 h 35"/>
                <a:gd name="T2" fmla="*/ 0 w 24"/>
                <a:gd name="T3" fmla="*/ 0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" h="35">
                  <a:moveTo>
                    <a:pt x="19" y="35"/>
                  </a:moveTo>
                  <a:cubicBezTo>
                    <a:pt x="24" y="23"/>
                    <a:pt x="8" y="8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" name="Freeform 474">
              <a:extLst>
                <a:ext uri="{FF2B5EF4-FFF2-40B4-BE49-F238E27FC236}">
                  <a16:creationId xmlns:a16="http://schemas.microsoft.com/office/drawing/2014/main" id="{C4FD509B-87AC-6A31-CC51-72372814B9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4" y="1229"/>
              <a:ext cx="45" cy="163"/>
            </a:xfrm>
            <a:custGeom>
              <a:avLst/>
              <a:gdLst>
                <a:gd name="T0" fmla="*/ 0 w 20"/>
                <a:gd name="T1" fmla="*/ 937 h 68"/>
                <a:gd name="T2" fmla="*/ 227 w 20"/>
                <a:gd name="T3" fmla="*/ 424 h 68"/>
                <a:gd name="T4" fmla="*/ 182 w 20"/>
                <a:gd name="T5" fmla="*/ 0 h 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68">
                  <a:moveTo>
                    <a:pt x="0" y="68"/>
                  </a:moveTo>
                  <a:cubicBezTo>
                    <a:pt x="5" y="54"/>
                    <a:pt x="18" y="46"/>
                    <a:pt x="20" y="31"/>
                  </a:cubicBezTo>
                  <a:cubicBezTo>
                    <a:pt x="20" y="23"/>
                    <a:pt x="18" y="7"/>
                    <a:pt x="16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" name="Freeform 475">
              <a:extLst>
                <a:ext uri="{FF2B5EF4-FFF2-40B4-BE49-F238E27FC236}">
                  <a16:creationId xmlns:a16="http://schemas.microsoft.com/office/drawing/2014/main" id="{35A53A19-5D57-C2A9-27CA-8F8E3F0A1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9" y="1215"/>
              <a:ext cx="150" cy="79"/>
            </a:xfrm>
            <a:custGeom>
              <a:avLst/>
              <a:gdLst>
                <a:gd name="T0" fmla="*/ 0 w 67"/>
                <a:gd name="T1" fmla="*/ 452 h 33"/>
                <a:gd name="T2" fmla="*/ 450 w 67"/>
                <a:gd name="T3" fmla="*/ 41 h 33"/>
                <a:gd name="T4" fmla="*/ 752 w 67"/>
                <a:gd name="T5" fmla="*/ 41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7" h="33">
                  <a:moveTo>
                    <a:pt x="0" y="33"/>
                  </a:moveTo>
                  <a:cubicBezTo>
                    <a:pt x="15" y="21"/>
                    <a:pt x="19" y="8"/>
                    <a:pt x="40" y="3"/>
                  </a:cubicBezTo>
                  <a:cubicBezTo>
                    <a:pt x="49" y="0"/>
                    <a:pt x="58" y="0"/>
                    <a:pt x="67" y="3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" name="Freeform 476">
              <a:extLst>
                <a:ext uri="{FF2B5EF4-FFF2-40B4-BE49-F238E27FC236}">
                  <a16:creationId xmlns:a16="http://schemas.microsoft.com/office/drawing/2014/main" id="{EB2DE7F2-0DD5-E307-47DB-70159D11D7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8" y="1225"/>
              <a:ext cx="110" cy="138"/>
            </a:xfrm>
            <a:custGeom>
              <a:avLst/>
              <a:gdLst>
                <a:gd name="T0" fmla="*/ 0 w 49"/>
                <a:gd name="T1" fmla="*/ 633 h 58"/>
                <a:gd name="T2" fmla="*/ 554 w 49"/>
                <a:gd name="T3" fmla="*/ 0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9" h="58">
                  <a:moveTo>
                    <a:pt x="0" y="47"/>
                  </a:moveTo>
                  <a:cubicBezTo>
                    <a:pt x="30" y="58"/>
                    <a:pt x="42" y="21"/>
                    <a:pt x="49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" name="Freeform 477">
              <a:extLst>
                <a:ext uri="{FF2B5EF4-FFF2-40B4-BE49-F238E27FC236}">
                  <a16:creationId xmlns:a16="http://schemas.microsoft.com/office/drawing/2014/main" id="{658F3207-619A-932D-EF87-1D185B12B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4" y="1017"/>
              <a:ext cx="276" cy="203"/>
            </a:xfrm>
            <a:custGeom>
              <a:avLst/>
              <a:gdLst>
                <a:gd name="T0" fmla="*/ 0 w 123"/>
                <a:gd name="T1" fmla="*/ 1158 h 85"/>
                <a:gd name="T2" fmla="*/ 215 w 123"/>
                <a:gd name="T3" fmla="*/ 678 h 85"/>
                <a:gd name="T4" fmla="*/ 835 w 123"/>
                <a:gd name="T5" fmla="*/ 275 h 85"/>
                <a:gd name="T6" fmla="*/ 1209 w 123"/>
                <a:gd name="T7" fmla="*/ 98 h 85"/>
                <a:gd name="T8" fmla="*/ 1389 w 123"/>
                <a:gd name="T9" fmla="*/ 0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3" h="85">
                  <a:moveTo>
                    <a:pt x="0" y="85"/>
                  </a:moveTo>
                  <a:cubicBezTo>
                    <a:pt x="7" y="72"/>
                    <a:pt x="7" y="60"/>
                    <a:pt x="19" y="50"/>
                  </a:cubicBezTo>
                  <a:cubicBezTo>
                    <a:pt x="36" y="37"/>
                    <a:pt x="57" y="34"/>
                    <a:pt x="74" y="20"/>
                  </a:cubicBezTo>
                  <a:cubicBezTo>
                    <a:pt x="86" y="11"/>
                    <a:pt x="91" y="7"/>
                    <a:pt x="107" y="7"/>
                  </a:cubicBezTo>
                  <a:cubicBezTo>
                    <a:pt x="115" y="6"/>
                    <a:pt x="120" y="8"/>
                    <a:pt x="123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" name="Freeform 478">
              <a:extLst>
                <a:ext uri="{FF2B5EF4-FFF2-40B4-BE49-F238E27FC236}">
                  <a16:creationId xmlns:a16="http://schemas.microsoft.com/office/drawing/2014/main" id="{FC91B54D-70A4-A205-3662-AD849D9AEC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8" y="1086"/>
              <a:ext cx="164" cy="127"/>
            </a:xfrm>
            <a:custGeom>
              <a:avLst/>
              <a:gdLst>
                <a:gd name="T0" fmla="*/ 0 w 73"/>
                <a:gd name="T1" fmla="*/ 649 h 53"/>
                <a:gd name="T2" fmla="*/ 656 w 73"/>
                <a:gd name="T3" fmla="*/ 374 h 53"/>
                <a:gd name="T4" fmla="*/ 827 w 73"/>
                <a:gd name="T5" fmla="*/ 0 h 5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3" h="53">
                  <a:moveTo>
                    <a:pt x="0" y="47"/>
                  </a:moveTo>
                  <a:cubicBezTo>
                    <a:pt x="18" y="53"/>
                    <a:pt x="43" y="34"/>
                    <a:pt x="58" y="27"/>
                  </a:cubicBezTo>
                  <a:cubicBezTo>
                    <a:pt x="70" y="20"/>
                    <a:pt x="70" y="12"/>
                    <a:pt x="73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" name="Freeform 479">
              <a:extLst>
                <a:ext uri="{FF2B5EF4-FFF2-40B4-BE49-F238E27FC236}">
                  <a16:creationId xmlns:a16="http://schemas.microsoft.com/office/drawing/2014/main" id="{8040033B-8DAC-EFC6-5101-BFF96BDA1B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8" y="1115"/>
              <a:ext cx="76" cy="102"/>
            </a:xfrm>
            <a:custGeom>
              <a:avLst/>
              <a:gdLst>
                <a:gd name="T0" fmla="*/ 0 w 34"/>
                <a:gd name="T1" fmla="*/ 574 h 43"/>
                <a:gd name="T2" fmla="*/ 335 w 34"/>
                <a:gd name="T3" fmla="*/ 202 h 43"/>
                <a:gd name="T4" fmla="*/ 380 w 34"/>
                <a:gd name="T5" fmla="*/ 0 h 4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3">
                  <a:moveTo>
                    <a:pt x="0" y="43"/>
                  </a:moveTo>
                  <a:cubicBezTo>
                    <a:pt x="15" y="42"/>
                    <a:pt x="27" y="29"/>
                    <a:pt x="30" y="15"/>
                  </a:cubicBezTo>
                  <a:cubicBezTo>
                    <a:pt x="31" y="10"/>
                    <a:pt x="32" y="2"/>
                    <a:pt x="34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" name="Freeform 480">
              <a:extLst>
                <a:ext uri="{FF2B5EF4-FFF2-40B4-BE49-F238E27FC236}">
                  <a16:creationId xmlns:a16="http://schemas.microsoft.com/office/drawing/2014/main" id="{873AC8D2-B9D8-91D8-48EC-7D4B8A860A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5" y="1105"/>
              <a:ext cx="191" cy="45"/>
            </a:xfrm>
            <a:custGeom>
              <a:avLst/>
              <a:gdLst>
                <a:gd name="T0" fmla="*/ 0 w 85"/>
                <a:gd name="T1" fmla="*/ 253 h 19"/>
                <a:gd name="T2" fmla="*/ 636 w 85"/>
                <a:gd name="T3" fmla="*/ 28 h 19"/>
                <a:gd name="T4" fmla="*/ 964 w 85"/>
                <a:gd name="T5" fmla="*/ 135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5" h="19">
                  <a:moveTo>
                    <a:pt x="0" y="19"/>
                  </a:moveTo>
                  <a:cubicBezTo>
                    <a:pt x="20" y="15"/>
                    <a:pt x="34" y="0"/>
                    <a:pt x="56" y="2"/>
                  </a:cubicBezTo>
                  <a:cubicBezTo>
                    <a:pt x="66" y="3"/>
                    <a:pt x="76" y="5"/>
                    <a:pt x="85" y="1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" name="Freeform 481">
              <a:extLst>
                <a:ext uri="{FF2B5EF4-FFF2-40B4-BE49-F238E27FC236}">
                  <a16:creationId xmlns:a16="http://schemas.microsoft.com/office/drawing/2014/main" id="{55F77F94-010A-F0C7-58A4-0C737F674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6" y="1031"/>
              <a:ext cx="65" cy="79"/>
            </a:xfrm>
            <a:custGeom>
              <a:avLst/>
              <a:gdLst>
                <a:gd name="T0" fmla="*/ 0 w 29"/>
                <a:gd name="T1" fmla="*/ 452 h 33"/>
                <a:gd name="T2" fmla="*/ 282 w 29"/>
                <a:gd name="T3" fmla="*/ 206 h 33"/>
                <a:gd name="T4" fmla="*/ 327 w 29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33">
                  <a:moveTo>
                    <a:pt x="0" y="33"/>
                  </a:moveTo>
                  <a:cubicBezTo>
                    <a:pt x="10" y="31"/>
                    <a:pt x="21" y="26"/>
                    <a:pt x="25" y="15"/>
                  </a:cubicBezTo>
                  <a:cubicBezTo>
                    <a:pt x="27" y="10"/>
                    <a:pt x="27" y="5"/>
                    <a:pt x="29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" name="Freeform 482">
              <a:extLst>
                <a:ext uri="{FF2B5EF4-FFF2-40B4-BE49-F238E27FC236}">
                  <a16:creationId xmlns:a16="http://schemas.microsoft.com/office/drawing/2014/main" id="{8DD503B6-4AE4-6B58-4D70-0D628EE172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" y="997"/>
              <a:ext cx="271" cy="75"/>
            </a:xfrm>
            <a:custGeom>
              <a:avLst/>
              <a:gdLst>
                <a:gd name="T0" fmla="*/ 0 w 121"/>
                <a:gd name="T1" fmla="*/ 428 h 31"/>
                <a:gd name="T2" fmla="*/ 452 w 121"/>
                <a:gd name="T3" fmla="*/ 298 h 31"/>
                <a:gd name="T4" fmla="*/ 1088 w 121"/>
                <a:gd name="T5" fmla="*/ 281 h 31"/>
                <a:gd name="T6" fmla="*/ 1270 w 121"/>
                <a:gd name="T7" fmla="*/ 99 h 31"/>
                <a:gd name="T8" fmla="*/ 1348 w 121"/>
                <a:gd name="T9" fmla="*/ 0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1" h="31">
                  <a:moveTo>
                    <a:pt x="0" y="30"/>
                  </a:moveTo>
                  <a:cubicBezTo>
                    <a:pt x="11" y="23"/>
                    <a:pt x="27" y="20"/>
                    <a:pt x="40" y="21"/>
                  </a:cubicBezTo>
                  <a:cubicBezTo>
                    <a:pt x="58" y="22"/>
                    <a:pt x="79" y="31"/>
                    <a:pt x="97" y="20"/>
                  </a:cubicBezTo>
                  <a:cubicBezTo>
                    <a:pt x="102" y="17"/>
                    <a:pt x="108" y="11"/>
                    <a:pt x="113" y="7"/>
                  </a:cubicBezTo>
                  <a:cubicBezTo>
                    <a:pt x="117" y="5"/>
                    <a:pt x="121" y="6"/>
                    <a:pt x="120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" name="Freeform 483">
              <a:extLst>
                <a:ext uri="{FF2B5EF4-FFF2-40B4-BE49-F238E27FC236}">
                  <a16:creationId xmlns:a16="http://schemas.microsoft.com/office/drawing/2014/main" id="{CB18D01F-8A59-70F0-1774-D0FD2CBF6C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2" y="993"/>
              <a:ext cx="128" cy="50"/>
            </a:xfrm>
            <a:custGeom>
              <a:avLst/>
              <a:gdLst>
                <a:gd name="T0" fmla="*/ 0 w 57"/>
                <a:gd name="T1" fmla="*/ 283 h 21"/>
                <a:gd name="T2" fmla="*/ 644 w 57"/>
                <a:gd name="T3" fmla="*/ 136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21">
                  <a:moveTo>
                    <a:pt x="0" y="21"/>
                  </a:moveTo>
                  <a:cubicBezTo>
                    <a:pt x="14" y="7"/>
                    <a:pt x="39" y="0"/>
                    <a:pt x="57" y="1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" name="Freeform 484">
              <a:extLst>
                <a:ext uri="{FF2B5EF4-FFF2-40B4-BE49-F238E27FC236}">
                  <a16:creationId xmlns:a16="http://schemas.microsoft.com/office/drawing/2014/main" id="{7C52E931-DEC8-9B62-56F5-5E513AFAF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8" y="1050"/>
              <a:ext cx="128" cy="67"/>
            </a:xfrm>
            <a:custGeom>
              <a:avLst/>
              <a:gdLst>
                <a:gd name="T0" fmla="*/ 0 w 57"/>
                <a:gd name="T1" fmla="*/ 0 h 28"/>
                <a:gd name="T2" fmla="*/ 644 w 57"/>
                <a:gd name="T3" fmla="*/ 69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28">
                  <a:moveTo>
                    <a:pt x="0" y="0"/>
                  </a:moveTo>
                  <a:cubicBezTo>
                    <a:pt x="6" y="28"/>
                    <a:pt x="48" y="28"/>
                    <a:pt x="57" y="5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" name="Freeform 485">
              <a:extLst>
                <a:ext uri="{FF2B5EF4-FFF2-40B4-BE49-F238E27FC236}">
                  <a16:creationId xmlns:a16="http://schemas.microsoft.com/office/drawing/2014/main" id="{15B5447A-990B-8BD1-0D3A-9043970BD8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4" y="1031"/>
              <a:ext cx="334" cy="62"/>
            </a:xfrm>
            <a:custGeom>
              <a:avLst/>
              <a:gdLst>
                <a:gd name="T0" fmla="*/ 0 w 149"/>
                <a:gd name="T1" fmla="*/ 69 h 26"/>
                <a:gd name="T2" fmla="*/ 607 w 149"/>
                <a:gd name="T3" fmla="*/ 284 h 26"/>
                <a:gd name="T4" fmla="*/ 1150 w 149"/>
                <a:gd name="T5" fmla="*/ 272 h 26"/>
                <a:gd name="T6" fmla="*/ 1668 w 149"/>
                <a:gd name="T7" fmla="*/ 0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9" h="26">
                  <a:moveTo>
                    <a:pt x="0" y="5"/>
                  </a:moveTo>
                  <a:cubicBezTo>
                    <a:pt x="20" y="6"/>
                    <a:pt x="35" y="22"/>
                    <a:pt x="54" y="21"/>
                  </a:cubicBezTo>
                  <a:cubicBezTo>
                    <a:pt x="72" y="20"/>
                    <a:pt x="85" y="14"/>
                    <a:pt x="102" y="20"/>
                  </a:cubicBezTo>
                  <a:cubicBezTo>
                    <a:pt x="120" y="26"/>
                    <a:pt x="149" y="26"/>
                    <a:pt x="148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" name="Freeform 486">
              <a:extLst>
                <a:ext uri="{FF2B5EF4-FFF2-40B4-BE49-F238E27FC236}">
                  <a16:creationId xmlns:a16="http://schemas.microsoft.com/office/drawing/2014/main" id="{3451D83E-2061-3795-1120-76F533E0A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2" y="1026"/>
              <a:ext cx="112" cy="48"/>
            </a:xfrm>
            <a:custGeom>
              <a:avLst/>
              <a:gdLst>
                <a:gd name="T0" fmla="*/ 0 w 50"/>
                <a:gd name="T1" fmla="*/ 276 h 20"/>
                <a:gd name="T2" fmla="*/ 562 w 50"/>
                <a:gd name="T3" fmla="*/ 29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" h="20">
                  <a:moveTo>
                    <a:pt x="0" y="20"/>
                  </a:moveTo>
                  <a:cubicBezTo>
                    <a:pt x="13" y="0"/>
                    <a:pt x="29" y="0"/>
                    <a:pt x="50" y="2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" name="Freeform 487">
              <a:extLst>
                <a:ext uri="{FF2B5EF4-FFF2-40B4-BE49-F238E27FC236}">
                  <a16:creationId xmlns:a16="http://schemas.microsoft.com/office/drawing/2014/main" id="{A6863A61-284D-4631-C073-B4810D7FA9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9" y="1019"/>
              <a:ext cx="126" cy="53"/>
            </a:xfrm>
            <a:custGeom>
              <a:avLst/>
              <a:gdLst>
                <a:gd name="T0" fmla="*/ 0 w 56"/>
                <a:gd name="T1" fmla="*/ 198 h 22"/>
                <a:gd name="T2" fmla="*/ 639 w 56"/>
                <a:gd name="T3" fmla="*/ 308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6" h="22">
                  <a:moveTo>
                    <a:pt x="0" y="14"/>
                  </a:moveTo>
                  <a:cubicBezTo>
                    <a:pt x="15" y="0"/>
                    <a:pt x="45" y="8"/>
                    <a:pt x="56" y="22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" name="Freeform 488">
              <a:extLst>
                <a:ext uri="{FF2B5EF4-FFF2-40B4-BE49-F238E27FC236}">
                  <a16:creationId xmlns:a16="http://schemas.microsoft.com/office/drawing/2014/main" id="{29BA1934-3365-F34B-2DF0-545F869556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3" y="995"/>
              <a:ext cx="132" cy="55"/>
            </a:xfrm>
            <a:custGeom>
              <a:avLst/>
              <a:gdLst>
                <a:gd name="T0" fmla="*/ 0 w 59"/>
                <a:gd name="T1" fmla="*/ 0 h 23"/>
                <a:gd name="T2" fmla="*/ 445 w 59"/>
                <a:gd name="T3" fmla="*/ 218 h 23"/>
                <a:gd name="T4" fmla="*/ 660 w 59"/>
                <a:gd name="T5" fmla="*/ 57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" h="23">
                  <a:moveTo>
                    <a:pt x="0" y="0"/>
                  </a:moveTo>
                  <a:cubicBezTo>
                    <a:pt x="15" y="15"/>
                    <a:pt x="19" y="23"/>
                    <a:pt x="40" y="16"/>
                  </a:cubicBezTo>
                  <a:cubicBezTo>
                    <a:pt x="49" y="13"/>
                    <a:pt x="53" y="10"/>
                    <a:pt x="59" y="4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" name="Freeform 489">
              <a:extLst>
                <a:ext uri="{FF2B5EF4-FFF2-40B4-BE49-F238E27FC236}">
                  <a16:creationId xmlns:a16="http://schemas.microsoft.com/office/drawing/2014/main" id="{98080070-B6BC-03A1-640E-0DE1A4C80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1081"/>
              <a:ext cx="157" cy="74"/>
            </a:xfrm>
            <a:custGeom>
              <a:avLst/>
              <a:gdLst>
                <a:gd name="T0" fmla="*/ 0 w 70"/>
                <a:gd name="T1" fmla="*/ 217 h 31"/>
                <a:gd name="T2" fmla="*/ 588 w 70"/>
                <a:gd name="T3" fmla="*/ 136 h 31"/>
                <a:gd name="T4" fmla="*/ 789 w 70"/>
                <a:gd name="T5" fmla="*/ 423 h 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" h="31">
                  <a:moveTo>
                    <a:pt x="0" y="16"/>
                  </a:moveTo>
                  <a:cubicBezTo>
                    <a:pt x="13" y="0"/>
                    <a:pt x="35" y="1"/>
                    <a:pt x="52" y="10"/>
                  </a:cubicBezTo>
                  <a:cubicBezTo>
                    <a:pt x="64" y="16"/>
                    <a:pt x="66" y="23"/>
                    <a:pt x="70" y="31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" name="Freeform 490">
              <a:extLst>
                <a:ext uri="{FF2B5EF4-FFF2-40B4-BE49-F238E27FC236}">
                  <a16:creationId xmlns:a16="http://schemas.microsoft.com/office/drawing/2014/main" id="{BFFB0C9D-C750-BAE1-C23F-ACCE020EE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8" y="1117"/>
              <a:ext cx="219" cy="65"/>
            </a:xfrm>
            <a:custGeom>
              <a:avLst/>
              <a:gdLst>
                <a:gd name="T0" fmla="*/ 0 w 98"/>
                <a:gd name="T1" fmla="*/ 58 h 27"/>
                <a:gd name="T2" fmla="*/ 335 w 98"/>
                <a:gd name="T3" fmla="*/ 41 h 27"/>
                <a:gd name="T4" fmla="*/ 735 w 98"/>
                <a:gd name="T5" fmla="*/ 279 h 27"/>
                <a:gd name="T6" fmla="*/ 1093 w 98"/>
                <a:gd name="T7" fmla="*/ 197 h 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8" h="27">
                  <a:moveTo>
                    <a:pt x="0" y="4"/>
                  </a:moveTo>
                  <a:cubicBezTo>
                    <a:pt x="9" y="6"/>
                    <a:pt x="19" y="0"/>
                    <a:pt x="30" y="3"/>
                  </a:cubicBezTo>
                  <a:cubicBezTo>
                    <a:pt x="43" y="6"/>
                    <a:pt x="52" y="17"/>
                    <a:pt x="66" y="20"/>
                  </a:cubicBezTo>
                  <a:cubicBezTo>
                    <a:pt x="75" y="22"/>
                    <a:pt x="94" y="27"/>
                    <a:pt x="98" y="14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" name="Freeform 491">
              <a:extLst>
                <a:ext uri="{FF2B5EF4-FFF2-40B4-BE49-F238E27FC236}">
                  <a16:creationId xmlns:a16="http://schemas.microsoft.com/office/drawing/2014/main" id="{33C68B77-DA64-F6C9-2F51-4AA78CF784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1" y="1122"/>
              <a:ext cx="114" cy="24"/>
            </a:xfrm>
            <a:custGeom>
              <a:avLst/>
              <a:gdLst>
                <a:gd name="T0" fmla="*/ 0 w 51"/>
                <a:gd name="T1" fmla="*/ 110 h 10"/>
                <a:gd name="T2" fmla="*/ 570 w 51"/>
                <a:gd name="T3" fmla="*/ 139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" h="10">
                  <a:moveTo>
                    <a:pt x="0" y="8"/>
                  </a:moveTo>
                  <a:cubicBezTo>
                    <a:pt x="18" y="0"/>
                    <a:pt x="33" y="1"/>
                    <a:pt x="51" y="1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" name="Freeform 492">
              <a:extLst>
                <a:ext uri="{FF2B5EF4-FFF2-40B4-BE49-F238E27FC236}">
                  <a16:creationId xmlns:a16="http://schemas.microsoft.com/office/drawing/2014/main" id="{74BD16CD-4490-D8FC-EAF0-E9F9C064D1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9" y="1172"/>
              <a:ext cx="130" cy="263"/>
            </a:xfrm>
            <a:custGeom>
              <a:avLst/>
              <a:gdLst>
                <a:gd name="T0" fmla="*/ 0 w 58"/>
                <a:gd name="T1" fmla="*/ 0 h 110"/>
                <a:gd name="T2" fmla="*/ 146 w 58"/>
                <a:gd name="T3" fmla="*/ 165 h 110"/>
                <a:gd name="T4" fmla="*/ 271 w 58"/>
                <a:gd name="T5" fmla="*/ 464 h 110"/>
                <a:gd name="T6" fmla="*/ 607 w 58"/>
                <a:gd name="T7" fmla="*/ 1052 h 110"/>
                <a:gd name="T8" fmla="*/ 619 w 58"/>
                <a:gd name="T9" fmla="*/ 1504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8" h="110">
                  <a:moveTo>
                    <a:pt x="0" y="0"/>
                  </a:moveTo>
                  <a:cubicBezTo>
                    <a:pt x="4" y="5"/>
                    <a:pt x="9" y="8"/>
                    <a:pt x="13" y="12"/>
                  </a:cubicBezTo>
                  <a:cubicBezTo>
                    <a:pt x="21" y="19"/>
                    <a:pt x="21" y="24"/>
                    <a:pt x="24" y="34"/>
                  </a:cubicBezTo>
                  <a:cubicBezTo>
                    <a:pt x="29" y="53"/>
                    <a:pt x="49" y="60"/>
                    <a:pt x="54" y="77"/>
                  </a:cubicBezTo>
                  <a:cubicBezTo>
                    <a:pt x="58" y="89"/>
                    <a:pt x="52" y="102"/>
                    <a:pt x="55" y="11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" name="Freeform 493">
              <a:extLst>
                <a:ext uri="{FF2B5EF4-FFF2-40B4-BE49-F238E27FC236}">
                  <a16:creationId xmlns:a16="http://schemas.microsoft.com/office/drawing/2014/main" id="{9667BF36-12A1-53E2-7236-86EC9C8A99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1" y="1323"/>
              <a:ext cx="42" cy="122"/>
            </a:xfrm>
            <a:custGeom>
              <a:avLst/>
              <a:gdLst>
                <a:gd name="T0" fmla="*/ 117 w 19"/>
                <a:gd name="T1" fmla="*/ 0 h 51"/>
                <a:gd name="T2" fmla="*/ 206 w 19"/>
                <a:gd name="T3" fmla="*/ 658 h 5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51">
                  <a:moveTo>
                    <a:pt x="11" y="0"/>
                  </a:moveTo>
                  <a:cubicBezTo>
                    <a:pt x="5" y="10"/>
                    <a:pt x="0" y="51"/>
                    <a:pt x="19" y="48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" name="Freeform 494">
              <a:extLst>
                <a:ext uri="{FF2B5EF4-FFF2-40B4-BE49-F238E27FC236}">
                  <a16:creationId xmlns:a16="http://schemas.microsoft.com/office/drawing/2014/main" id="{CA23E731-939E-BE17-1FA1-00A571B310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8" y="1354"/>
              <a:ext cx="65" cy="81"/>
            </a:xfrm>
            <a:custGeom>
              <a:avLst/>
              <a:gdLst>
                <a:gd name="T0" fmla="*/ 0 w 29"/>
                <a:gd name="T1" fmla="*/ 0 h 34"/>
                <a:gd name="T2" fmla="*/ 271 w 29"/>
                <a:gd name="T3" fmla="*/ 284 h 34"/>
                <a:gd name="T4" fmla="*/ 327 w 29"/>
                <a:gd name="T5" fmla="*/ 46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34">
                  <a:moveTo>
                    <a:pt x="0" y="0"/>
                  </a:moveTo>
                  <a:cubicBezTo>
                    <a:pt x="11" y="6"/>
                    <a:pt x="19" y="10"/>
                    <a:pt x="24" y="21"/>
                  </a:cubicBezTo>
                  <a:cubicBezTo>
                    <a:pt x="25" y="25"/>
                    <a:pt x="28" y="33"/>
                    <a:pt x="29" y="34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" name="Freeform 495">
              <a:extLst>
                <a:ext uri="{FF2B5EF4-FFF2-40B4-BE49-F238E27FC236}">
                  <a16:creationId xmlns:a16="http://schemas.microsoft.com/office/drawing/2014/main" id="{B14EA880-791B-75AC-9AE5-00A0F213EB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1" y="1256"/>
              <a:ext cx="9" cy="112"/>
            </a:xfrm>
            <a:custGeom>
              <a:avLst/>
              <a:gdLst>
                <a:gd name="T0" fmla="*/ 45 w 4"/>
                <a:gd name="T1" fmla="*/ 636 h 47"/>
                <a:gd name="T2" fmla="*/ 36 w 4"/>
                <a:gd name="T3" fmla="*/ 243 h 47"/>
                <a:gd name="T4" fmla="*/ 45 w 4"/>
                <a:gd name="T5" fmla="*/ 0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47">
                  <a:moveTo>
                    <a:pt x="4" y="47"/>
                  </a:moveTo>
                  <a:cubicBezTo>
                    <a:pt x="0" y="35"/>
                    <a:pt x="0" y="30"/>
                    <a:pt x="3" y="18"/>
                  </a:cubicBezTo>
                  <a:cubicBezTo>
                    <a:pt x="4" y="12"/>
                    <a:pt x="4" y="6"/>
                    <a:pt x="4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" name="Freeform 496">
              <a:extLst>
                <a:ext uri="{FF2B5EF4-FFF2-40B4-BE49-F238E27FC236}">
                  <a16:creationId xmlns:a16="http://schemas.microsoft.com/office/drawing/2014/main" id="{DAC64641-CEF4-C1E4-9654-73D179A841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6" y="1167"/>
              <a:ext cx="119" cy="101"/>
            </a:xfrm>
            <a:custGeom>
              <a:avLst/>
              <a:gdLst>
                <a:gd name="T0" fmla="*/ 101 w 53"/>
                <a:gd name="T1" fmla="*/ 0 h 42"/>
                <a:gd name="T2" fmla="*/ 599 w 53"/>
                <a:gd name="T3" fmla="*/ 584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3" h="42">
                  <a:moveTo>
                    <a:pt x="9" y="0"/>
                  </a:moveTo>
                  <a:cubicBezTo>
                    <a:pt x="0" y="28"/>
                    <a:pt x="34" y="37"/>
                    <a:pt x="53" y="42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" name="Freeform 497">
              <a:extLst>
                <a:ext uri="{FF2B5EF4-FFF2-40B4-BE49-F238E27FC236}">
                  <a16:creationId xmlns:a16="http://schemas.microsoft.com/office/drawing/2014/main" id="{673815BC-1631-5375-8590-437D499597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6" y="1179"/>
              <a:ext cx="68" cy="117"/>
            </a:xfrm>
            <a:custGeom>
              <a:avLst/>
              <a:gdLst>
                <a:gd name="T0" fmla="*/ 45 w 30"/>
                <a:gd name="T1" fmla="*/ 0 h 49"/>
                <a:gd name="T2" fmla="*/ 349 w 30"/>
                <a:gd name="T3" fmla="*/ 666 h 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" h="49">
                  <a:moveTo>
                    <a:pt x="4" y="0"/>
                  </a:moveTo>
                  <a:cubicBezTo>
                    <a:pt x="0" y="21"/>
                    <a:pt x="15" y="36"/>
                    <a:pt x="30" y="49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" name="Freeform 498">
              <a:extLst>
                <a:ext uri="{FF2B5EF4-FFF2-40B4-BE49-F238E27FC236}">
                  <a16:creationId xmlns:a16="http://schemas.microsoft.com/office/drawing/2014/main" id="{63F1621D-76B9-064A-CE01-4F5A66F394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2" y="1038"/>
              <a:ext cx="121" cy="81"/>
            </a:xfrm>
            <a:custGeom>
              <a:avLst/>
              <a:gdLst>
                <a:gd name="T0" fmla="*/ 0 w 54"/>
                <a:gd name="T1" fmla="*/ 12 h 34"/>
                <a:gd name="T2" fmla="*/ 607 w 54"/>
                <a:gd name="T3" fmla="*/ 460 h 3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34">
                  <a:moveTo>
                    <a:pt x="0" y="1"/>
                  </a:moveTo>
                  <a:cubicBezTo>
                    <a:pt x="22" y="0"/>
                    <a:pt x="49" y="15"/>
                    <a:pt x="54" y="34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0" name="Freeform 499">
              <a:extLst>
                <a:ext uri="{FF2B5EF4-FFF2-40B4-BE49-F238E27FC236}">
                  <a16:creationId xmlns:a16="http://schemas.microsoft.com/office/drawing/2014/main" id="{D385B55E-5C8A-C5BA-93E2-C1C41E9243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6" y="1064"/>
              <a:ext cx="121" cy="41"/>
            </a:xfrm>
            <a:custGeom>
              <a:avLst/>
              <a:gdLst>
                <a:gd name="T0" fmla="*/ 0 w 54"/>
                <a:gd name="T1" fmla="*/ 0 h 17"/>
                <a:gd name="T2" fmla="*/ 607 w 54"/>
                <a:gd name="T3" fmla="*/ 58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17">
                  <a:moveTo>
                    <a:pt x="0" y="0"/>
                  </a:moveTo>
                  <a:cubicBezTo>
                    <a:pt x="11" y="17"/>
                    <a:pt x="40" y="13"/>
                    <a:pt x="54" y="4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" name="Freeform 500">
              <a:extLst>
                <a:ext uri="{FF2B5EF4-FFF2-40B4-BE49-F238E27FC236}">
                  <a16:creationId xmlns:a16="http://schemas.microsoft.com/office/drawing/2014/main" id="{A2C108BC-448F-E0D1-E445-7A6FEFA0B0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1" y="2719"/>
              <a:ext cx="47" cy="62"/>
            </a:xfrm>
            <a:custGeom>
              <a:avLst/>
              <a:gdLst>
                <a:gd name="T0" fmla="*/ 56 w 21"/>
                <a:gd name="T1" fmla="*/ 29 h 26"/>
                <a:gd name="T2" fmla="*/ 56 w 21"/>
                <a:gd name="T3" fmla="*/ 41 h 26"/>
                <a:gd name="T4" fmla="*/ 20 w 21"/>
                <a:gd name="T5" fmla="*/ 246 h 26"/>
                <a:gd name="T6" fmla="*/ 134 w 21"/>
                <a:gd name="T7" fmla="*/ 353 h 26"/>
                <a:gd name="T8" fmla="*/ 215 w 21"/>
                <a:gd name="T9" fmla="*/ 272 h 26"/>
                <a:gd name="T10" fmla="*/ 154 w 21"/>
                <a:gd name="T11" fmla="*/ 29 h 26"/>
                <a:gd name="T12" fmla="*/ 56 w 21"/>
                <a:gd name="T13" fmla="*/ 29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26">
                  <a:moveTo>
                    <a:pt x="5" y="2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1" y="7"/>
                    <a:pt x="0" y="12"/>
                    <a:pt x="2" y="18"/>
                  </a:cubicBezTo>
                  <a:cubicBezTo>
                    <a:pt x="4" y="23"/>
                    <a:pt x="8" y="26"/>
                    <a:pt x="12" y="26"/>
                  </a:cubicBezTo>
                  <a:cubicBezTo>
                    <a:pt x="14" y="26"/>
                    <a:pt x="17" y="25"/>
                    <a:pt x="19" y="20"/>
                  </a:cubicBezTo>
                  <a:cubicBezTo>
                    <a:pt x="21" y="16"/>
                    <a:pt x="19" y="6"/>
                    <a:pt x="14" y="2"/>
                  </a:cubicBezTo>
                  <a:cubicBezTo>
                    <a:pt x="11" y="0"/>
                    <a:pt x="8" y="0"/>
                    <a:pt x="5" y="2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" name="Freeform 501">
              <a:extLst>
                <a:ext uri="{FF2B5EF4-FFF2-40B4-BE49-F238E27FC236}">
                  <a16:creationId xmlns:a16="http://schemas.microsoft.com/office/drawing/2014/main" id="{D52652FD-861D-CBC3-12DD-7C25D6EE7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" y="2776"/>
              <a:ext cx="45" cy="55"/>
            </a:xfrm>
            <a:custGeom>
              <a:avLst/>
              <a:gdLst>
                <a:gd name="T0" fmla="*/ 81 w 20"/>
                <a:gd name="T1" fmla="*/ 29 h 23"/>
                <a:gd name="T2" fmla="*/ 11 w 20"/>
                <a:gd name="T3" fmla="*/ 165 h 23"/>
                <a:gd name="T4" fmla="*/ 0 w 20"/>
                <a:gd name="T5" fmla="*/ 177 h 23"/>
                <a:gd name="T6" fmla="*/ 36 w 20"/>
                <a:gd name="T7" fmla="*/ 258 h 23"/>
                <a:gd name="T8" fmla="*/ 117 w 20"/>
                <a:gd name="T9" fmla="*/ 316 h 23"/>
                <a:gd name="T10" fmla="*/ 182 w 20"/>
                <a:gd name="T11" fmla="*/ 258 h 23"/>
                <a:gd name="T12" fmla="*/ 173 w 20"/>
                <a:gd name="T13" fmla="*/ 41 h 23"/>
                <a:gd name="T14" fmla="*/ 81 w 20"/>
                <a:gd name="T15" fmla="*/ 29 h 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23">
                  <a:moveTo>
                    <a:pt x="7" y="2"/>
                  </a:moveTo>
                  <a:cubicBezTo>
                    <a:pt x="3" y="4"/>
                    <a:pt x="1" y="8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0" y="15"/>
                    <a:pt x="1" y="18"/>
                    <a:pt x="3" y="19"/>
                  </a:cubicBezTo>
                  <a:cubicBezTo>
                    <a:pt x="5" y="22"/>
                    <a:pt x="8" y="23"/>
                    <a:pt x="10" y="23"/>
                  </a:cubicBezTo>
                  <a:cubicBezTo>
                    <a:pt x="12" y="23"/>
                    <a:pt x="14" y="21"/>
                    <a:pt x="16" y="19"/>
                  </a:cubicBezTo>
                  <a:cubicBezTo>
                    <a:pt x="20" y="16"/>
                    <a:pt x="19" y="7"/>
                    <a:pt x="15" y="3"/>
                  </a:cubicBezTo>
                  <a:cubicBezTo>
                    <a:pt x="13" y="0"/>
                    <a:pt x="10" y="0"/>
                    <a:pt x="7" y="2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" name="Freeform 502">
              <a:extLst>
                <a:ext uri="{FF2B5EF4-FFF2-40B4-BE49-F238E27FC236}">
                  <a16:creationId xmlns:a16="http://schemas.microsoft.com/office/drawing/2014/main" id="{31BCCAD5-DB49-89B0-5616-B06B1C02A1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4" y="2891"/>
              <a:ext cx="42" cy="62"/>
            </a:xfrm>
            <a:custGeom>
              <a:avLst/>
              <a:gdLst>
                <a:gd name="T0" fmla="*/ 33 w 19"/>
                <a:gd name="T1" fmla="*/ 79 h 26"/>
                <a:gd name="T2" fmla="*/ 53 w 19"/>
                <a:gd name="T3" fmla="*/ 324 h 26"/>
                <a:gd name="T4" fmla="*/ 133 w 19"/>
                <a:gd name="T5" fmla="*/ 324 h 26"/>
                <a:gd name="T6" fmla="*/ 195 w 19"/>
                <a:gd name="T7" fmla="*/ 79 h 26"/>
                <a:gd name="T8" fmla="*/ 117 w 19"/>
                <a:gd name="T9" fmla="*/ 12 h 26"/>
                <a:gd name="T10" fmla="*/ 33 w 19"/>
                <a:gd name="T11" fmla="*/ 79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26">
                  <a:moveTo>
                    <a:pt x="3" y="6"/>
                  </a:moveTo>
                  <a:cubicBezTo>
                    <a:pt x="0" y="12"/>
                    <a:pt x="1" y="21"/>
                    <a:pt x="5" y="24"/>
                  </a:cubicBezTo>
                  <a:cubicBezTo>
                    <a:pt x="7" y="26"/>
                    <a:pt x="10" y="26"/>
                    <a:pt x="12" y="24"/>
                  </a:cubicBezTo>
                  <a:cubicBezTo>
                    <a:pt x="15" y="22"/>
                    <a:pt x="19" y="12"/>
                    <a:pt x="18" y="6"/>
                  </a:cubicBezTo>
                  <a:cubicBezTo>
                    <a:pt x="17" y="3"/>
                    <a:pt x="14" y="1"/>
                    <a:pt x="11" y="1"/>
                  </a:cubicBezTo>
                  <a:cubicBezTo>
                    <a:pt x="7" y="0"/>
                    <a:pt x="4" y="2"/>
                    <a:pt x="3" y="6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" name="Freeform 503">
              <a:extLst>
                <a:ext uri="{FF2B5EF4-FFF2-40B4-BE49-F238E27FC236}">
                  <a16:creationId xmlns:a16="http://schemas.microsoft.com/office/drawing/2014/main" id="{47F273A1-3DC3-9E69-3B90-B65A9C6226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1" y="2843"/>
              <a:ext cx="32" cy="50"/>
            </a:xfrm>
            <a:custGeom>
              <a:avLst/>
              <a:gdLst>
                <a:gd name="T0" fmla="*/ 25 w 14"/>
                <a:gd name="T1" fmla="*/ 69 h 21"/>
                <a:gd name="T2" fmla="*/ 48 w 14"/>
                <a:gd name="T3" fmla="*/ 243 h 21"/>
                <a:gd name="T4" fmla="*/ 121 w 14"/>
                <a:gd name="T5" fmla="*/ 271 h 21"/>
                <a:gd name="T6" fmla="*/ 158 w 14"/>
                <a:gd name="T7" fmla="*/ 176 h 21"/>
                <a:gd name="T8" fmla="*/ 94 w 14"/>
                <a:gd name="T9" fmla="*/ 12 h 21"/>
                <a:gd name="T10" fmla="*/ 25 w 14"/>
                <a:gd name="T11" fmla="*/ 69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21">
                  <a:moveTo>
                    <a:pt x="2" y="5"/>
                  </a:moveTo>
                  <a:cubicBezTo>
                    <a:pt x="0" y="10"/>
                    <a:pt x="1" y="15"/>
                    <a:pt x="4" y="18"/>
                  </a:cubicBezTo>
                  <a:cubicBezTo>
                    <a:pt x="6" y="20"/>
                    <a:pt x="8" y="21"/>
                    <a:pt x="10" y="20"/>
                  </a:cubicBezTo>
                  <a:cubicBezTo>
                    <a:pt x="12" y="19"/>
                    <a:pt x="13" y="17"/>
                    <a:pt x="13" y="13"/>
                  </a:cubicBezTo>
                  <a:cubicBezTo>
                    <a:pt x="14" y="9"/>
                    <a:pt x="12" y="2"/>
                    <a:pt x="8" y="1"/>
                  </a:cubicBezTo>
                  <a:cubicBezTo>
                    <a:pt x="6" y="0"/>
                    <a:pt x="4" y="1"/>
                    <a:pt x="2" y="5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" name="Freeform 504">
              <a:extLst>
                <a:ext uri="{FF2B5EF4-FFF2-40B4-BE49-F238E27FC236}">
                  <a16:creationId xmlns:a16="http://schemas.microsoft.com/office/drawing/2014/main" id="{D0583822-E331-349B-824A-E35F5BD7BB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6" y="2793"/>
              <a:ext cx="31" cy="50"/>
            </a:xfrm>
            <a:custGeom>
              <a:avLst/>
              <a:gdLst>
                <a:gd name="T0" fmla="*/ 53 w 14"/>
                <a:gd name="T1" fmla="*/ 12 h 21"/>
                <a:gd name="T2" fmla="*/ 9 w 14"/>
                <a:gd name="T3" fmla="*/ 69 h 21"/>
                <a:gd name="T4" fmla="*/ 35 w 14"/>
                <a:gd name="T5" fmla="*/ 255 h 21"/>
                <a:gd name="T6" fmla="*/ 89 w 14"/>
                <a:gd name="T7" fmla="*/ 271 h 21"/>
                <a:gd name="T8" fmla="*/ 142 w 14"/>
                <a:gd name="T9" fmla="*/ 136 h 21"/>
                <a:gd name="T10" fmla="*/ 53 w 14"/>
                <a:gd name="T11" fmla="*/ 12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21">
                  <a:moveTo>
                    <a:pt x="5" y="1"/>
                  </a:moveTo>
                  <a:cubicBezTo>
                    <a:pt x="4" y="1"/>
                    <a:pt x="2" y="2"/>
                    <a:pt x="1" y="5"/>
                  </a:cubicBezTo>
                  <a:cubicBezTo>
                    <a:pt x="0" y="9"/>
                    <a:pt x="0" y="16"/>
                    <a:pt x="3" y="19"/>
                  </a:cubicBezTo>
                  <a:cubicBezTo>
                    <a:pt x="4" y="20"/>
                    <a:pt x="6" y="21"/>
                    <a:pt x="8" y="20"/>
                  </a:cubicBezTo>
                  <a:cubicBezTo>
                    <a:pt x="12" y="19"/>
                    <a:pt x="14" y="15"/>
                    <a:pt x="13" y="10"/>
                  </a:cubicBezTo>
                  <a:cubicBezTo>
                    <a:pt x="12" y="5"/>
                    <a:pt x="9" y="0"/>
                    <a:pt x="5" y="1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6" name="Freeform 505">
              <a:extLst>
                <a:ext uri="{FF2B5EF4-FFF2-40B4-BE49-F238E27FC236}">
                  <a16:creationId xmlns:a16="http://schemas.microsoft.com/office/drawing/2014/main" id="{416DD749-1B78-82CE-22D2-2B37D3410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" y="2968"/>
              <a:ext cx="42" cy="69"/>
            </a:xfrm>
            <a:custGeom>
              <a:avLst/>
              <a:gdLst>
                <a:gd name="T0" fmla="*/ 97 w 19"/>
                <a:gd name="T1" fmla="*/ 12 h 29"/>
                <a:gd name="T2" fmla="*/ 97 w 19"/>
                <a:gd name="T3" fmla="*/ 12 h 29"/>
                <a:gd name="T4" fmla="*/ 20 w 19"/>
                <a:gd name="T5" fmla="*/ 226 h 29"/>
                <a:gd name="T6" fmla="*/ 33 w 19"/>
                <a:gd name="T7" fmla="*/ 255 h 29"/>
                <a:gd name="T8" fmla="*/ 88 w 19"/>
                <a:gd name="T9" fmla="*/ 378 h 29"/>
                <a:gd name="T10" fmla="*/ 153 w 19"/>
                <a:gd name="T11" fmla="*/ 352 h 29"/>
                <a:gd name="T12" fmla="*/ 170 w 19"/>
                <a:gd name="T13" fmla="*/ 40 h 29"/>
                <a:gd name="T14" fmla="*/ 97 w 19"/>
                <a:gd name="T15" fmla="*/ 12 h 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9" h="29">
                  <a:moveTo>
                    <a:pt x="9" y="1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2" y="4"/>
                    <a:pt x="0" y="11"/>
                    <a:pt x="2" y="17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4" y="23"/>
                    <a:pt x="5" y="27"/>
                    <a:pt x="8" y="28"/>
                  </a:cubicBezTo>
                  <a:cubicBezTo>
                    <a:pt x="10" y="29"/>
                    <a:pt x="12" y="28"/>
                    <a:pt x="14" y="26"/>
                  </a:cubicBezTo>
                  <a:cubicBezTo>
                    <a:pt x="17" y="23"/>
                    <a:pt x="19" y="9"/>
                    <a:pt x="16" y="3"/>
                  </a:cubicBezTo>
                  <a:cubicBezTo>
                    <a:pt x="14" y="0"/>
                    <a:pt x="12" y="0"/>
                    <a:pt x="9" y="1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7" name="Freeform 506">
              <a:extLst>
                <a:ext uri="{FF2B5EF4-FFF2-40B4-BE49-F238E27FC236}">
                  <a16:creationId xmlns:a16="http://schemas.microsoft.com/office/drawing/2014/main" id="{E93147B3-0908-BEC8-C8A5-ABEB6D2BA0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4" y="2767"/>
              <a:ext cx="52" cy="67"/>
            </a:xfrm>
            <a:custGeom>
              <a:avLst/>
              <a:gdLst>
                <a:gd name="T0" fmla="*/ 138 w 23"/>
                <a:gd name="T1" fmla="*/ 0 h 28"/>
                <a:gd name="T2" fmla="*/ 36 w 23"/>
                <a:gd name="T3" fmla="*/ 98 h 28"/>
                <a:gd name="T4" fmla="*/ 93 w 23"/>
                <a:gd name="T5" fmla="*/ 373 h 28"/>
                <a:gd name="T6" fmla="*/ 163 w 23"/>
                <a:gd name="T7" fmla="*/ 354 h 28"/>
                <a:gd name="T8" fmla="*/ 240 w 23"/>
                <a:gd name="T9" fmla="*/ 57 h 28"/>
                <a:gd name="T10" fmla="*/ 138 w 23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" h="28">
                  <a:moveTo>
                    <a:pt x="12" y="0"/>
                  </a:moveTo>
                  <a:cubicBezTo>
                    <a:pt x="7" y="0"/>
                    <a:pt x="4" y="3"/>
                    <a:pt x="3" y="7"/>
                  </a:cubicBezTo>
                  <a:cubicBezTo>
                    <a:pt x="0" y="14"/>
                    <a:pt x="3" y="25"/>
                    <a:pt x="8" y="27"/>
                  </a:cubicBezTo>
                  <a:cubicBezTo>
                    <a:pt x="10" y="28"/>
                    <a:pt x="12" y="28"/>
                    <a:pt x="14" y="26"/>
                  </a:cubicBezTo>
                  <a:cubicBezTo>
                    <a:pt x="19" y="20"/>
                    <a:pt x="23" y="10"/>
                    <a:pt x="21" y="4"/>
                  </a:cubicBezTo>
                  <a:cubicBezTo>
                    <a:pt x="20" y="2"/>
                    <a:pt x="17" y="0"/>
                    <a:pt x="12" y="0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8" name="Freeform 507">
              <a:extLst>
                <a:ext uri="{FF2B5EF4-FFF2-40B4-BE49-F238E27FC236}">
                  <a16:creationId xmlns:a16="http://schemas.microsoft.com/office/drawing/2014/main" id="{E0B77EF9-1B45-C012-DD93-D2A0FB6E75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0" y="2728"/>
              <a:ext cx="42" cy="39"/>
            </a:xfrm>
            <a:custGeom>
              <a:avLst/>
              <a:gdLst>
                <a:gd name="T0" fmla="*/ 108 w 19"/>
                <a:gd name="T1" fmla="*/ 0 h 16"/>
                <a:gd name="T2" fmla="*/ 108 w 19"/>
                <a:gd name="T3" fmla="*/ 0 h 16"/>
                <a:gd name="T4" fmla="*/ 9 w 19"/>
                <a:gd name="T5" fmla="*/ 71 h 16"/>
                <a:gd name="T6" fmla="*/ 33 w 19"/>
                <a:gd name="T7" fmla="*/ 190 h 16"/>
                <a:gd name="T8" fmla="*/ 133 w 19"/>
                <a:gd name="T9" fmla="*/ 219 h 16"/>
                <a:gd name="T10" fmla="*/ 195 w 19"/>
                <a:gd name="T11" fmla="*/ 90 h 16"/>
                <a:gd name="T12" fmla="*/ 108 w 19"/>
                <a:gd name="T13" fmla="*/ 0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16">
                  <a:moveTo>
                    <a:pt x="1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6" y="0"/>
                    <a:pt x="3" y="2"/>
                    <a:pt x="1" y="5"/>
                  </a:cubicBezTo>
                  <a:cubicBezTo>
                    <a:pt x="0" y="8"/>
                    <a:pt x="1" y="11"/>
                    <a:pt x="3" y="13"/>
                  </a:cubicBezTo>
                  <a:cubicBezTo>
                    <a:pt x="5" y="16"/>
                    <a:pt x="9" y="16"/>
                    <a:pt x="12" y="15"/>
                  </a:cubicBezTo>
                  <a:cubicBezTo>
                    <a:pt x="16" y="14"/>
                    <a:pt x="19" y="10"/>
                    <a:pt x="18" y="6"/>
                  </a:cubicBezTo>
                  <a:cubicBezTo>
                    <a:pt x="18" y="4"/>
                    <a:pt x="17" y="0"/>
                    <a:pt x="10" y="0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9" name="Freeform 508">
              <a:extLst>
                <a:ext uri="{FF2B5EF4-FFF2-40B4-BE49-F238E27FC236}">
                  <a16:creationId xmlns:a16="http://schemas.microsoft.com/office/drawing/2014/main" id="{616226AB-0E51-38D7-218C-FA749CE39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9" y="2774"/>
              <a:ext cx="38" cy="43"/>
            </a:xfrm>
            <a:custGeom>
              <a:avLst/>
              <a:gdLst>
                <a:gd name="T0" fmla="*/ 36 w 17"/>
                <a:gd name="T1" fmla="*/ 69 h 18"/>
                <a:gd name="T2" fmla="*/ 20 w 17"/>
                <a:gd name="T3" fmla="*/ 189 h 18"/>
                <a:gd name="T4" fmla="*/ 101 w 17"/>
                <a:gd name="T5" fmla="*/ 246 h 18"/>
                <a:gd name="T6" fmla="*/ 190 w 17"/>
                <a:gd name="T7" fmla="*/ 127 h 18"/>
                <a:gd name="T8" fmla="*/ 125 w 17"/>
                <a:gd name="T9" fmla="*/ 12 h 18"/>
                <a:gd name="T10" fmla="*/ 36 w 17"/>
                <a:gd name="T11" fmla="*/ 69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8">
                  <a:moveTo>
                    <a:pt x="3" y="5"/>
                  </a:moveTo>
                  <a:cubicBezTo>
                    <a:pt x="1" y="8"/>
                    <a:pt x="0" y="12"/>
                    <a:pt x="2" y="14"/>
                  </a:cubicBezTo>
                  <a:cubicBezTo>
                    <a:pt x="3" y="16"/>
                    <a:pt x="4" y="18"/>
                    <a:pt x="9" y="18"/>
                  </a:cubicBezTo>
                  <a:cubicBezTo>
                    <a:pt x="14" y="18"/>
                    <a:pt x="16" y="13"/>
                    <a:pt x="17" y="9"/>
                  </a:cubicBezTo>
                  <a:cubicBezTo>
                    <a:pt x="17" y="5"/>
                    <a:pt x="14" y="1"/>
                    <a:pt x="11" y="1"/>
                  </a:cubicBezTo>
                  <a:cubicBezTo>
                    <a:pt x="8" y="0"/>
                    <a:pt x="5" y="2"/>
                    <a:pt x="3" y="5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0" name="Freeform 509">
              <a:extLst>
                <a:ext uri="{FF2B5EF4-FFF2-40B4-BE49-F238E27FC236}">
                  <a16:creationId xmlns:a16="http://schemas.microsoft.com/office/drawing/2014/main" id="{388F6DE2-653B-A599-E7FF-B1EC47804B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32" y="2838"/>
              <a:ext cx="35" cy="39"/>
            </a:xfrm>
            <a:custGeom>
              <a:avLst/>
              <a:gdLst>
                <a:gd name="T0" fmla="*/ 33 w 16"/>
                <a:gd name="T1" fmla="*/ 29 h 16"/>
                <a:gd name="T2" fmla="*/ 20 w 16"/>
                <a:gd name="T3" fmla="*/ 161 h 16"/>
                <a:gd name="T4" fmla="*/ 105 w 16"/>
                <a:gd name="T5" fmla="*/ 232 h 16"/>
                <a:gd name="T6" fmla="*/ 168 w 16"/>
                <a:gd name="T7" fmla="*/ 144 h 16"/>
                <a:gd name="T8" fmla="*/ 168 w 16"/>
                <a:gd name="T9" fmla="*/ 132 h 16"/>
                <a:gd name="T10" fmla="*/ 116 w 16"/>
                <a:gd name="T11" fmla="*/ 12 h 16"/>
                <a:gd name="T12" fmla="*/ 33 w 16"/>
                <a:gd name="T13" fmla="*/ 29 h 16"/>
                <a:gd name="T14" fmla="*/ 116 w 16"/>
                <a:gd name="T15" fmla="*/ 12 h 16"/>
                <a:gd name="T16" fmla="*/ 116 w 16"/>
                <a:gd name="T17" fmla="*/ 12 h 16"/>
                <a:gd name="T18" fmla="*/ 116 w 16"/>
                <a:gd name="T19" fmla="*/ 12 h 16"/>
                <a:gd name="T20" fmla="*/ 116 w 16"/>
                <a:gd name="T21" fmla="*/ 12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" h="16">
                  <a:moveTo>
                    <a:pt x="3" y="2"/>
                  </a:moveTo>
                  <a:cubicBezTo>
                    <a:pt x="1" y="5"/>
                    <a:pt x="0" y="8"/>
                    <a:pt x="2" y="11"/>
                  </a:cubicBezTo>
                  <a:cubicBezTo>
                    <a:pt x="3" y="15"/>
                    <a:pt x="6" y="16"/>
                    <a:pt x="10" y="16"/>
                  </a:cubicBezTo>
                  <a:cubicBezTo>
                    <a:pt x="13" y="16"/>
                    <a:pt x="15" y="13"/>
                    <a:pt x="16" y="10"/>
                  </a:cubicBezTo>
                  <a:cubicBezTo>
                    <a:pt x="16" y="10"/>
                    <a:pt x="16" y="10"/>
                    <a:pt x="16" y="9"/>
                  </a:cubicBezTo>
                  <a:cubicBezTo>
                    <a:pt x="16" y="6"/>
                    <a:pt x="14" y="3"/>
                    <a:pt x="11" y="1"/>
                  </a:cubicBezTo>
                  <a:cubicBezTo>
                    <a:pt x="6" y="0"/>
                    <a:pt x="4" y="1"/>
                    <a:pt x="3" y="2"/>
                  </a:cubicBezTo>
                  <a:close/>
                  <a:moveTo>
                    <a:pt x="11" y="1"/>
                  </a:move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1" name="Freeform 510">
              <a:extLst>
                <a:ext uri="{FF2B5EF4-FFF2-40B4-BE49-F238E27FC236}">
                  <a16:creationId xmlns:a16="http://schemas.microsoft.com/office/drawing/2014/main" id="{41C3FE53-2080-A771-F56E-51AAE398C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9" y="2843"/>
              <a:ext cx="40" cy="62"/>
            </a:xfrm>
            <a:custGeom>
              <a:avLst/>
              <a:gdLst>
                <a:gd name="T0" fmla="*/ 98 w 18"/>
                <a:gd name="T1" fmla="*/ 0 h 26"/>
                <a:gd name="T2" fmla="*/ 89 w 18"/>
                <a:gd name="T3" fmla="*/ 0 h 26"/>
                <a:gd name="T4" fmla="*/ 89 w 18"/>
                <a:gd name="T5" fmla="*/ 0 h 26"/>
                <a:gd name="T6" fmla="*/ 89 w 18"/>
                <a:gd name="T7" fmla="*/ 0 h 26"/>
                <a:gd name="T8" fmla="*/ 89 w 18"/>
                <a:gd name="T9" fmla="*/ 12 h 26"/>
                <a:gd name="T10" fmla="*/ 9 w 18"/>
                <a:gd name="T11" fmla="*/ 107 h 26"/>
                <a:gd name="T12" fmla="*/ 0 w 18"/>
                <a:gd name="T13" fmla="*/ 188 h 26"/>
                <a:gd name="T14" fmla="*/ 36 w 18"/>
                <a:gd name="T15" fmla="*/ 312 h 26"/>
                <a:gd name="T16" fmla="*/ 133 w 18"/>
                <a:gd name="T17" fmla="*/ 312 h 26"/>
                <a:gd name="T18" fmla="*/ 178 w 18"/>
                <a:gd name="T19" fmla="*/ 69 h 26"/>
                <a:gd name="T20" fmla="*/ 98 w 18"/>
                <a:gd name="T21" fmla="*/ 0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" h="26">
                  <a:moveTo>
                    <a:pt x="9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1"/>
                    <a:pt x="8" y="1"/>
                  </a:cubicBezTo>
                  <a:cubicBezTo>
                    <a:pt x="5" y="1"/>
                    <a:pt x="2" y="4"/>
                    <a:pt x="1" y="8"/>
                  </a:cubicBezTo>
                  <a:cubicBezTo>
                    <a:pt x="0" y="10"/>
                    <a:pt x="0" y="12"/>
                    <a:pt x="0" y="14"/>
                  </a:cubicBezTo>
                  <a:cubicBezTo>
                    <a:pt x="0" y="18"/>
                    <a:pt x="1" y="22"/>
                    <a:pt x="3" y="23"/>
                  </a:cubicBezTo>
                  <a:cubicBezTo>
                    <a:pt x="5" y="24"/>
                    <a:pt x="8" y="26"/>
                    <a:pt x="12" y="23"/>
                  </a:cubicBezTo>
                  <a:cubicBezTo>
                    <a:pt x="17" y="19"/>
                    <a:pt x="18" y="10"/>
                    <a:pt x="16" y="5"/>
                  </a:cubicBezTo>
                  <a:cubicBezTo>
                    <a:pt x="15" y="1"/>
                    <a:pt x="12" y="0"/>
                    <a:pt x="9" y="0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2" name="Freeform 511">
              <a:extLst>
                <a:ext uri="{FF2B5EF4-FFF2-40B4-BE49-F238E27FC236}">
                  <a16:creationId xmlns:a16="http://schemas.microsoft.com/office/drawing/2014/main" id="{40D5B67D-A4C4-4ED7-3BED-ACE85030A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" y="2898"/>
              <a:ext cx="38" cy="43"/>
            </a:xfrm>
            <a:custGeom>
              <a:avLst/>
              <a:gdLst>
                <a:gd name="T0" fmla="*/ 36 w 17"/>
                <a:gd name="T1" fmla="*/ 29 h 18"/>
                <a:gd name="T2" fmla="*/ 20 w 17"/>
                <a:gd name="T3" fmla="*/ 165 h 18"/>
                <a:gd name="T4" fmla="*/ 101 w 17"/>
                <a:gd name="T5" fmla="*/ 246 h 18"/>
                <a:gd name="T6" fmla="*/ 179 w 17"/>
                <a:gd name="T7" fmla="*/ 165 h 18"/>
                <a:gd name="T8" fmla="*/ 190 w 17"/>
                <a:gd name="T9" fmla="*/ 136 h 18"/>
                <a:gd name="T10" fmla="*/ 125 w 17"/>
                <a:gd name="T11" fmla="*/ 29 h 18"/>
                <a:gd name="T12" fmla="*/ 36 w 17"/>
                <a:gd name="T13" fmla="*/ 29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8">
                  <a:moveTo>
                    <a:pt x="3" y="2"/>
                  </a:moveTo>
                  <a:cubicBezTo>
                    <a:pt x="1" y="4"/>
                    <a:pt x="0" y="8"/>
                    <a:pt x="2" y="12"/>
                  </a:cubicBezTo>
                  <a:cubicBezTo>
                    <a:pt x="3" y="15"/>
                    <a:pt x="6" y="18"/>
                    <a:pt x="9" y="18"/>
                  </a:cubicBezTo>
                  <a:cubicBezTo>
                    <a:pt x="13" y="18"/>
                    <a:pt x="16" y="15"/>
                    <a:pt x="16" y="12"/>
                  </a:cubicBezTo>
                  <a:cubicBezTo>
                    <a:pt x="17" y="11"/>
                    <a:pt x="17" y="11"/>
                    <a:pt x="17" y="10"/>
                  </a:cubicBezTo>
                  <a:cubicBezTo>
                    <a:pt x="17" y="7"/>
                    <a:pt x="15" y="4"/>
                    <a:pt x="11" y="2"/>
                  </a:cubicBezTo>
                  <a:cubicBezTo>
                    <a:pt x="7" y="0"/>
                    <a:pt x="4" y="1"/>
                    <a:pt x="3" y="2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" name="Freeform 512">
              <a:extLst>
                <a:ext uri="{FF2B5EF4-FFF2-40B4-BE49-F238E27FC236}">
                  <a16:creationId xmlns:a16="http://schemas.microsoft.com/office/drawing/2014/main" id="{AF04CA5F-BBFF-9213-BB49-037951E0A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5" y="2953"/>
              <a:ext cx="32" cy="38"/>
            </a:xfrm>
            <a:custGeom>
              <a:avLst/>
              <a:gdLst>
                <a:gd name="T0" fmla="*/ 94 w 14"/>
                <a:gd name="T1" fmla="*/ 0 h 16"/>
                <a:gd name="T2" fmla="*/ 94 w 14"/>
                <a:gd name="T3" fmla="*/ 0 h 16"/>
                <a:gd name="T4" fmla="*/ 11 w 14"/>
                <a:gd name="T5" fmla="*/ 107 h 16"/>
                <a:gd name="T6" fmla="*/ 25 w 14"/>
                <a:gd name="T7" fmla="*/ 204 h 16"/>
                <a:gd name="T8" fmla="*/ 94 w 14"/>
                <a:gd name="T9" fmla="*/ 204 h 16"/>
                <a:gd name="T10" fmla="*/ 158 w 14"/>
                <a:gd name="T11" fmla="*/ 57 h 16"/>
                <a:gd name="T12" fmla="*/ 94 w 14"/>
                <a:gd name="T13" fmla="*/ 0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16">
                  <a:moveTo>
                    <a:pt x="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1"/>
                    <a:pt x="2" y="5"/>
                    <a:pt x="1" y="8"/>
                  </a:cubicBezTo>
                  <a:cubicBezTo>
                    <a:pt x="0" y="11"/>
                    <a:pt x="1" y="13"/>
                    <a:pt x="2" y="15"/>
                  </a:cubicBezTo>
                  <a:cubicBezTo>
                    <a:pt x="3" y="15"/>
                    <a:pt x="5" y="16"/>
                    <a:pt x="8" y="15"/>
                  </a:cubicBezTo>
                  <a:cubicBezTo>
                    <a:pt x="12" y="14"/>
                    <a:pt x="14" y="7"/>
                    <a:pt x="13" y="4"/>
                  </a:cubicBezTo>
                  <a:cubicBezTo>
                    <a:pt x="13" y="1"/>
                    <a:pt x="11" y="0"/>
                    <a:pt x="8" y="0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" name="Freeform 513">
              <a:extLst>
                <a:ext uri="{FF2B5EF4-FFF2-40B4-BE49-F238E27FC236}">
                  <a16:creationId xmlns:a16="http://schemas.microsoft.com/office/drawing/2014/main" id="{39707954-C9AA-D518-7B77-D1966F8A0F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0" y="3479"/>
              <a:ext cx="40" cy="48"/>
            </a:xfrm>
            <a:custGeom>
              <a:avLst/>
              <a:gdLst>
                <a:gd name="T0" fmla="*/ 53 w 18"/>
                <a:gd name="T1" fmla="*/ 41 h 20"/>
                <a:gd name="T2" fmla="*/ 53 w 18"/>
                <a:gd name="T3" fmla="*/ 41 h 20"/>
                <a:gd name="T4" fmla="*/ 36 w 18"/>
                <a:gd name="T5" fmla="*/ 235 h 20"/>
                <a:gd name="T6" fmla="*/ 162 w 18"/>
                <a:gd name="T7" fmla="*/ 206 h 20"/>
                <a:gd name="T8" fmla="*/ 187 w 18"/>
                <a:gd name="T9" fmla="*/ 70 h 20"/>
                <a:gd name="T10" fmla="*/ 133 w 18"/>
                <a:gd name="T11" fmla="*/ 0 h 20"/>
                <a:gd name="T12" fmla="*/ 53 w 18"/>
                <a:gd name="T13" fmla="*/ 41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20">
                  <a:moveTo>
                    <a:pt x="5" y="3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0" y="9"/>
                    <a:pt x="0" y="15"/>
                    <a:pt x="3" y="17"/>
                  </a:cubicBezTo>
                  <a:cubicBezTo>
                    <a:pt x="6" y="20"/>
                    <a:pt x="10" y="20"/>
                    <a:pt x="15" y="15"/>
                  </a:cubicBezTo>
                  <a:cubicBezTo>
                    <a:pt x="17" y="13"/>
                    <a:pt x="18" y="9"/>
                    <a:pt x="17" y="5"/>
                  </a:cubicBezTo>
                  <a:cubicBezTo>
                    <a:pt x="16" y="3"/>
                    <a:pt x="14" y="0"/>
                    <a:pt x="12" y="0"/>
                  </a:cubicBezTo>
                  <a:cubicBezTo>
                    <a:pt x="10" y="0"/>
                    <a:pt x="8" y="0"/>
                    <a:pt x="5" y="3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5" name="Freeform 514">
              <a:extLst>
                <a:ext uri="{FF2B5EF4-FFF2-40B4-BE49-F238E27FC236}">
                  <a16:creationId xmlns:a16="http://schemas.microsoft.com/office/drawing/2014/main" id="{D00193B4-BC5B-2477-174F-8E39B14D6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0" y="3462"/>
              <a:ext cx="29" cy="36"/>
            </a:xfrm>
            <a:custGeom>
              <a:avLst/>
              <a:gdLst>
                <a:gd name="T0" fmla="*/ 80 w 13"/>
                <a:gd name="T1" fmla="*/ 0 h 15"/>
                <a:gd name="T2" fmla="*/ 9 w 13"/>
                <a:gd name="T3" fmla="*/ 70 h 15"/>
                <a:gd name="T4" fmla="*/ 9 w 13"/>
                <a:gd name="T5" fmla="*/ 70 h 15"/>
                <a:gd name="T6" fmla="*/ 9 w 13"/>
                <a:gd name="T7" fmla="*/ 70 h 15"/>
                <a:gd name="T8" fmla="*/ 0 w 13"/>
                <a:gd name="T9" fmla="*/ 127 h 15"/>
                <a:gd name="T10" fmla="*/ 36 w 13"/>
                <a:gd name="T11" fmla="*/ 197 h 15"/>
                <a:gd name="T12" fmla="*/ 125 w 13"/>
                <a:gd name="T13" fmla="*/ 127 h 15"/>
                <a:gd name="T14" fmla="*/ 134 w 13"/>
                <a:gd name="T15" fmla="*/ 29 h 15"/>
                <a:gd name="T16" fmla="*/ 80 w 13"/>
                <a:gd name="T17" fmla="*/ 0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" h="15">
                  <a:moveTo>
                    <a:pt x="7" y="0"/>
                  </a:moveTo>
                  <a:cubicBezTo>
                    <a:pt x="4" y="1"/>
                    <a:pt x="2" y="2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7"/>
                    <a:pt x="0" y="8"/>
                    <a:pt x="0" y="9"/>
                  </a:cubicBezTo>
                  <a:cubicBezTo>
                    <a:pt x="0" y="12"/>
                    <a:pt x="1" y="13"/>
                    <a:pt x="3" y="14"/>
                  </a:cubicBezTo>
                  <a:cubicBezTo>
                    <a:pt x="5" y="15"/>
                    <a:pt x="9" y="14"/>
                    <a:pt x="11" y="9"/>
                  </a:cubicBezTo>
                  <a:cubicBezTo>
                    <a:pt x="13" y="6"/>
                    <a:pt x="12" y="3"/>
                    <a:pt x="12" y="2"/>
                  </a:cubicBezTo>
                  <a:cubicBezTo>
                    <a:pt x="11" y="1"/>
                    <a:pt x="9" y="0"/>
                    <a:pt x="7" y="0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" name="Freeform 515">
              <a:extLst>
                <a:ext uri="{FF2B5EF4-FFF2-40B4-BE49-F238E27FC236}">
                  <a16:creationId xmlns:a16="http://schemas.microsoft.com/office/drawing/2014/main" id="{7F0E9ACF-52F6-9482-6327-7D9CD8E835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30" y="3415"/>
              <a:ext cx="47" cy="62"/>
            </a:xfrm>
            <a:custGeom>
              <a:avLst/>
              <a:gdLst>
                <a:gd name="T0" fmla="*/ 56 w 21"/>
                <a:gd name="T1" fmla="*/ 79 h 26"/>
                <a:gd name="T2" fmla="*/ 20 w 21"/>
                <a:gd name="T3" fmla="*/ 296 h 26"/>
                <a:gd name="T4" fmla="*/ 134 w 21"/>
                <a:gd name="T5" fmla="*/ 353 h 26"/>
                <a:gd name="T6" fmla="*/ 235 w 21"/>
                <a:gd name="T7" fmla="*/ 148 h 26"/>
                <a:gd name="T8" fmla="*/ 235 w 21"/>
                <a:gd name="T9" fmla="*/ 136 h 26"/>
                <a:gd name="T10" fmla="*/ 181 w 21"/>
                <a:gd name="T11" fmla="*/ 12 h 26"/>
                <a:gd name="T12" fmla="*/ 56 w 21"/>
                <a:gd name="T13" fmla="*/ 79 h 26"/>
                <a:gd name="T14" fmla="*/ 134 w 21"/>
                <a:gd name="T15" fmla="*/ 353 h 26"/>
                <a:gd name="T16" fmla="*/ 134 w 21"/>
                <a:gd name="T17" fmla="*/ 353 h 26"/>
                <a:gd name="T18" fmla="*/ 134 w 21"/>
                <a:gd name="T19" fmla="*/ 353 h 26"/>
                <a:gd name="T20" fmla="*/ 134 w 21"/>
                <a:gd name="T21" fmla="*/ 353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" h="26">
                  <a:moveTo>
                    <a:pt x="5" y="6"/>
                  </a:moveTo>
                  <a:cubicBezTo>
                    <a:pt x="2" y="11"/>
                    <a:pt x="0" y="18"/>
                    <a:pt x="2" y="22"/>
                  </a:cubicBezTo>
                  <a:cubicBezTo>
                    <a:pt x="3" y="24"/>
                    <a:pt x="6" y="26"/>
                    <a:pt x="12" y="26"/>
                  </a:cubicBezTo>
                  <a:cubicBezTo>
                    <a:pt x="17" y="25"/>
                    <a:pt x="21" y="18"/>
                    <a:pt x="21" y="11"/>
                  </a:cubicBezTo>
                  <a:cubicBezTo>
                    <a:pt x="21" y="11"/>
                    <a:pt x="21" y="10"/>
                    <a:pt x="21" y="10"/>
                  </a:cubicBezTo>
                  <a:cubicBezTo>
                    <a:pt x="21" y="5"/>
                    <a:pt x="19" y="2"/>
                    <a:pt x="16" y="1"/>
                  </a:cubicBezTo>
                  <a:cubicBezTo>
                    <a:pt x="12" y="0"/>
                    <a:pt x="9" y="2"/>
                    <a:pt x="5" y="6"/>
                  </a:cubicBezTo>
                  <a:close/>
                  <a:moveTo>
                    <a:pt x="12" y="26"/>
                  </a:move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" name="Freeform 516">
              <a:extLst>
                <a:ext uri="{FF2B5EF4-FFF2-40B4-BE49-F238E27FC236}">
                  <a16:creationId xmlns:a16="http://schemas.microsoft.com/office/drawing/2014/main" id="{F7020F5C-E9A4-9DF3-A971-4E691E646A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9" y="3515"/>
              <a:ext cx="52" cy="48"/>
            </a:xfrm>
            <a:custGeom>
              <a:avLst/>
              <a:gdLst>
                <a:gd name="T0" fmla="*/ 25 w 23"/>
                <a:gd name="T1" fmla="*/ 70 h 20"/>
                <a:gd name="T2" fmla="*/ 25 w 23"/>
                <a:gd name="T3" fmla="*/ 206 h 20"/>
                <a:gd name="T4" fmla="*/ 174 w 23"/>
                <a:gd name="T5" fmla="*/ 247 h 20"/>
                <a:gd name="T6" fmla="*/ 267 w 23"/>
                <a:gd name="T7" fmla="*/ 127 h 20"/>
                <a:gd name="T8" fmla="*/ 183 w 23"/>
                <a:gd name="T9" fmla="*/ 29 h 20"/>
                <a:gd name="T10" fmla="*/ 183 w 23"/>
                <a:gd name="T11" fmla="*/ 29 h 20"/>
                <a:gd name="T12" fmla="*/ 25 w 23"/>
                <a:gd name="T13" fmla="*/ 70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20">
                  <a:moveTo>
                    <a:pt x="2" y="5"/>
                  </a:moveTo>
                  <a:cubicBezTo>
                    <a:pt x="0" y="8"/>
                    <a:pt x="0" y="12"/>
                    <a:pt x="2" y="15"/>
                  </a:cubicBezTo>
                  <a:cubicBezTo>
                    <a:pt x="3" y="17"/>
                    <a:pt x="7" y="20"/>
                    <a:pt x="15" y="18"/>
                  </a:cubicBezTo>
                  <a:cubicBezTo>
                    <a:pt x="19" y="17"/>
                    <a:pt x="23" y="13"/>
                    <a:pt x="23" y="9"/>
                  </a:cubicBezTo>
                  <a:cubicBezTo>
                    <a:pt x="23" y="7"/>
                    <a:pt x="22" y="4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0" y="0"/>
                    <a:pt x="5" y="1"/>
                    <a:pt x="2" y="5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" name="Freeform 517">
              <a:extLst>
                <a:ext uri="{FF2B5EF4-FFF2-40B4-BE49-F238E27FC236}">
                  <a16:creationId xmlns:a16="http://schemas.microsoft.com/office/drawing/2014/main" id="{42DA603A-32F2-844A-26C9-481307EE4F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65" y="3427"/>
              <a:ext cx="41" cy="43"/>
            </a:xfrm>
            <a:custGeom>
              <a:avLst/>
              <a:gdLst>
                <a:gd name="T0" fmla="*/ 11 w 18"/>
                <a:gd name="T1" fmla="*/ 57 h 18"/>
                <a:gd name="T2" fmla="*/ 0 w 18"/>
                <a:gd name="T3" fmla="*/ 98 h 18"/>
                <a:gd name="T4" fmla="*/ 0 w 18"/>
                <a:gd name="T5" fmla="*/ 127 h 18"/>
                <a:gd name="T6" fmla="*/ 109 w 18"/>
                <a:gd name="T7" fmla="*/ 234 h 18"/>
                <a:gd name="T8" fmla="*/ 187 w 18"/>
                <a:gd name="T9" fmla="*/ 177 h 18"/>
                <a:gd name="T10" fmla="*/ 166 w 18"/>
                <a:gd name="T11" fmla="*/ 57 h 18"/>
                <a:gd name="T12" fmla="*/ 11 w 18"/>
                <a:gd name="T13" fmla="*/ 57 h 18"/>
                <a:gd name="T14" fmla="*/ 11 w 18"/>
                <a:gd name="T15" fmla="*/ 57 h 18"/>
                <a:gd name="T16" fmla="*/ 11 w 18"/>
                <a:gd name="T17" fmla="*/ 57 h 18"/>
                <a:gd name="T18" fmla="*/ 11 w 18"/>
                <a:gd name="T19" fmla="*/ 57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" h="18">
                  <a:moveTo>
                    <a:pt x="1" y="4"/>
                  </a:moveTo>
                  <a:cubicBezTo>
                    <a:pt x="0" y="4"/>
                    <a:pt x="0" y="5"/>
                    <a:pt x="0" y="7"/>
                  </a:cubicBezTo>
                  <a:cubicBezTo>
                    <a:pt x="0" y="8"/>
                    <a:pt x="0" y="8"/>
                    <a:pt x="0" y="9"/>
                  </a:cubicBezTo>
                  <a:cubicBezTo>
                    <a:pt x="1" y="13"/>
                    <a:pt x="5" y="17"/>
                    <a:pt x="9" y="17"/>
                  </a:cubicBezTo>
                  <a:cubicBezTo>
                    <a:pt x="11" y="18"/>
                    <a:pt x="14" y="17"/>
                    <a:pt x="16" y="13"/>
                  </a:cubicBezTo>
                  <a:cubicBezTo>
                    <a:pt x="18" y="10"/>
                    <a:pt x="17" y="6"/>
                    <a:pt x="14" y="4"/>
                  </a:cubicBezTo>
                  <a:cubicBezTo>
                    <a:pt x="11" y="1"/>
                    <a:pt x="5" y="0"/>
                    <a:pt x="1" y="4"/>
                  </a:cubicBezTo>
                  <a:close/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" name="Freeform 518">
              <a:extLst>
                <a:ext uri="{FF2B5EF4-FFF2-40B4-BE49-F238E27FC236}">
                  <a16:creationId xmlns:a16="http://schemas.microsoft.com/office/drawing/2014/main" id="{06A899CB-1522-90F5-E707-84A8A9A7BD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47" y="3362"/>
              <a:ext cx="43" cy="62"/>
            </a:xfrm>
            <a:custGeom>
              <a:avLst/>
              <a:gdLst>
                <a:gd name="T0" fmla="*/ 72 w 19"/>
                <a:gd name="T1" fmla="*/ 12 h 26"/>
                <a:gd name="T2" fmla="*/ 36 w 19"/>
                <a:gd name="T3" fmla="*/ 272 h 26"/>
                <a:gd name="T4" fmla="*/ 163 w 19"/>
                <a:gd name="T5" fmla="*/ 324 h 26"/>
                <a:gd name="T6" fmla="*/ 220 w 19"/>
                <a:gd name="T7" fmla="*/ 255 h 26"/>
                <a:gd name="T8" fmla="*/ 220 w 19"/>
                <a:gd name="T9" fmla="*/ 234 h 26"/>
                <a:gd name="T10" fmla="*/ 138 w 19"/>
                <a:gd name="T11" fmla="*/ 29 h 26"/>
                <a:gd name="T12" fmla="*/ 72 w 19"/>
                <a:gd name="T13" fmla="*/ 12 h 26"/>
                <a:gd name="T14" fmla="*/ 163 w 19"/>
                <a:gd name="T15" fmla="*/ 324 h 26"/>
                <a:gd name="T16" fmla="*/ 163 w 19"/>
                <a:gd name="T17" fmla="*/ 324 h 26"/>
                <a:gd name="T18" fmla="*/ 163 w 19"/>
                <a:gd name="T19" fmla="*/ 324 h 26"/>
                <a:gd name="T20" fmla="*/ 163 w 19"/>
                <a:gd name="T21" fmla="*/ 324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" h="26">
                  <a:moveTo>
                    <a:pt x="6" y="1"/>
                  </a:moveTo>
                  <a:cubicBezTo>
                    <a:pt x="2" y="4"/>
                    <a:pt x="0" y="13"/>
                    <a:pt x="3" y="20"/>
                  </a:cubicBezTo>
                  <a:cubicBezTo>
                    <a:pt x="5" y="24"/>
                    <a:pt x="9" y="26"/>
                    <a:pt x="14" y="24"/>
                  </a:cubicBezTo>
                  <a:cubicBezTo>
                    <a:pt x="16" y="24"/>
                    <a:pt x="18" y="22"/>
                    <a:pt x="19" y="19"/>
                  </a:cubicBezTo>
                  <a:cubicBezTo>
                    <a:pt x="19" y="18"/>
                    <a:pt x="19" y="18"/>
                    <a:pt x="19" y="17"/>
                  </a:cubicBezTo>
                  <a:cubicBezTo>
                    <a:pt x="19" y="12"/>
                    <a:pt x="15" y="4"/>
                    <a:pt x="12" y="2"/>
                  </a:cubicBezTo>
                  <a:cubicBezTo>
                    <a:pt x="9" y="0"/>
                    <a:pt x="7" y="1"/>
                    <a:pt x="6" y="1"/>
                  </a:cubicBezTo>
                  <a:close/>
                  <a:moveTo>
                    <a:pt x="14" y="24"/>
                  </a:move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" name="Freeform 519">
              <a:extLst>
                <a:ext uri="{FF2B5EF4-FFF2-40B4-BE49-F238E27FC236}">
                  <a16:creationId xmlns:a16="http://schemas.microsoft.com/office/drawing/2014/main" id="{B7FECE87-E42A-5EFD-696F-C0FBF98BFA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94" y="3384"/>
              <a:ext cx="50" cy="64"/>
            </a:xfrm>
            <a:custGeom>
              <a:avLst/>
              <a:gdLst>
                <a:gd name="T0" fmla="*/ 45 w 22"/>
                <a:gd name="T1" fmla="*/ 28 h 27"/>
                <a:gd name="T2" fmla="*/ 0 w 22"/>
                <a:gd name="T3" fmla="*/ 119 h 27"/>
                <a:gd name="T4" fmla="*/ 0 w 22"/>
                <a:gd name="T5" fmla="*/ 173 h 27"/>
                <a:gd name="T6" fmla="*/ 202 w 22"/>
                <a:gd name="T7" fmla="*/ 332 h 27"/>
                <a:gd name="T8" fmla="*/ 248 w 22"/>
                <a:gd name="T9" fmla="*/ 254 h 27"/>
                <a:gd name="T10" fmla="*/ 166 w 22"/>
                <a:gd name="T11" fmla="*/ 40 h 27"/>
                <a:gd name="T12" fmla="*/ 45 w 22"/>
                <a:gd name="T13" fmla="*/ 28 h 27"/>
                <a:gd name="T14" fmla="*/ 45 w 22"/>
                <a:gd name="T15" fmla="*/ 28 h 27"/>
                <a:gd name="T16" fmla="*/ 45 w 22"/>
                <a:gd name="T17" fmla="*/ 28 h 27"/>
                <a:gd name="T18" fmla="*/ 45 w 22"/>
                <a:gd name="T19" fmla="*/ 28 h 27"/>
                <a:gd name="T20" fmla="*/ 45 w 22"/>
                <a:gd name="T21" fmla="*/ 28 h 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" h="27">
                  <a:moveTo>
                    <a:pt x="4" y="2"/>
                  </a:moveTo>
                  <a:cubicBezTo>
                    <a:pt x="1" y="3"/>
                    <a:pt x="0" y="6"/>
                    <a:pt x="0" y="9"/>
                  </a:cubicBezTo>
                  <a:cubicBezTo>
                    <a:pt x="0" y="10"/>
                    <a:pt x="0" y="12"/>
                    <a:pt x="0" y="13"/>
                  </a:cubicBezTo>
                  <a:cubicBezTo>
                    <a:pt x="3" y="20"/>
                    <a:pt x="12" y="27"/>
                    <a:pt x="17" y="25"/>
                  </a:cubicBezTo>
                  <a:cubicBezTo>
                    <a:pt x="19" y="24"/>
                    <a:pt x="21" y="22"/>
                    <a:pt x="21" y="19"/>
                  </a:cubicBezTo>
                  <a:cubicBezTo>
                    <a:pt x="22" y="14"/>
                    <a:pt x="19" y="6"/>
                    <a:pt x="14" y="3"/>
                  </a:cubicBezTo>
                  <a:cubicBezTo>
                    <a:pt x="11" y="1"/>
                    <a:pt x="7" y="0"/>
                    <a:pt x="4" y="2"/>
                  </a:cubicBezTo>
                  <a:close/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" name="Freeform 520">
              <a:extLst>
                <a:ext uri="{FF2B5EF4-FFF2-40B4-BE49-F238E27FC236}">
                  <a16:creationId xmlns:a16="http://schemas.microsoft.com/office/drawing/2014/main" id="{C8F2C53D-FADB-2342-9524-E5E01E4800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9" y="3348"/>
              <a:ext cx="31" cy="31"/>
            </a:xfrm>
            <a:custGeom>
              <a:avLst/>
              <a:gdLst>
                <a:gd name="T0" fmla="*/ 64 w 14"/>
                <a:gd name="T1" fmla="*/ 0 h 13"/>
                <a:gd name="T2" fmla="*/ 9 w 14"/>
                <a:gd name="T3" fmla="*/ 41 h 13"/>
                <a:gd name="T4" fmla="*/ 20 w 14"/>
                <a:gd name="T5" fmla="*/ 136 h 13"/>
                <a:gd name="T6" fmla="*/ 89 w 14"/>
                <a:gd name="T7" fmla="*/ 176 h 13"/>
                <a:gd name="T8" fmla="*/ 153 w 14"/>
                <a:gd name="T9" fmla="*/ 79 h 13"/>
                <a:gd name="T10" fmla="*/ 64 w 14"/>
                <a:gd name="T11" fmla="*/ 0 h 13"/>
                <a:gd name="T12" fmla="*/ 64 w 14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13">
                  <a:moveTo>
                    <a:pt x="6" y="0"/>
                  </a:moveTo>
                  <a:cubicBezTo>
                    <a:pt x="4" y="0"/>
                    <a:pt x="2" y="1"/>
                    <a:pt x="1" y="3"/>
                  </a:cubicBezTo>
                  <a:cubicBezTo>
                    <a:pt x="0" y="5"/>
                    <a:pt x="0" y="8"/>
                    <a:pt x="2" y="10"/>
                  </a:cubicBezTo>
                  <a:cubicBezTo>
                    <a:pt x="3" y="12"/>
                    <a:pt x="5" y="13"/>
                    <a:pt x="8" y="13"/>
                  </a:cubicBezTo>
                  <a:cubicBezTo>
                    <a:pt x="12" y="12"/>
                    <a:pt x="14" y="9"/>
                    <a:pt x="14" y="6"/>
                  </a:cubicBezTo>
                  <a:cubicBezTo>
                    <a:pt x="13" y="3"/>
                    <a:pt x="10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" name="Freeform 521">
              <a:extLst>
                <a:ext uri="{FF2B5EF4-FFF2-40B4-BE49-F238E27FC236}">
                  <a16:creationId xmlns:a16="http://schemas.microsoft.com/office/drawing/2014/main" id="{77E8652F-EF22-4DFB-F263-08AB7A0A75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3446"/>
              <a:ext cx="36" cy="38"/>
            </a:xfrm>
            <a:custGeom>
              <a:avLst/>
              <a:gdLst>
                <a:gd name="T0" fmla="*/ 56 w 16"/>
                <a:gd name="T1" fmla="*/ 29 h 16"/>
                <a:gd name="T2" fmla="*/ 0 w 16"/>
                <a:gd name="T3" fmla="*/ 119 h 16"/>
                <a:gd name="T4" fmla="*/ 0 w 16"/>
                <a:gd name="T5" fmla="*/ 119 h 16"/>
                <a:gd name="T6" fmla="*/ 36 w 16"/>
                <a:gd name="T7" fmla="*/ 185 h 16"/>
                <a:gd name="T8" fmla="*/ 117 w 16"/>
                <a:gd name="T9" fmla="*/ 204 h 16"/>
                <a:gd name="T10" fmla="*/ 173 w 16"/>
                <a:gd name="T11" fmla="*/ 135 h 16"/>
                <a:gd name="T12" fmla="*/ 146 w 16"/>
                <a:gd name="T13" fmla="*/ 29 h 16"/>
                <a:gd name="T14" fmla="*/ 56 w 16"/>
                <a:gd name="T15" fmla="*/ 29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5" y="2"/>
                  </a:moveTo>
                  <a:cubicBezTo>
                    <a:pt x="2" y="4"/>
                    <a:pt x="0" y="6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1"/>
                    <a:pt x="1" y="13"/>
                    <a:pt x="3" y="14"/>
                  </a:cubicBezTo>
                  <a:cubicBezTo>
                    <a:pt x="6" y="16"/>
                    <a:pt x="8" y="15"/>
                    <a:pt x="10" y="15"/>
                  </a:cubicBezTo>
                  <a:cubicBezTo>
                    <a:pt x="12" y="14"/>
                    <a:pt x="14" y="12"/>
                    <a:pt x="15" y="10"/>
                  </a:cubicBezTo>
                  <a:cubicBezTo>
                    <a:pt x="16" y="7"/>
                    <a:pt x="15" y="4"/>
                    <a:pt x="13" y="2"/>
                  </a:cubicBezTo>
                  <a:cubicBezTo>
                    <a:pt x="11" y="0"/>
                    <a:pt x="8" y="0"/>
                    <a:pt x="5" y="2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" name="Freeform 522">
              <a:extLst>
                <a:ext uri="{FF2B5EF4-FFF2-40B4-BE49-F238E27FC236}">
                  <a16:creationId xmlns:a16="http://schemas.microsoft.com/office/drawing/2014/main" id="{F8731161-E52C-87DD-EFB7-E10A85A9F1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4" y="3439"/>
              <a:ext cx="23" cy="21"/>
            </a:xfrm>
            <a:custGeom>
              <a:avLst/>
              <a:gdLst>
                <a:gd name="T0" fmla="*/ 12 w 10"/>
                <a:gd name="T1" fmla="*/ 12 h 9"/>
                <a:gd name="T2" fmla="*/ 94 w 10"/>
                <a:gd name="T3" fmla="*/ 28 h 9"/>
                <a:gd name="T4" fmla="*/ 110 w 10"/>
                <a:gd name="T5" fmla="*/ 77 h 9"/>
                <a:gd name="T6" fmla="*/ 64 w 10"/>
                <a:gd name="T7" fmla="*/ 103 h 9"/>
                <a:gd name="T8" fmla="*/ 0 w 10"/>
                <a:gd name="T9" fmla="*/ 49 h 9"/>
                <a:gd name="T10" fmla="*/ 12 w 10"/>
                <a:gd name="T11" fmla="*/ 12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" h="9">
                  <a:moveTo>
                    <a:pt x="1" y="1"/>
                  </a:moveTo>
                  <a:cubicBezTo>
                    <a:pt x="4" y="0"/>
                    <a:pt x="6" y="1"/>
                    <a:pt x="8" y="2"/>
                  </a:cubicBezTo>
                  <a:cubicBezTo>
                    <a:pt x="9" y="3"/>
                    <a:pt x="10" y="4"/>
                    <a:pt x="9" y="6"/>
                  </a:cubicBezTo>
                  <a:cubicBezTo>
                    <a:pt x="7" y="9"/>
                    <a:pt x="6" y="9"/>
                    <a:pt x="5" y="8"/>
                  </a:cubicBezTo>
                  <a:cubicBezTo>
                    <a:pt x="3" y="7"/>
                    <a:pt x="1" y="5"/>
                    <a:pt x="0" y="4"/>
                  </a:cubicBezTo>
                  <a:cubicBezTo>
                    <a:pt x="0" y="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" name="Freeform 523">
              <a:extLst>
                <a:ext uri="{FF2B5EF4-FFF2-40B4-BE49-F238E27FC236}">
                  <a16:creationId xmlns:a16="http://schemas.microsoft.com/office/drawing/2014/main" id="{ECFC7273-AD7F-48A9-2AB2-2B2B0F3D8A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8" y="3372"/>
              <a:ext cx="23" cy="40"/>
            </a:xfrm>
            <a:custGeom>
              <a:avLst/>
              <a:gdLst>
                <a:gd name="T0" fmla="*/ 12 w 10"/>
                <a:gd name="T1" fmla="*/ 184 h 17"/>
                <a:gd name="T2" fmla="*/ 28 w 10"/>
                <a:gd name="T3" fmla="*/ 38 h 17"/>
                <a:gd name="T4" fmla="*/ 74 w 10"/>
                <a:gd name="T5" fmla="*/ 28 h 17"/>
                <a:gd name="T6" fmla="*/ 122 w 10"/>
                <a:gd name="T7" fmla="*/ 184 h 17"/>
                <a:gd name="T8" fmla="*/ 94 w 10"/>
                <a:gd name="T9" fmla="*/ 221 h 17"/>
                <a:gd name="T10" fmla="*/ 94 w 10"/>
                <a:gd name="T11" fmla="*/ 221 h 17"/>
                <a:gd name="T12" fmla="*/ 12 w 10"/>
                <a:gd name="T13" fmla="*/ 184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" h="17">
                  <a:moveTo>
                    <a:pt x="1" y="14"/>
                  </a:moveTo>
                  <a:cubicBezTo>
                    <a:pt x="0" y="11"/>
                    <a:pt x="0" y="6"/>
                    <a:pt x="2" y="3"/>
                  </a:cubicBezTo>
                  <a:cubicBezTo>
                    <a:pt x="3" y="0"/>
                    <a:pt x="5" y="2"/>
                    <a:pt x="6" y="2"/>
                  </a:cubicBezTo>
                  <a:cubicBezTo>
                    <a:pt x="8" y="5"/>
                    <a:pt x="10" y="11"/>
                    <a:pt x="10" y="14"/>
                  </a:cubicBezTo>
                  <a:cubicBezTo>
                    <a:pt x="9" y="16"/>
                    <a:pt x="9" y="16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5" y="17"/>
                    <a:pt x="3" y="17"/>
                    <a:pt x="1" y="14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" name="Freeform 524">
              <a:extLst>
                <a:ext uri="{FF2B5EF4-FFF2-40B4-BE49-F238E27FC236}">
                  <a16:creationId xmlns:a16="http://schemas.microsoft.com/office/drawing/2014/main" id="{8919DC6C-6C26-0C0D-0A6C-576A6FCBDA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3395"/>
              <a:ext cx="34" cy="41"/>
            </a:xfrm>
            <a:custGeom>
              <a:avLst/>
              <a:gdLst>
                <a:gd name="T0" fmla="*/ 11 w 15"/>
                <a:gd name="T1" fmla="*/ 99 h 17"/>
                <a:gd name="T2" fmla="*/ 36 w 15"/>
                <a:gd name="T3" fmla="*/ 12 h 17"/>
                <a:gd name="T4" fmla="*/ 36 w 15"/>
                <a:gd name="T5" fmla="*/ 12 h 17"/>
                <a:gd name="T6" fmla="*/ 93 w 15"/>
                <a:gd name="T7" fmla="*/ 12 h 17"/>
                <a:gd name="T8" fmla="*/ 165 w 15"/>
                <a:gd name="T9" fmla="*/ 198 h 17"/>
                <a:gd name="T10" fmla="*/ 150 w 15"/>
                <a:gd name="T11" fmla="*/ 239 h 17"/>
                <a:gd name="T12" fmla="*/ 11 w 15"/>
                <a:gd name="T13" fmla="*/ 99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" h="17">
                  <a:moveTo>
                    <a:pt x="1" y="7"/>
                  </a:moveTo>
                  <a:cubicBezTo>
                    <a:pt x="0" y="3"/>
                    <a:pt x="1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5" y="0"/>
                    <a:pt x="7" y="0"/>
                    <a:pt x="8" y="1"/>
                  </a:cubicBezTo>
                  <a:cubicBezTo>
                    <a:pt x="12" y="3"/>
                    <a:pt x="15" y="10"/>
                    <a:pt x="14" y="14"/>
                  </a:cubicBezTo>
                  <a:cubicBezTo>
                    <a:pt x="14" y="16"/>
                    <a:pt x="13" y="16"/>
                    <a:pt x="13" y="17"/>
                  </a:cubicBezTo>
                  <a:cubicBezTo>
                    <a:pt x="10" y="17"/>
                    <a:pt x="3" y="12"/>
                    <a:pt x="1" y="7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6" name="Freeform 525">
              <a:extLst>
                <a:ext uri="{FF2B5EF4-FFF2-40B4-BE49-F238E27FC236}">
                  <a16:creationId xmlns:a16="http://schemas.microsoft.com/office/drawing/2014/main" id="{2E30352E-BB23-FD4C-C98D-71A9E18220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3455"/>
              <a:ext cx="18" cy="17"/>
            </a:xfrm>
            <a:custGeom>
              <a:avLst/>
              <a:gdLst>
                <a:gd name="T0" fmla="*/ 11 w 8"/>
                <a:gd name="T1" fmla="*/ 100 h 7"/>
                <a:gd name="T2" fmla="*/ 0 w 8"/>
                <a:gd name="T3" fmla="*/ 70 h 7"/>
                <a:gd name="T4" fmla="*/ 36 w 8"/>
                <a:gd name="T5" fmla="*/ 29 h 7"/>
                <a:gd name="T6" fmla="*/ 36 w 8"/>
                <a:gd name="T7" fmla="*/ 12 h 7"/>
                <a:gd name="T8" fmla="*/ 72 w 8"/>
                <a:gd name="T9" fmla="*/ 12 h 7"/>
                <a:gd name="T10" fmla="*/ 81 w 8"/>
                <a:gd name="T11" fmla="*/ 58 h 7"/>
                <a:gd name="T12" fmla="*/ 56 w 8"/>
                <a:gd name="T13" fmla="*/ 100 h 7"/>
                <a:gd name="T14" fmla="*/ 11 w 8"/>
                <a:gd name="T15" fmla="*/ 100 h 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" h="7">
                  <a:moveTo>
                    <a:pt x="1" y="7"/>
                  </a:moveTo>
                  <a:cubicBezTo>
                    <a:pt x="0" y="6"/>
                    <a:pt x="0" y="5"/>
                    <a:pt x="0" y="5"/>
                  </a:cubicBezTo>
                  <a:cubicBezTo>
                    <a:pt x="0" y="4"/>
                    <a:pt x="1" y="3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4" y="1"/>
                    <a:pt x="6" y="0"/>
                    <a:pt x="6" y="1"/>
                  </a:cubicBezTo>
                  <a:cubicBezTo>
                    <a:pt x="7" y="2"/>
                    <a:pt x="8" y="3"/>
                    <a:pt x="7" y="4"/>
                  </a:cubicBezTo>
                  <a:cubicBezTo>
                    <a:pt x="7" y="5"/>
                    <a:pt x="6" y="7"/>
                    <a:pt x="5" y="7"/>
                  </a:cubicBezTo>
                  <a:cubicBezTo>
                    <a:pt x="4" y="7"/>
                    <a:pt x="3" y="7"/>
                    <a:pt x="1" y="7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7" name="Freeform 526">
              <a:extLst>
                <a:ext uri="{FF2B5EF4-FFF2-40B4-BE49-F238E27FC236}">
                  <a16:creationId xmlns:a16="http://schemas.microsoft.com/office/drawing/2014/main" id="{6F3009FC-6F7A-4E1F-E0A5-D3E9FAD0B4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2" y="3450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8" name="Freeform 527">
              <a:extLst>
                <a:ext uri="{FF2B5EF4-FFF2-40B4-BE49-F238E27FC236}">
                  <a16:creationId xmlns:a16="http://schemas.microsoft.com/office/drawing/2014/main" id="{1A038A5B-6996-F02B-AFD2-BBB0FE6D5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1" y="3489"/>
              <a:ext cx="20" cy="28"/>
            </a:xfrm>
            <a:custGeom>
              <a:avLst/>
              <a:gdLst>
                <a:gd name="T0" fmla="*/ 64 w 9"/>
                <a:gd name="T1" fmla="*/ 0 h 12"/>
                <a:gd name="T2" fmla="*/ 89 w 9"/>
                <a:gd name="T3" fmla="*/ 37 h 12"/>
                <a:gd name="T4" fmla="*/ 80 w 9"/>
                <a:gd name="T5" fmla="*/ 103 h 12"/>
                <a:gd name="T6" fmla="*/ 9 w 9"/>
                <a:gd name="T7" fmla="*/ 126 h 12"/>
                <a:gd name="T8" fmla="*/ 0 w 9"/>
                <a:gd name="T9" fmla="*/ 103 h 12"/>
                <a:gd name="T10" fmla="*/ 36 w 9"/>
                <a:gd name="T11" fmla="*/ 12 h 12"/>
                <a:gd name="T12" fmla="*/ 64 w 9"/>
                <a:gd name="T13" fmla="*/ 0 h 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" h="12">
                  <a:moveTo>
                    <a:pt x="6" y="0"/>
                  </a:moveTo>
                  <a:cubicBezTo>
                    <a:pt x="7" y="0"/>
                    <a:pt x="8" y="1"/>
                    <a:pt x="8" y="3"/>
                  </a:cubicBezTo>
                  <a:cubicBezTo>
                    <a:pt x="9" y="4"/>
                    <a:pt x="9" y="7"/>
                    <a:pt x="7" y="8"/>
                  </a:cubicBezTo>
                  <a:cubicBezTo>
                    <a:pt x="5" y="11"/>
                    <a:pt x="2" y="12"/>
                    <a:pt x="1" y="10"/>
                  </a:cubicBezTo>
                  <a:cubicBezTo>
                    <a:pt x="0" y="10"/>
                    <a:pt x="0" y="9"/>
                    <a:pt x="0" y="8"/>
                  </a:cubicBezTo>
                  <a:cubicBezTo>
                    <a:pt x="0" y="6"/>
                    <a:pt x="1" y="4"/>
                    <a:pt x="3" y="1"/>
                  </a:cubicBezTo>
                  <a:cubicBezTo>
                    <a:pt x="4" y="1"/>
                    <a:pt x="5" y="0"/>
                    <a:pt x="6" y="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" name="Freeform 528">
              <a:extLst>
                <a:ext uri="{FF2B5EF4-FFF2-40B4-BE49-F238E27FC236}">
                  <a16:creationId xmlns:a16="http://schemas.microsoft.com/office/drawing/2014/main" id="{2CCF14C8-BD7C-269C-D80D-AEB40F568E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9" y="3472"/>
              <a:ext cx="11" cy="14"/>
            </a:xfrm>
            <a:custGeom>
              <a:avLst/>
              <a:gdLst>
                <a:gd name="T0" fmla="*/ 33 w 5"/>
                <a:gd name="T1" fmla="*/ 0 h 6"/>
                <a:gd name="T2" fmla="*/ 44 w 5"/>
                <a:gd name="T3" fmla="*/ 12 h 6"/>
                <a:gd name="T4" fmla="*/ 44 w 5"/>
                <a:gd name="T5" fmla="*/ 49 h 6"/>
                <a:gd name="T6" fmla="*/ 0 w 5"/>
                <a:gd name="T7" fmla="*/ 77 h 6"/>
                <a:gd name="T8" fmla="*/ 0 w 5"/>
                <a:gd name="T9" fmla="*/ 65 h 6"/>
                <a:gd name="T10" fmla="*/ 0 w 5"/>
                <a:gd name="T11" fmla="*/ 37 h 6"/>
                <a:gd name="T12" fmla="*/ 33 w 5"/>
                <a:gd name="T13" fmla="*/ 0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cubicBezTo>
                    <a:pt x="3" y="0"/>
                    <a:pt x="4" y="0"/>
                    <a:pt x="4" y="1"/>
                  </a:cubicBezTo>
                  <a:cubicBezTo>
                    <a:pt x="5" y="1"/>
                    <a:pt x="5" y="2"/>
                    <a:pt x="4" y="4"/>
                  </a:cubicBezTo>
                  <a:cubicBezTo>
                    <a:pt x="3" y="6"/>
                    <a:pt x="1" y="6"/>
                    <a:pt x="0" y="6"/>
                  </a:cubicBezTo>
                  <a:cubicBezTo>
                    <a:pt x="0" y="6"/>
                    <a:pt x="0" y="6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1" y="1"/>
                    <a:pt x="2" y="0"/>
                    <a:pt x="3" y="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" name="Freeform 529">
              <a:extLst>
                <a:ext uri="{FF2B5EF4-FFF2-40B4-BE49-F238E27FC236}">
                  <a16:creationId xmlns:a16="http://schemas.microsoft.com/office/drawing/2014/main" id="{61D97FF3-5B3C-612A-F7B0-FE6B5621B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" y="3424"/>
              <a:ext cx="31" cy="43"/>
            </a:xfrm>
            <a:custGeom>
              <a:avLst/>
              <a:gdLst>
                <a:gd name="T0" fmla="*/ 20 w 14"/>
                <a:gd name="T1" fmla="*/ 217 h 18"/>
                <a:gd name="T2" fmla="*/ 53 w 14"/>
                <a:gd name="T3" fmla="*/ 57 h 18"/>
                <a:gd name="T4" fmla="*/ 117 w 14"/>
                <a:gd name="T5" fmla="*/ 12 h 18"/>
                <a:gd name="T6" fmla="*/ 142 w 14"/>
                <a:gd name="T7" fmla="*/ 98 h 18"/>
                <a:gd name="T8" fmla="*/ 89 w 14"/>
                <a:gd name="T9" fmla="*/ 246 h 18"/>
                <a:gd name="T10" fmla="*/ 89 w 14"/>
                <a:gd name="T11" fmla="*/ 246 h 18"/>
                <a:gd name="T12" fmla="*/ 20 w 14"/>
                <a:gd name="T13" fmla="*/ 217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18">
                  <a:moveTo>
                    <a:pt x="2" y="16"/>
                  </a:moveTo>
                  <a:cubicBezTo>
                    <a:pt x="0" y="14"/>
                    <a:pt x="2" y="9"/>
                    <a:pt x="5" y="4"/>
                  </a:cubicBezTo>
                  <a:cubicBezTo>
                    <a:pt x="7" y="2"/>
                    <a:pt x="9" y="0"/>
                    <a:pt x="11" y="1"/>
                  </a:cubicBezTo>
                  <a:cubicBezTo>
                    <a:pt x="13" y="1"/>
                    <a:pt x="14" y="5"/>
                    <a:pt x="13" y="7"/>
                  </a:cubicBezTo>
                  <a:cubicBezTo>
                    <a:pt x="13" y="12"/>
                    <a:pt x="10" y="17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6" y="18"/>
                    <a:pt x="3" y="18"/>
                    <a:pt x="2" y="16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" name="Freeform 530">
              <a:extLst>
                <a:ext uri="{FF2B5EF4-FFF2-40B4-BE49-F238E27FC236}">
                  <a16:creationId xmlns:a16="http://schemas.microsoft.com/office/drawing/2014/main" id="{874C17A0-4413-BF47-C5EC-34CB65DE14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8" y="3525"/>
              <a:ext cx="34" cy="26"/>
            </a:xfrm>
            <a:custGeom>
              <a:avLst/>
              <a:gdLst>
                <a:gd name="T0" fmla="*/ 11 w 15"/>
                <a:gd name="T1" fmla="*/ 118 h 11"/>
                <a:gd name="T2" fmla="*/ 25 w 15"/>
                <a:gd name="T3" fmla="*/ 50 h 11"/>
                <a:gd name="T4" fmla="*/ 129 w 15"/>
                <a:gd name="T5" fmla="*/ 12 h 11"/>
                <a:gd name="T6" fmla="*/ 175 w 15"/>
                <a:gd name="T7" fmla="*/ 66 h 11"/>
                <a:gd name="T8" fmla="*/ 175 w 15"/>
                <a:gd name="T9" fmla="*/ 66 h 11"/>
                <a:gd name="T10" fmla="*/ 118 w 15"/>
                <a:gd name="T11" fmla="*/ 135 h 11"/>
                <a:gd name="T12" fmla="*/ 11 w 15"/>
                <a:gd name="T13" fmla="*/ 118 h 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" h="11">
                  <a:moveTo>
                    <a:pt x="1" y="9"/>
                  </a:moveTo>
                  <a:cubicBezTo>
                    <a:pt x="0" y="7"/>
                    <a:pt x="1" y="5"/>
                    <a:pt x="2" y="4"/>
                  </a:cubicBezTo>
                  <a:cubicBezTo>
                    <a:pt x="3" y="1"/>
                    <a:pt x="7" y="0"/>
                    <a:pt x="11" y="1"/>
                  </a:cubicBezTo>
                  <a:cubicBezTo>
                    <a:pt x="12" y="2"/>
                    <a:pt x="15" y="3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7"/>
                    <a:pt x="12" y="9"/>
                    <a:pt x="10" y="10"/>
                  </a:cubicBezTo>
                  <a:cubicBezTo>
                    <a:pt x="6" y="11"/>
                    <a:pt x="3" y="11"/>
                    <a:pt x="1" y="9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" name="Freeform 531">
              <a:extLst>
                <a:ext uri="{FF2B5EF4-FFF2-40B4-BE49-F238E27FC236}">
                  <a16:creationId xmlns:a16="http://schemas.microsoft.com/office/drawing/2014/main" id="{D0A974A8-A1D1-3DBC-38AF-754A931CF5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0" y="3357"/>
              <a:ext cx="11" cy="12"/>
            </a:xfrm>
            <a:custGeom>
              <a:avLst/>
              <a:gdLst>
                <a:gd name="T0" fmla="*/ 0 w 5"/>
                <a:gd name="T1" fmla="*/ 58 h 5"/>
                <a:gd name="T2" fmla="*/ 0 w 5"/>
                <a:gd name="T3" fmla="*/ 29 h 5"/>
                <a:gd name="T4" fmla="*/ 0 w 5"/>
                <a:gd name="T5" fmla="*/ 12 h 5"/>
                <a:gd name="T6" fmla="*/ 9 w 5"/>
                <a:gd name="T7" fmla="*/ 0 h 5"/>
                <a:gd name="T8" fmla="*/ 53 w 5"/>
                <a:gd name="T9" fmla="*/ 41 h 5"/>
                <a:gd name="T10" fmla="*/ 53 w 5"/>
                <a:gd name="T11" fmla="*/ 41 h 5"/>
                <a:gd name="T12" fmla="*/ 20 w 5"/>
                <a:gd name="T13" fmla="*/ 70 h 5"/>
                <a:gd name="T14" fmla="*/ 0 w 5"/>
                <a:gd name="T15" fmla="*/ 58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" h="5">
                  <a:moveTo>
                    <a:pt x="0" y="4"/>
                  </a:move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3" y="0"/>
                    <a:pt x="4" y="1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4"/>
                    <a:pt x="4" y="4"/>
                    <a:pt x="2" y="5"/>
                  </a:cubicBezTo>
                  <a:cubicBezTo>
                    <a:pt x="1" y="5"/>
                    <a:pt x="1" y="5"/>
                    <a:pt x="0" y="4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" name="Freeform 532">
              <a:extLst>
                <a:ext uri="{FF2B5EF4-FFF2-40B4-BE49-F238E27FC236}">
                  <a16:creationId xmlns:a16="http://schemas.microsoft.com/office/drawing/2014/main" id="{412031BE-E0AD-CA30-444C-21766B0BA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5" y="2776"/>
              <a:ext cx="29" cy="48"/>
            </a:xfrm>
            <a:custGeom>
              <a:avLst/>
              <a:gdLst>
                <a:gd name="T0" fmla="*/ 80 w 13"/>
                <a:gd name="T1" fmla="*/ 0 h 20"/>
                <a:gd name="T2" fmla="*/ 134 w 13"/>
                <a:gd name="T3" fmla="*/ 29 h 20"/>
                <a:gd name="T4" fmla="*/ 89 w 13"/>
                <a:gd name="T5" fmla="*/ 235 h 20"/>
                <a:gd name="T6" fmla="*/ 36 w 13"/>
                <a:gd name="T7" fmla="*/ 235 h 20"/>
                <a:gd name="T8" fmla="*/ 9 w 13"/>
                <a:gd name="T9" fmla="*/ 58 h 20"/>
                <a:gd name="T10" fmla="*/ 80 w 13"/>
                <a:gd name="T11" fmla="*/ 0 h 20"/>
                <a:gd name="T12" fmla="*/ 80 w 13"/>
                <a:gd name="T13" fmla="*/ 0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" h="20">
                  <a:moveTo>
                    <a:pt x="7" y="0"/>
                  </a:moveTo>
                  <a:cubicBezTo>
                    <a:pt x="11" y="0"/>
                    <a:pt x="12" y="1"/>
                    <a:pt x="12" y="2"/>
                  </a:cubicBezTo>
                  <a:cubicBezTo>
                    <a:pt x="13" y="5"/>
                    <a:pt x="11" y="12"/>
                    <a:pt x="8" y="17"/>
                  </a:cubicBezTo>
                  <a:cubicBezTo>
                    <a:pt x="5" y="20"/>
                    <a:pt x="3" y="18"/>
                    <a:pt x="3" y="17"/>
                  </a:cubicBezTo>
                  <a:cubicBezTo>
                    <a:pt x="1" y="14"/>
                    <a:pt x="0" y="8"/>
                    <a:pt x="1" y="4"/>
                  </a:cubicBezTo>
                  <a:cubicBezTo>
                    <a:pt x="2" y="1"/>
                    <a:pt x="4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" name="Freeform 533">
              <a:extLst>
                <a:ext uri="{FF2B5EF4-FFF2-40B4-BE49-F238E27FC236}">
                  <a16:creationId xmlns:a16="http://schemas.microsoft.com/office/drawing/2014/main" id="{39894329-C796-B430-B931-95909F2327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9" y="2738"/>
              <a:ext cx="24" cy="19"/>
            </a:xfrm>
            <a:custGeom>
              <a:avLst/>
              <a:gdLst>
                <a:gd name="T0" fmla="*/ 105 w 11"/>
                <a:gd name="T1" fmla="*/ 29 h 8"/>
                <a:gd name="T2" fmla="*/ 72 w 11"/>
                <a:gd name="T3" fmla="*/ 95 h 8"/>
                <a:gd name="T4" fmla="*/ 20 w 11"/>
                <a:gd name="T5" fmla="*/ 78 h 8"/>
                <a:gd name="T6" fmla="*/ 9 w 11"/>
                <a:gd name="T7" fmla="*/ 40 h 8"/>
                <a:gd name="T8" fmla="*/ 61 w 11"/>
                <a:gd name="T9" fmla="*/ 0 h 8"/>
                <a:gd name="T10" fmla="*/ 61 w 11"/>
                <a:gd name="T11" fmla="*/ 0 h 8"/>
                <a:gd name="T12" fmla="*/ 105 w 11"/>
                <a:gd name="T13" fmla="*/ 29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" h="8">
                  <a:moveTo>
                    <a:pt x="10" y="2"/>
                  </a:moveTo>
                  <a:cubicBezTo>
                    <a:pt x="11" y="4"/>
                    <a:pt x="9" y="7"/>
                    <a:pt x="7" y="7"/>
                  </a:cubicBezTo>
                  <a:cubicBezTo>
                    <a:pt x="5" y="8"/>
                    <a:pt x="3" y="8"/>
                    <a:pt x="2" y="6"/>
                  </a:cubicBezTo>
                  <a:cubicBezTo>
                    <a:pt x="1" y="5"/>
                    <a:pt x="0" y="4"/>
                    <a:pt x="1" y="3"/>
                  </a:cubicBezTo>
                  <a:cubicBezTo>
                    <a:pt x="2" y="1"/>
                    <a:pt x="3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8" y="0"/>
                    <a:pt x="10" y="1"/>
                    <a:pt x="10" y="2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" name="Freeform 534">
              <a:extLst>
                <a:ext uri="{FF2B5EF4-FFF2-40B4-BE49-F238E27FC236}">
                  <a16:creationId xmlns:a16="http://schemas.microsoft.com/office/drawing/2014/main" id="{EDBE86EB-B6A3-014A-CF23-1C2817FA21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2786"/>
              <a:ext cx="18" cy="21"/>
            </a:xfrm>
            <a:custGeom>
              <a:avLst/>
              <a:gdLst>
                <a:gd name="T0" fmla="*/ 0 w 8"/>
                <a:gd name="T1" fmla="*/ 86 h 9"/>
                <a:gd name="T2" fmla="*/ 11 w 8"/>
                <a:gd name="T3" fmla="*/ 28 h 9"/>
                <a:gd name="T4" fmla="*/ 56 w 8"/>
                <a:gd name="T5" fmla="*/ 0 h 9"/>
                <a:gd name="T6" fmla="*/ 92 w 8"/>
                <a:gd name="T7" fmla="*/ 49 h 9"/>
                <a:gd name="T8" fmla="*/ 45 w 8"/>
                <a:gd name="T9" fmla="*/ 114 h 9"/>
                <a:gd name="T10" fmla="*/ 0 w 8"/>
                <a:gd name="T11" fmla="*/ 86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9">
                  <a:moveTo>
                    <a:pt x="0" y="7"/>
                  </a:moveTo>
                  <a:cubicBezTo>
                    <a:pt x="0" y="6"/>
                    <a:pt x="0" y="4"/>
                    <a:pt x="1" y="2"/>
                  </a:cubicBezTo>
                  <a:cubicBezTo>
                    <a:pt x="2" y="1"/>
                    <a:pt x="4" y="0"/>
                    <a:pt x="5" y="0"/>
                  </a:cubicBezTo>
                  <a:cubicBezTo>
                    <a:pt x="8" y="0"/>
                    <a:pt x="8" y="3"/>
                    <a:pt x="8" y="4"/>
                  </a:cubicBezTo>
                  <a:cubicBezTo>
                    <a:pt x="7" y="6"/>
                    <a:pt x="6" y="9"/>
                    <a:pt x="4" y="9"/>
                  </a:cubicBezTo>
                  <a:cubicBezTo>
                    <a:pt x="2" y="9"/>
                    <a:pt x="1" y="8"/>
                    <a:pt x="0" y="7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" name="Freeform 535">
              <a:extLst>
                <a:ext uri="{FF2B5EF4-FFF2-40B4-BE49-F238E27FC236}">
                  <a16:creationId xmlns:a16="http://schemas.microsoft.com/office/drawing/2014/main" id="{B86EC3DE-F400-7B15-540E-97561F409A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" y="2848"/>
              <a:ext cx="15" cy="19"/>
            </a:xfrm>
            <a:custGeom>
              <a:avLst/>
              <a:gdLst>
                <a:gd name="T0" fmla="*/ 0 w 7"/>
                <a:gd name="T1" fmla="*/ 78 h 8"/>
                <a:gd name="T2" fmla="*/ 9 w 7"/>
                <a:gd name="T3" fmla="*/ 12 h 8"/>
                <a:gd name="T4" fmla="*/ 41 w 7"/>
                <a:gd name="T5" fmla="*/ 12 h 8"/>
                <a:gd name="T6" fmla="*/ 41 w 7"/>
                <a:gd name="T7" fmla="*/ 12 h 8"/>
                <a:gd name="T8" fmla="*/ 69 w 7"/>
                <a:gd name="T9" fmla="*/ 78 h 8"/>
                <a:gd name="T10" fmla="*/ 41 w 7"/>
                <a:gd name="T11" fmla="*/ 107 h 8"/>
                <a:gd name="T12" fmla="*/ 0 w 7"/>
                <a:gd name="T13" fmla="*/ 78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" h="8">
                  <a:moveTo>
                    <a:pt x="0" y="6"/>
                  </a:moveTo>
                  <a:cubicBezTo>
                    <a:pt x="0" y="4"/>
                    <a:pt x="0" y="2"/>
                    <a:pt x="1" y="1"/>
                  </a:cubicBezTo>
                  <a:cubicBezTo>
                    <a:pt x="1" y="0"/>
                    <a:pt x="3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6" y="2"/>
                    <a:pt x="7" y="4"/>
                    <a:pt x="7" y="6"/>
                  </a:cubicBezTo>
                  <a:cubicBezTo>
                    <a:pt x="7" y="7"/>
                    <a:pt x="6" y="8"/>
                    <a:pt x="4" y="8"/>
                  </a:cubicBezTo>
                  <a:cubicBezTo>
                    <a:pt x="2" y="8"/>
                    <a:pt x="1" y="7"/>
                    <a:pt x="0" y="6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" name="Freeform 536">
              <a:extLst>
                <a:ext uri="{FF2B5EF4-FFF2-40B4-BE49-F238E27FC236}">
                  <a16:creationId xmlns:a16="http://schemas.microsoft.com/office/drawing/2014/main" id="{C65C3EA0-0A82-BA13-C78B-C4DED00184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8" y="2853"/>
              <a:ext cx="22" cy="40"/>
            </a:xfrm>
            <a:custGeom>
              <a:avLst/>
              <a:gdLst>
                <a:gd name="T0" fmla="*/ 53 w 10"/>
                <a:gd name="T1" fmla="*/ 0 h 17"/>
                <a:gd name="T2" fmla="*/ 88 w 10"/>
                <a:gd name="T3" fmla="*/ 28 h 17"/>
                <a:gd name="T4" fmla="*/ 64 w 10"/>
                <a:gd name="T5" fmla="*/ 193 h 17"/>
                <a:gd name="T6" fmla="*/ 20 w 10"/>
                <a:gd name="T7" fmla="*/ 209 h 17"/>
                <a:gd name="T8" fmla="*/ 0 w 10"/>
                <a:gd name="T9" fmla="*/ 132 h 17"/>
                <a:gd name="T10" fmla="*/ 9 w 10"/>
                <a:gd name="T11" fmla="*/ 66 h 17"/>
                <a:gd name="T12" fmla="*/ 53 w 10"/>
                <a:gd name="T13" fmla="*/ 0 h 17"/>
                <a:gd name="T14" fmla="*/ 53 w 10"/>
                <a:gd name="T15" fmla="*/ 0 h 17"/>
                <a:gd name="T16" fmla="*/ 53 w 10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" h="17">
                  <a:moveTo>
                    <a:pt x="5" y="0"/>
                  </a:moveTo>
                  <a:cubicBezTo>
                    <a:pt x="6" y="0"/>
                    <a:pt x="7" y="0"/>
                    <a:pt x="8" y="2"/>
                  </a:cubicBezTo>
                  <a:cubicBezTo>
                    <a:pt x="10" y="6"/>
                    <a:pt x="9" y="13"/>
                    <a:pt x="6" y="15"/>
                  </a:cubicBezTo>
                  <a:cubicBezTo>
                    <a:pt x="5" y="16"/>
                    <a:pt x="3" y="17"/>
                    <a:pt x="2" y="16"/>
                  </a:cubicBezTo>
                  <a:cubicBezTo>
                    <a:pt x="1" y="15"/>
                    <a:pt x="0" y="13"/>
                    <a:pt x="0" y="10"/>
                  </a:cubicBezTo>
                  <a:cubicBezTo>
                    <a:pt x="0" y="9"/>
                    <a:pt x="0" y="7"/>
                    <a:pt x="1" y="5"/>
                  </a:cubicBezTo>
                  <a:cubicBezTo>
                    <a:pt x="1" y="4"/>
                    <a:pt x="2" y="1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" name="Freeform 537">
              <a:extLst>
                <a:ext uri="{FF2B5EF4-FFF2-40B4-BE49-F238E27FC236}">
                  <a16:creationId xmlns:a16="http://schemas.microsoft.com/office/drawing/2014/main" id="{802E8396-3DE2-453F-7361-E1720A9545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2" y="2908"/>
              <a:ext cx="20" cy="24"/>
            </a:xfrm>
            <a:custGeom>
              <a:avLst/>
              <a:gdLst>
                <a:gd name="T0" fmla="*/ 53 w 9"/>
                <a:gd name="T1" fmla="*/ 139 h 10"/>
                <a:gd name="T2" fmla="*/ 9 w 9"/>
                <a:gd name="T3" fmla="*/ 82 h 10"/>
                <a:gd name="T4" fmla="*/ 20 w 9"/>
                <a:gd name="T5" fmla="*/ 12 h 10"/>
                <a:gd name="T6" fmla="*/ 53 w 9"/>
                <a:gd name="T7" fmla="*/ 12 h 10"/>
                <a:gd name="T8" fmla="*/ 53 w 9"/>
                <a:gd name="T9" fmla="*/ 12 h 10"/>
                <a:gd name="T10" fmla="*/ 98 w 9"/>
                <a:gd name="T11" fmla="*/ 98 h 10"/>
                <a:gd name="T12" fmla="*/ 53 w 9"/>
                <a:gd name="T13" fmla="*/ 139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" h="10">
                  <a:moveTo>
                    <a:pt x="5" y="10"/>
                  </a:moveTo>
                  <a:cubicBezTo>
                    <a:pt x="3" y="10"/>
                    <a:pt x="2" y="7"/>
                    <a:pt x="1" y="6"/>
                  </a:cubicBezTo>
                  <a:cubicBezTo>
                    <a:pt x="0" y="4"/>
                    <a:pt x="1" y="2"/>
                    <a:pt x="2" y="1"/>
                  </a:cubicBezTo>
                  <a:cubicBezTo>
                    <a:pt x="2" y="0"/>
                    <a:pt x="4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8" y="3"/>
                    <a:pt x="9" y="5"/>
                    <a:pt x="9" y="7"/>
                  </a:cubicBezTo>
                  <a:cubicBezTo>
                    <a:pt x="8" y="8"/>
                    <a:pt x="8" y="10"/>
                    <a:pt x="5" y="1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" name="Freeform 538">
              <a:extLst>
                <a:ext uri="{FF2B5EF4-FFF2-40B4-BE49-F238E27FC236}">
                  <a16:creationId xmlns:a16="http://schemas.microsoft.com/office/drawing/2014/main" id="{1F9B911D-7C8E-F1F4-385B-E259BAB3EF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5" y="2903"/>
              <a:ext cx="2" cy="1"/>
            </a:xfrm>
            <a:custGeom>
              <a:avLst/>
              <a:gdLst>
                <a:gd name="T0" fmla="*/ 8 w 1"/>
                <a:gd name="T1" fmla="*/ 0 h 1"/>
                <a:gd name="T2" fmla="*/ 8 w 1"/>
                <a:gd name="T3" fmla="*/ 0 h 1"/>
                <a:gd name="T4" fmla="*/ 0 w 1"/>
                <a:gd name="T5" fmla="*/ 0 h 1"/>
                <a:gd name="T6" fmla="*/ 8 w 1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" name="Freeform 539">
              <a:extLst>
                <a:ext uri="{FF2B5EF4-FFF2-40B4-BE49-F238E27FC236}">
                  <a16:creationId xmlns:a16="http://schemas.microsoft.com/office/drawing/2014/main" id="{C41D3A5D-79C8-954D-F96E-CBAEEA719A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6" y="2963"/>
              <a:ext cx="12" cy="19"/>
            </a:xfrm>
            <a:custGeom>
              <a:avLst/>
              <a:gdLst>
                <a:gd name="T0" fmla="*/ 58 w 5"/>
                <a:gd name="T1" fmla="*/ 12 h 8"/>
                <a:gd name="T2" fmla="*/ 29 w 5"/>
                <a:gd name="T3" fmla="*/ 107 h 8"/>
                <a:gd name="T4" fmla="*/ 0 w 5"/>
                <a:gd name="T5" fmla="*/ 107 h 8"/>
                <a:gd name="T6" fmla="*/ 0 w 5"/>
                <a:gd name="T7" fmla="*/ 78 h 8"/>
                <a:gd name="T8" fmla="*/ 0 w 5"/>
                <a:gd name="T9" fmla="*/ 69 h 8"/>
                <a:gd name="T10" fmla="*/ 58 w 5"/>
                <a:gd name="T11" fmla="*/ 0 h 8"/>
                <a:gd name="T12" fmla="*/ 58 w 5"/>
                <a:gd name="T13" fmla="*/ 12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" h="8">
                  <a:moveTo>
                    <a:pt x="4" y="1"/>
                  </a:moveTo>
                  <a:cubicBezTo>
                    <a:pt x="5" y="3"/>
                    <a:pt x="3" y="7"/>
                    <a:pt x="2" y="8"/>
                  </a:cubicBezTo>
                  <a:cubicBezTo>
                    <a:pt x="1" y="8"/>
                    <a:pt x="0" y="8"/>
                    <a:pt x="0" y="8"/>
                  </a:cubicBezTo>
                  <a:cubicBezTo>
                    <a:pt x="0" y="8"/>
                    <a:pt x="0" y="7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0" y="3"/>
                    <a:pt x="2" y="1"/>
                    <a:pt x="4" y="0"/>
                  </a:cubicBezTo>
                  <a:cubicBezTo>
                    <a:pt x="4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" name="Freeform 540">
              <a:extLst>
                <a:ext uri="{FF2B5EF4-FFF2-40B4-BE49-F238E27FC236}">
                  <a16:creationId xmlns:a16="http://schemas.microsoft.com/office/drawing/2014/main" id="{1052826E-7C9F-D885-26FF-BBBE532B68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2" y="2731"/>
              <a:ext cx="27" cy="40"/>
            </a:xfrm>
            <a:custGeom>
              <a:avLst/>
              <a:gdLst>
                <a:gd name="T0" fmla="*/ 81 w 12"/>
                <a:gd name="T1" fmla="*/ 12 h 17"/>
                <a:gd name="T2" fmla="*/ 126 w 12"/>
                <a:gd name="T3" fmla="*/ 184 h 17"/>
                <a:gd name="T4" fmla="*/ 81 w 12"/>
                <a:gd name="T5" fmla="*/ 221 h 17"/>
                <a:gd name="T6" fmla="*/ 11 w 12"/>
                <a:gd name="T7" fmla="*/ 144 h 17"/>
                <a:gd name="T8" fmla="*/ 0 w 12"/>
                <a:gd name="T9" fmla="*/ 89 h 17"/>
                <a:gd name="T10" fmla="*/ 36 w 12"/>
                <a:gd name="T11" fmla="*/ 12 h 17"/>
                <a:gd name="T12" fmla="*/ 81 w 12"/>
                <a:gd name="T13" fmla="*/ 12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" h="17">
                  <a:moveTo>
                    <a:pt x="7" y="1"/>
                  </a:moveTo>
                  <a:cubicBezTo>
                    <a:pt x="10" y="3"/>
                    <a:pt x="12" y="11"/>
                    <a:pt x="11" y="14"/>
                  </a:cubicBezTo>
                  <a:cubicBezTo>
                    <a:pt x="10" y="15"/>
                    <a:pt x="9" y="17"/>
                    <a:pt x="7" y="17"/>
                  </a:cubicBezTo>
                  <a:cubicBezTo>
                    <a:pt x="5" y="17"/>
                    <a:pt x="2" y="15"/>
                    <a:pt x="1" y="11"/>
                  </a:cubicBezTo>
                  <a:cubicBezTo>
                    <a:pt x="1" y="11"/>
                    <a:pt x="0" y="9"/>
                    <a:pt x="0" y="7"/>
                  </a:cubicBezTo>
                  <a:cubicBezTo>
                    <a:pt x="0" y="5"/>
                    <a:pt x="1" y="3"/>
                    <a:pt x="3" y="1"/>
                  </a:cubicBezTo>
                  <a:cubicBezTo>
                    <a:pt x="4" y="0"/>
                    <a:pt x="5" y="0"/>
                    <a:pt x="7" y="1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" name="Freeform 541">
              <a:extLst>
                <a:ext uri="{FF2B5EF4-FFF2-40B4-BE49-F238E27FC236}">
                  <a16:creationId xmlns:a16="http://schemas.microsoft.com/office/drawing/2014/main" id="{0FDE6D13-39C9-ED1E-530A-28F70E4417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5" y="2783"/>
              <a:ext cx="29" cy="39"/>
            </a:xfrm>
            <a:custGeom>
              <a:avLst/>
              <a:gdLst>
                <a:gd name="T0" fmla="*/ 20 w 13"/>
                <a:gd name="T1" fmla="*/ 202 h 16"/>
                <a:gd name="T2" fmla="*/ 9 w 13"/>
                <a:gd name="T3" fmla="*/ 132 h 16"/>
                <a:gd name="T4" fmla="*/ 65 w 13"/>
                <a:gd name="T5" fmla="*/ 29 h 16"/>
                <a:gd name="T6" fmla="*/ 65 w 13"/>
                <a:gd name="T7" fmla="*/ 29 h 16"/>
                <a:gd name="T8" fmla="*/ 109 w 13"/>
                <a:gd name="T9" fmla="*/ 29 h 16"/>
                <a:gd name="T10" fmla="*/ 125 w 13"/>
                <a:gd name="T11" fmla="*/ 202 h 16"/>
                <a:gd name="T12" fmla="*/ 80 w 13"/>
                <a:gd name="T13" fmla="*/ 232 h 16"/>
                <a:gd name="T14" fmla="*/ 20 w 13"/>
                <a:gd name="T15" fmla="*/ 202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" h="16">
                  <a:moveTo>
                    <a:pt x="2" y="14"/>
                  </a:moveTo>
                  <a:cubicBezTo>
                    <a:pt x="1" y="13"/>
                    <a:pt x="0" y="11"/>
                    <a:pt x="1" y="9"/>
                  </a:cubicBezTo>
                  <a:cubicBezTo>
                    <a:pt x="1" y="6"/>
                    <a:pt x="3" y="3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7" y="0"/>
                    <a:pt x="9" y="0"/>
                    <a:pt x="10" y="2"/>
                  </a:cubicBezTo>
                  <a:cubicBezTo>
                    <a:pt x="13" y="5"/>
                    <a:pt x="13" y="12"/>
                    <a:pt x="11" y="14"/>
                  </a:cubicBezTo>
                  <a:cubicBezTo>
                    <a:pt x="10" y="16"/>
                    <a:pt x="8" y="16"/>
                    <a:pt x="7" y="16"/>
                  </a:cubicBezTo>
                  <a:cubicBezTo>
                    <a:pt x="5" y="16"/>
                    <a:pt x="4" y="16"/>
                    <a:pt x="2" y="14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" name="Freeform 542">
              <a:extLst>
                <a:ext uri="{FF2B5EF4-FFF2-40B4-BE49-F238E27FC236}">
                  <a16:creationId xmlns:a16="http://schemas.microsoft.com/office/drawing/2014/main" id="{90789223-23CA-D43D-BF7A-E93136656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5" y="2786"/>
              <a:ext cx="20" cy="31"/>
            </a:xfrm>
            <a:custGeom>
              <a:avLst/>
              <a:gdLst>
                <a:gd name="T0" fmla="*/ 80 w 9"/>
                <a:gd name="T1" fmla="*/ 148 h 13"/>
                <a:gd name="T2" fmla="*/ 80 w 9"/>
                <a:gd name="T3" fmla="*/ 0 h 13"/>
                <a:gd name="T4" fmla="*/ 64 w 9"/>
                <a:gd name="T5" fmla="*/ 12 h 13"/>
                <a:gd name="T6" fmla="*/ 64 w 9"/>
                <a:gd name="T7" fmla="*/ 12 h 13"/>
                <a:gd name="T8" fmla="*/ 9 w 9"/>
                <a:gd name="T9" fmla="*/ 107 h 13"/>
                <a:gd name="T10" fmla="*/ 20 w 9"/>
                <a:gd name="T11" fmla="*/ 176 h 13"/>
                <a:gd name="T12" fmla="*/ 36 w 9"/>
                <a:gd name="T13" fmla="*/ 176 h 13"/>
                <a:gd name="T14" fmla="*/ 80 w 9"/>
                <a:gd name="T15" fmla="*/ 148 h 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" h="13">
                  <a:moveTo>
                    <a:pt x="7" y="11"/>
                  </a:moveTo>
                  <a:cubicBezTo>
                    <a:pt x="9" y="9"/>
                    <a:pt x="9" y="3"/>
                    <a:pt x="7" y="0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3" y="2"/>
                    <a:pt x="1" y="5"/>
                    <a:pt x="1" y="8"/>
                  </a:cubicBezTo>
                  <a:cubicBezTo>
                    <a:pt x="0" y="10"/>
                    <a:pt x="1" y="11"/>
                    <a:pt x="2" y="13"/>
                  </a:cubicBezTo>
                  <a:cubicBezTo>
                    <a:pt x="2" y="13"/>
                    <a:pt x="3" y="13"/>
                    <a:pt x="3" y="13"/>
                  </a:cubicBezTo>
                  <a:cubicBezTo>
                    <a:pt x="4" y="13"/>
                    <a:pt x="6" y="12"/>
                    <a:pt x="7" y="11"/>
                  </a:cubicBezTo>
                  <a:close/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" name="Freeform 543">
              <a:extLst>
                <a:ext uri="{FF2B5EF4-FFF2-40B4-BE49-F238E27FC236}">
                  <a16:creationId xmlns:a16="http://schemas.microsoft.com/office/drawing/2014/main" id="{DE8DE632-02F6-763F-532D-75905494E9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3" y="2901"/>
              <a:ext cx="27" cy="43"/>
            </a:xfrm>
            <a:custGeom>
              <a:avLst/>
              <a:gdLst>
                <a:gd name="T0" fmla="*/ 36 w 12"/>
                <a:gd name="T1" fmla="*/ 246 h 18"/>
                <a:gd name="T2" fmla="*/ 25 w 12"/>
                <a:gd name="T3" fmla="*/ 41 h 18"/>
                <a:gd name="T4" fmla="*/ 72 w 12"/>
                <a:gd name="T5" fmla="*/ 0 h 18"/>
                <a:gd name="T6" fmla="*/ 117 w 12"/>
                <a:gd name="T7" fmla="*/ 41 h 18"/>
                <a:gd name="T8" fmla="*/ 72 w 12"/>
                <a:gd name="T9" fmla="*/ 234 h 18"/>
                <a:gd name="T10" fmla="*/ 36 w 12"/>
                <a:gd name="T11" fmla="*/ 246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18">
                  <a:moveTo>
                    <a:pt x="3" y="18"/>
                  </a:moveTo>
                  <a:cubicBezTo>
                    <a:pt x="1" y="16"/>
                    <a:pt x="0" y="8"/>
                    <a:pt x="2" y="3"/>
                  </a:cubicBezTo>
                  <a:cubicBezTo>
                    <a:pt x="3" y="0"/>
                    <a:pt x="6" y="0"/>
                    <a:pt x="6" y="0"/>
                  </a:cubicBezTo>
                  <a:cubicBezTo>
                    <a:pt x="9" y="0"/>
                    <a:pt x="10" y="2"/>
                    <a:pt x="10" y="3"/>
                  </a:cubicBezTo>
                  <a:cubicBezTo>
                    <a:pt x="12" y="8"/>
                    <a:pt x="8" y="16"/>
                    <a:pt x="6" y="17"/>
                  </a:cubicBezTo>
                  <a:cubicBezTo>
                    <a:pt x="4" y="18"/>
                    <a:pt x="4" y="18"/>
                    <a:pt x="3" y="18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5" name="Freeform 544">
              <a:extLst>
                <a:ext uri="{FF2B5EF4-FFF2-40B4-BE49-F238E27FC236}">
                  <a16:creationId xmlns:a16="http://schemas.microsoft.com/office/drawing/2014/main" id="{9E625571-0F18-99B3-2CC6-517474013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3" y="2901"/>
              <a:ext cx="18" cy="35"/>
            </a:xfrm>
            <a:custGeom>
              <a:avLst/>
              <a:gdLst>
                <a:gd name="T0" fmla="*/ 81 w 8"/>
                <a:gd name="T1" fmla="*/ 0 h 15"/>
                <a:gd name="T2" fmla="*/ 81 w 8"/>
                <a:gd name="T3" fmla="*/ 0 h 15"/>
                <a:gd name="T4" fmla="*/ 72 w 8"/>
                <a:gd name="T5" fmla="*/ 0 h 15"/>
                <a:gd name="T6" fmla="*/ 25 w 8"/>
                <a:gd name="T7" fmla="*/ 37 h 15"/>
                <a:gd name="T8" fmla="*/ 25 w 8"/>
                <a:gd name="T9" fmla="*/ 191 h 15"/>
                <a:gd name="T10" fmla="*/ 25 w 8"/>
                <a:gd name="T11" fmla="*/ 180 h 15"/>
                <a:gd name="T12" fmla="*/ 81 w 8"/>
                <a:gd name="T13" fmla="*/ 0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15"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6" y="0"/>
                    <a:pt x="6" y="0"/>
                  </a:cubicBezTo>
                  <a:cubicBezTo>
                    <a:pt x="6" y="0"/>
                    <a:pt x="3" y="0"/>
                    <a:pt x="2" y="3"/>
                  </a:cubicBezTo>
                  <a:cubicBezTo>
                    <a:pt x="0" y="7"/>
                    <a:pt x="1" y="11"/>
                    <a:pt x="2" y="15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4" y="13"/>
                    <a:pt x="8" y="5"/>
                    <a:pt x="7" y="0"/>
                  </a:cubicBezTo>
                  <a:close/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" name="Freeform 545">
              <a:extLst>
                <a:ext uri="{FF2B5EF4-FFF2-40B4-BE49-F238E27FC236}">
                  <a16:creationId xmlns:a16="http://schemas.microsoft.com/office/drawing/2014/main" id="{F16CC648-B3FC-630F-0DD8-6D56469B0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0" y="2855"/>
              <a:ext cx="14" cy="29"/>
            </a:xfrm>
            <a:custGeom>
              <a:avLst/>
              <a:gdLst>
                <a:gd name="T0" fmla="*/ 37 w 6"/>
                <a:gd name="T1" fmla="*/ 140 h 12"/>
                <a:gd name="T2" fmla="*/ 12 w 6"/>
                <a:gd name="T3" fmla="*/ 29 h 12"/>
                <a:gd name="T4" fmla="*/ 37 w 6"/>
                <a:gd name="T5" fmla="*/ 0 h 12"/>
                <a:gd name="T6" fmla="*/ 65 w 6"/>
                <a:gd name="T7" fmla="*/ 111 h 12"/>
                <a:gd name="T8" fmla="*/ 65 w 6"/>
                <a:gd name="T9" fmla="*/ 169 h 12"/>
                <a:gd name="T10" fmla="*/ 37 w 6"/>
                <a:gd name="T11" fmla="*/ 14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12">
                  <a:moveTo>
                    <a:pt x="3" y="10"/>
                  </a:moveTo>
                  <a:cubicBezTo>
                    <a:pt x="1" y="8"/>
                    <a:pt x="0" y="5"/>
                    <a:pt x="1" y="2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4" y="0"/>
                    <a:pt x="6" y="5"/>
                    <a:pt x="5" y="8"/>
                  </a:cubicBezTo>
                  <a:cubicBezTo>
                    <a:pt x="5" y="11"/>
                    <a:pt x="5" y="11"/>
                    <a:pt x="5" y="12"/>
                  </a:cubicBezTo>
                  <a:cubicBezTo>
                    <a:pt x="4" y="12"/>
                    <a:pt x="4" y="11"/>
                    <a:pt x="3" y="1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7" name="Freeform 546">
              <a:extLst>
                <a:ext uri="{FF2B5EF4-FFF2-40B4-BE49-F238E27FC236}">
                  <a16:creationId xmlns:a16="http://schemas.microsoft.com/office/drawing/2014/main" id="{2851DB56-D204-47F4-BBFB-8EE92A2790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5" y="2805"/>
              <a:ext cx="13" cy="26"/>
            </a:xfrm>
            <a:custGeom>
              <a:avLst/>
              <a:gdLst>
                <a:gd name="T0" fmla="*/ 20 w 6"/>
                <a:gd name="T1" fmla="*/ 144 h 11"/>
                <a:gd name="T2" fmla="*/ 9 w 6"/>
                <a:gd name="T3" fmla="*/ 28 h 11"/>
                <a:gd name="T4" fmla="*/ 20 w 6"/>
                <a:gd name="T5" fmla="*/ 0 h 11"/>
                <a:gd name="T6" fmla="*/ 52 w 6"/>
                <a:gd name="T7" fmla="*/ 66 h 11"/>
                <a:gd name="T8" fmla="*/ 33 w 6"/>
                <a:gd name="T9" fmla="*/ 144 h 11"/>
                <a:gd name="T10" fmla="*/ 20 w 6"/>
                <a:gd name="T11" fmla="*/ 144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11">
                  <a:moveTo>
                    <a:pt x="2" y="11"/>
                  </a:moveTo>
                  <a:cubicBezTo>
                    <a:pt x="1" y="9"/>
                    <a:pt x="0" y="5"/>
                    <a:pt x="1" y="2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" y="0"/>
                    <a:pt x="4" y="2"/>
                    <a:pt x="5" y="5"/>
                  </a:cubicBezTo>
                  <a:cubicBezTo>
                    <a:pt x="5" y="6"/>
                    <a:pt x="6" y="11"/>
                    <a:pt x="3" y="11"/>
                  </a:cubicBezTo>
                  <a:cubicBezTo>
                    <a:pt x="3" y="11"/>
                    <a:pt x="2" y="11"/>
                    <a:pt x="2" y="11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" name="Freeform 547">
              <a:extLst>
                <a:ext uri="{FF2B5EF4-FFF2-40B4-BE49-F238E27FC236}">
                  <a16:creationId xmlns:a16="http://schemas.microsoft.com/office/drawing/2014/main" id="{D5A2DB1F-87D0-AA6E-FE64-867A4F5379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" y="2975"/>
              <a:ext cx="25" cy="52"/>
            </a:xfrm>
            <a:custGeom>
              <a:avLst/>
              <a:gdLst>
                <a:gd name="T0" fmla="*/ 93 w 11"/>
                <a:gd name="T1" fmla="*/ 28 h 22"/>
                <a:gd name="T2" fmla="*/ 73 w 11"/>
                <a:gd name="T3" fmla="*/ 279 h 22"/>
                <a:gd name="T4" fmla="*/ 45 w 11"/>
                <a:gd name="T5" fmla="*/ 291 h 22"/>
                <a:gd name="T6" fmla="*/ 11 w 11"/>
                <a:gd name="T7" fmla="*/ 196 h 22"/>
                <a:gd name="T8" fmla="*/ 0 w 11"/>
                <a:gd name="T9" fmla="*/ 173 h 22"/>
                <a:gd name="T10" fmla="*/ 0 w 11"/>
                <a:gd name="T11" fmla="*/ 118 h 22"/>
                <a:gd name="T12" fmla="*/ 57 w 11"/>
                <a:gd name="T13" fmla="*/ 12 h 22"/>
                <a:gd name="T14" fmla="*/ 93 w 11"/>
                <a:gd name="T15" fmla="*/ 28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" h="22">
                  <a:moveTo>
                    <a:pt x="8" y="2"/>
                  </a:moveTo>
                  <a:cubicBezTo>
                    <a:pt x="11" y="6"/>
                    <a:pt x="8" y="19"/>
                    <a:pt x="6" y="21"/>
                  </a:cubicBezTo>
                  <a:cubicBezTo>
                    <a:pt x="5" y="22"/>
                    <a:pt x="5" y="22"/>
                    <a:pt x="4" y="22"/>
                  </a:cubicBezTo>
                  <a:cubicBezTo>
                    <a:pt x="3" y="22"/>
                    <a:pt x="2" y="17"/>
                    <a:pt x="1" y="1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2"/>
                    <a:pt x="0" y="10"/>
                    <a:pt x="0" y="9"/>
                  </a:cubicBezTo>
                  <a:cubicBezTo>
                    <a:pt x="0" y="6"/>
                    <a:pt x="1" y="2"/>
                    <a:pt x="5" y="1"/>
                  </a:cubicBezTo>
                  <a:cubicBezTo>
                    <a:pt x="7" y="0"/>
                    <a:pt x="7" y="1"/>
                    <a:pt x="8" y="2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9" name="Freeform 548">
              <a:extLst>
                <a:ext uri="{FF2B5EF4-FFF2-40B4-BE49-F238E27FC236}">
                  <a16:creationId xmlns:a16="http://schemas.microsoft.com/office/drawing/2014/main" id="{107AB4FE-06BF-E184-07D8-917EACFC79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4" y="2977"/>
              <a:ext cx="24" cy="43"/>
            </a:xfrm>
            <a:custGeom>
              <a:avLst/>
              <a:gdLst>
                <a:gd name="T0" fmla="*/ 61 w 11"/>
                <a:gd name="T1" fmla="*/ 12 h 18"/>
                <a:gd name="T2" fmla="*/ 0 w 11"/>
                <a:gd name="T3" fmla="*/ 98 h 18"/>
                <a:gd name="T4" fmla="*/ 9 w 11"/>
                <a:gd name="T5" fmla="*/ 177 h 18"/>
                <a:gd name="T6" fmla="*/ 44 w 11"/>
                <a:gd name="T7" fmla="*/ 246 h 18"/>
                <a:gd name="T8" fmla="*/ 81 w 11"/>
                <a:gd name="T9" fmla="*/ 69 h 18"/>
                <a:gd name="T10" fmla="*/ 105 w 11"/>
                <a:gd name="T11" fmla="*/ 57 h 18"/>
                <a:gd name="T12" fmla="*/ 81 w 11"/>
                <a:gd name="T13" fmla="*/ 0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" h="18">
                  <a:moveTo>
                    <a:pt x="6" y="1"/>
                  </a:moveTo>
                  <a:cubicBezTo>
                    <a:pt x="4" y="0"/>
                    <a:pt x="1" y="5"/>
                    <a:pt x="0" y="7"/>
                  </a:cubicBezTo>
                  <a:cubicBezTo>
                    <a:pt x="0" y="9"/>
                    <a:pt x="1" y="12"/>
                    <a:pt x="1" y="13"/>
                  </a:cubicBezTo>
                  <a:cubicBezTo>
                    <a:pt x="2" y="15"/>
                    <a:pt x="4" y="16"/>
                    <a:pt x="4" y="18"/>
                  </a:cubicBezTo>
                  <a:cubicBezTo>
                    <a:pt x="3" y="13"/>
                    <a:pt x="3" y="8"/>
                    <a:pt x="8" y="5"/>
                  </a:cubicBezTo>
                  <a:cubicBezTo>
                    <a:pt x="9" y="5"/>
                    <a:pt x="10" y="6"/>
                    <a:pt x="10" y="4"/>
                  </a:cubicBezTo>
                  <a:cubicBezTo>
                    <a:pt x="11" y="2"/>
                    <a:pt x="9" y="1"/>
                    <a:pt x="8" y="0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" name="Freeform 549">
              <a:extLst>
                <a:ext uri="{FF2B5EF4-FFF2-40B4-BE49-F238E27FC236}">
                  <a16:creationId xmlns:a16="http://schemas.microsoft.com/office/drawing/2014/main" id="{F35A645F-2CA9-1FC5-57B0-1A6F7CF0FE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0" y="2731"/>
              <a:ext cx="27" cy="31"/>
            </a:xfrm>
            <a:custGeom>
              <a:avLst/>
              <a:gdLst>
                <a:gd name="T0" fmla="*/ 72 w 12"/>
                <a:gd name="T1" fmla="*/ 29 h 13"/>
                <a:gd name="T2" fmla="*/ 36 w 12"/>
                <a:gd name="T3" fmla="*/ 176 h 13"/>
                <a:gd name="T4" fmla="*/ 45 w 12"/>
                <a:gd name="T5" fmla="*/ 107 h 13"/>
                <a:gd name="T6" fmla="*/ 101 w 12"/>
                <a:gd name="T7" fmla="*/ 79 h 13"/>
                <a:gd name="T8" fmla="*/ 92 w 12"/>
                <a:gd name="T9" fmla="*/ 12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13">
                  <a:moveTo>
                    <a:pt x="6" y="2"/>
                  </a:moveTo>
                  <a:cubicBezTo>
                    <a:pt x="0" y="0"/>
                    <a:pt x="0" y="11"/>
                    <a:pt x="3" y="13"/>
                  </a:cubicBezTo>
                  <a:cubicBezTo>
                    <a:pt x="3" y="12"/>
                    <a:pt x="3" y="9"/>
                    <a:pt x="4" y="8"/>
                  </a:cubicBezTo>
                  <a:cubicBezTo>
                    <a:pt x="5" y="6"/>
                    <a:pt x="7" y="7"/>
                    <a:pt x="9" y="6"/>
                  </a:cubicBezTo>
                  <a:cubicBezTo>
                    <a:pt x="12" y="5"/>
                    <a:pt x="9" y="4"/>
                    <a:pt x="8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1" name="Freeform 550">
              <a:extLst>
                <a:ext uri="{FF2B5EF4-FFF2-40B4-BE49-F238E27FC236}">
                  <a16:creationId xmlns:a16="http://schemas.microsoft.com/office/drawing/2014/main" id="{C4115AF5-7417-94D1-D4CC-9B2262D062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2" y="2805"/>
              <a:ext cx="12" cy="19"/>
            </a:xfrm>
            <a:custGeom>
              <a:avLst/>
              <a:gdLst>
                <a:gd name="T0" fmla="*/ 41 w 5"/>
                <a:gd name="T1" fmla="*/ 0 h 8"/>
                <a:gd name="T2" fmla="*/ 29 w 5"/>
                <a:gd name="T3" fmla="*/ 107 h 8"/>
                <a:gd name="T4" fmla="*/ 70 w 5"/>
                <a:gd name="T5" fmla="*/ 40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8">
                  <a:moveTo>
                    <a:pt x="3" y="0"/>
                  </a:moveTo>
                  <a:cubicBezTo>
                    <a:pt x="2" y="2"/>
                    <a:pt x="0" y="6"/>
                    <a:pt x="2" y="8"/>
                  </a:cubicBezTo>
                  <a:cubicBezTo>
                    <a:pt x="3" y="6"/>
                    <a:pt x="3" y="3"/>
                    <a:pt x="5" y="3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" name="Freeform 551">
              <a:extLst>
                <a:ext uri="{FF2B5EF4-FFF2-40B4-BE49-F238E27FC236}">
                  <a16:creationId xmlns:a16="http://schemas.microsoft.com/office/drawing/2014/main" id="{939C9EEF-B91F-C688-C562-7155F5A550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8" y="2855"/>
              <a:ext cx="14" cy="19"/>
            </a:xfrm>
            <a:custGeom>
              <a:avLst/>
              <a:gdLst>
                <a:gd name="T0" fmla="*/ 65 w 6"/>
                <a:gd name="T1" fmla="*/ 12 h 8"/>
                <a:gd name="T2" fmla="*/ 37 w 6"/>
                <a:gd name="T3" fmla="*/ 107 h 8"/>
                <a:gd name="T4" fmla="*/ 77 w 6"/>
                <a:gd name="T5" fmla="*/ 57 h 8"/>
                <a:gd name="T6" fmla="*/ 65 w 6"/>
                <a:gd name="T7" fmla="*/ 29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8">
                  <a:moveTo>
                    <a:pt x="5" y="1"/>
                  </a:moveTo>
                  <a:cubicBezTo>
                    <a:pt x="1" y="0"/>
                    <a:pt x="0" y="8"/>
                    <a:pt x="3" y="8"/>
                  </a:cubicBezTo>
                  <a:cubicBezTo>
                    <a:pt x="4" y="8"/>
                    <a:pt x="4" y="5"/>
                    <a:pt x="6" y="4"/>
                  </a:cubicBezTo>
                  <a:cubicBezTo>
                    <a:pt x="6" y="4"/>
                    <a:pt x="6" y="2"/>
                    <a:pt x="5" y="2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3" name="Freeform 552">
              <a:extLst>
                <a:ext uri="{FF2B5EF4-FFF2-40B4-BE49-F238E27FC236}">
                  <a16:creationId xmlns:a16="http://schemas.microsoft.com/office/drawing/2014/main" id="{8C56164F-1B34-2B7F-98CF-BC1141712E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9" y="2793"/>
              <a:ext cx="9" cy="12"/>
            </a:xfrm>
            <a:custGeom>
              <a:avLst/>
              <a:gdLst>
                <a:gd name="T0" fmla="*/ 11 w 4"/>
                <a:gd name="T1" fmla="*/ 12 h 5"/>
                <a:gd name="T2" fmla="*/ 0 w 4"/>
                <a:gd name="T3" fmla="*/ 58 h 5"/>
                <a:gd name="T4" fmla="*/ 36 w 4"/>
                <a:gd name="T5" fmla="*/ 0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5">
                  <a:moveTo>
                    <a:pt x="1" y="1"/>
                  </a:moveTo>
                  <a:cubicBezTo>
                    <a:pt x="1" y="2"/>
                    <a:pt x="0" y="3"/>
                    <a:pt x="0" y="4"/>
                  </a:cubicBezTo>
                  <a:cubicBezTo>
                    <a:pt x="3" y="5"/>
                    <a:pt x="4" y="2"/>
                    <a:pt x="3" y="0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" name="Freeform 553">
              <a:extLst>
                <a:ext uri="{FF2B5EF4-FFF2-40B4-BE49-F238E27FC236}">
                  <a16:creationId xmlns:a16="http://schemas.microsoft.com/office/drawing/2014/main" id="{6AAF8A9D-EF83-FF12-06D3-1C5AA54BFA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7" y="2908"/>
              <a:ext cx="7" cy="12"/>
            </a:xfrm>
            <a:custGeom>
              <a:avLst/>
              <a:gdLst>
                <a:gd name="T0" fmla="*/ 28 w 3"/>
                <a:gd name="T1" fmla="*/ 12 h 5"/>
                <a:gd name="T2" fmla="*/ 37 w 3"/>
                <a:gd name="T3" fmla="*/ 12 h 5"/>
                <a:gd name="T4" fmla="*/ 12 w 3"/>
                <a:gd name="T5" fmla="*/ 70 h 5"/>
                <a:gd name="T6" fmla="*/ 12 w 3"/>
                <a:gd name="T7" fmla="*/ 41 h 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5">
                  <a:moveTo>
                    <a:pt x="2" y="1"/>
                  </a:moveTo>
                  <a:cubicBezTo>
                    <a:pt x="2" y="0"/>
                    <a:pt x="2" y="0"/>
                    <a:pt x="3" y="1"/>
                  </a:cubicBezTo>
                  <a:cubicBezTo>
                    <a:pt x="3" y="2"/>
                    <a:pt x="2" y="4"/>
                    <a:pt x="1" y="5"/>
                  </a:cubicBezTo>
                  <a:cubicBezTo>
                    <a:pt x="0" y="5"/>
                    <a:pt x="0" y="3"/>
                    <a:pt x="1" y="3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5" name="Freeform 554">
              <a:extLst>
                <a:ext uri="{FF2B5EF4-FFF2-40B4-BE49-F238E27FC236}">
                  <a16:creationId xmlns:a16="http://schemas.microsoft.com/office/drawing/2014/main" id="{01B18D60-1948-74F1-CFC2-B614D53412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" y="2982"/>
              <a:ext cx="13" cy="14"/>
            </a:xfrm>
            <a:custGeom>
              <a:avLst/>
              <a:gdLst>
                <a:gd name="T0" fmla="*/ 9 w 6"/>
                <a:gd name="T1" fmla="*/ 65 h 6"/>
                <a:gd name="T2" fmla="*/ 33 w 6"/>
                <a:gd name="T3" fmla="*/ 0 h 6"/>
                <a:gd name="T4" fmla="*/ 0 w 6"/>
                <a:gd name="T5" fmla="*/ 77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6">
                  <a:moveTo>
                    <a:pt x="1" y="5"/>
                  </a:moveTo>
                  <a:cubicBezTo>
                    <a:pt x="2" y="5"/>
                    <a:pt x="6" y="0"/>
                    <a:pt x="3" y="0"/>
                  </a:cubicBezTo>
                  <a:cubicBezTo>
                    <a:pt x="1" y="0"/>
                    <a:pt x="0" y="5"/>
                    <a:pt x="0" y="6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" name="Freeform 555">
              <a:extLst>
                <a:ext uri="{FF2B5EF4-FFF2-40B4-BE49-F238E27FC236}">
                  <a16:creationId xmlns:a16="http://schemas.microsoft.com/office/drawing/2014/main" id="{8FEE7B8C-C2D9-7A87-AFC3-2B5633557F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9" y="2738"/>
              <a:ext cx="7" cy="7"/>
            </a:xfrm>
            <a:custGeom>
              <a:avLst/>
              <a:gdLst>
                <a:gd name="T0" fmla="*/ 12 w 3"/>
                <a:gd name="T1" fmla="*/ 0 h 3"/>
                <a:gd name="T2" fmla="*/ 12 w 3"/>
                <a:gd name="T3" fmla="*/ 37 h 3"/>
                <a:gd name="T4" fmla="*/ 28 w 3"/>
                <a:gd name="T5" fmla="*/ 0 h 3"/>
                <a:gd name="T6" fmla="*/ 28 w 3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0" y="1"/>
                    <a:pt x="0" y="3"/>
                    <a:pt x="1" y="3"/>
                  </a:cubicBezTo>
                  <a:cubicBezTo>
                    <a:pt x="3" y="3"/>
                    <a:pt x="3" y="1"/>
                    <a:pt x="2" y="0"/>
                  </a:cubicBezTo>
                  <a:cubicBezTo>
                    <a:pt x="2" y="0"/>
                    <a:pt x="1" y="0"/>
                    <a:pt x="2" y="0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" name="Freeform 556">
              <a:extLst>
                <a:ext uri="{FF2B5EF4-FFF2-40B4-BE49-F238E27FC236}">
                  <a16:creationId xmlns:a16="http://schemas.microsoft.com/office/drawing/2014/main" id="{A2D245CF-1879-60D9-7FAB-A3A21FB7E6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3" y="2915"/>
              <a:ext cx="7" cy="19"/>
            </a:xfrm>
            <a:custGeom>
              <a:avLst/>
              <a:gdLst>
                <a:gd name="T0" fmla="*/ 37 w 3"/>
                <a:gd name="T1" fmla="*/ 0 h 8"/>
                <a:gd name="T2" fmla="*/ 0 w 3"/>
                <a:gd name="T3" fmla="*/ 107 h 8"/>
                <a:gd name="T4" fmla="*/ 37 w 3"/>
                <a:gd name="T5" fmla="*/ 12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8">
                  <a:moveTo>
                    <a:pt x="3" y="0"/>
                  </a:moveTo>
                  <a:cubicBezTo>
                    <a:pt x="3" y="3"/>
                    <a:pt x="3" y="6"/>
                    <a:pt x="0" y="8"/>
                  </a:cubicBezTo>
                  <a:cubicBezTo>
                    <a:pt x="1" y="6"/>
                    <a:pt x="2" y="4"/>
                    <a:pt x="3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" name="Freeform 557">
              <a:extLst>
                <a:ext uri="{FF2B5EF4-FFF2-40B4-BE49-F238E27FC236}">
                  <a16:creationId xmlns:a16="http://schemas.microsoft.com/office/drawing/2014/main" id="{3B96BE0F-F3CC-FA78-929C-4F5C4C4277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5" y="3006"/>
              <a:ext cx="7" cy="9"/>
            </a:xfrm>
            <a:custGeom>
              <a:avLst/>
              <a:gdLst>
                <a:gd name="T0" fmla="*/ 37 w 3"/>
                <a:gd name="T1" fmla="*/ 0 h 4"/>
                <a:gd name="T2" fmla="*/ 28 w 3"/>
                <a:gd name="T3" fmla="*/ 45 h 4"/>
                <a:gd name="T4" fmla="*/ 37 w 3"/>
                <a:gd name="T5" fmla="*/ 0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cubicBezTo>
                    <a:pt x="3" y="1"/>
                    <a:pt x="3" y="3"/>
                    <a:pt x="2" y="4"/>
                  </a:cubicBezTo>
                  <a:cubicBezTo>
                    <a:pt x="0" y="3"/>
                    <a:pt x="1" y="0"/>
                    <a:pt x="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9" name="Freeform 558">
              <a:extLst>
                <a:ext uri="{FF2B5EF4-FFF2-40B4-BE49-F238E27FC236}">
                  <a16:creationId xmlns:a16="http://schemas.microsoft.com/office/drawing/2014/main" id="{03328117-04E7-C8F7-6902-277CEF98E8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3" y="2805"/>
              <a:ext cx="7" cy="14"/>
            </a:xfrm>
            <a:custGeom>
              <a:avLst/>
              <a:gdLst>
                <a:gd name="T0" fmla="*/ 37 w 3"/>
                <a:gd name="T1" fmla="*/ 0 h 6"/>
                <a:gd name="T2" fmla="*/ 0 w 3"/>
                <a:gd name="T3" fmla="*/ 65 h 6"/>
                <a:gd name="T4" fmla="*/ 28 w 3"/>
                <a:gd name="T5" fmla="*/ 0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6">
                  <a:moveTo>
                    <a:pt x="3" y="0"/>
                  </a:moveTo>
                  <a:cubicBezTo>
                    <a:pt x="3" y="2"/>
                    <a:pt x="2" y="6"/>
                    <a:pt x="0" y="5"/>
                  </a:cubicBezTo>
                  <a:cubicBezTo>
                    <a:pt x="1" y="3"/>
                    <a:pt x="2" y="3"/>
                    <a:pt x="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0" name="Freeform 559">
              <a:extLst>
                <a:ext uri="{FF2B5EF4-FFF2-40B4-BE49-F238E27FC236}">
                  <a16:creationId xmlns:a16="http://schemas.microsoft.com/office/drawing/2014/main" id="{425BEB27-533C-D53E-BBDE-D98BA56EE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6" y="2752"/>
              <a:ext cx="7" cy="12"/>
            </a:xfrm>
            <a:custGeom>
              <a:avLst/>
              <a:gdLst>
                <a:gd name="T0" fmla="*/ 37 w 3"/>
                <a:gd name="T1" fmla="*/ 0 h 5"/>
                <a:gd name="T2" fmla="*/ 0 w 3"/>
                <a:gd name="T3" fmla="*/ 41 h 5"/>
                <a:gd name="T4" fmla="*/ 28 w 3"/>
                <a:gd name="T5" fmla="*/ 12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5">
                  <a:moveTo>
                    <a:pt x="3" y="0"/>
                  </a:moveTo>
                  <a:cubicBezTo>
                    <a:pt x="3" y="2"/>
                    <a:pt x="2" y="5"/>
                    <a:pt x="0" y="3"/>
                  </a:cubicBezTo>
                  <a:cubicBezTo>
                    <a:pt x="1" y="2"/>
                    <a:pt x="2" y="2"/>
                    <a:pt x="2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1" name="Freeform 560">
              <a:extLst>
                <a:ext uri="{FF2B5EF4-FFF2-40B4-BE49-F238E27FC236}">
                  <a16:creationId xmlns:a16="http://schemas.microsoft.com/office/drawing/2014/main" id="{BFE89AB1-96D9-95BC-0CBC-DE1C4BD657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3" y="2781"/>
              <a:ext cx="29" cy="26"/>
            </a:xfrm>
            <a:custGeom>
              <a:avLst/>
              <a:gdLst>
                <a:gd name="T0" fmla="*/ 65 w 13"/>
                <a:gd name="T1" fmla="*/ 0 h 11"/>
                <a:gd name="T2" fmla="*/ 0 w 13"/>
                <a:gd name="T3" fmla="*/ 40 h 11"/>
                <a:gd name="T4" fmla="*/ 36 w 13"/>
                <a:gd name="T5" fmla="*/ 144 h 11"/>
                <a:gd name="T6" fmla="*/ 134 w 13"/>
                <a:gd name="T7" fmla="*/ 95 h 11"/>
                <a:gd name="T8" fmla="*/ 145 w 13"/>
                <a:gd name="T9" fmla="*/ 12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11">
                  <a:moveTo>
                    <a:pt x="6" y="0"/>
                  </a:moveTo>
                  <a:cubicBezTo>
                    <a:pt x="3" y="0"/>
                    <a:pt x="1" y="1"/>
                    <a:pt x="0" y="3"/>
                  </a:cubicBezTo>
                  <a:cubicBezTo>
                    <a:pt x="0" y="6"/>
                    <a:pt x="1" y="10"/>
                    <a:pt x="3" y="11"/>
                  </a:cubicBezTo>
                  <a:cubicBezTo>
                    <a:pt x="3" y="5"/>
                    <a:pt x="7" y="6"/>
                    <a:pt x="12" y="7"/>
                  </a:cubicBezTo>
                  <a:cubicBezTo>
                    <a:pt x="13" y="5"/>
                    <a:pt x="12" y="3"/>
                    <a:pt x="13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2" name="Freeform 561">
              <a:extLst>
                <a:ext uri="{FF2B5EF4-FFF2-40B4-BE49-F238E27FC236}">
                  <a16:creationId xmlns:a16="http://schemas.microsoft.com/office/drawing/2014/main" id="{BAEE460C-0CD9-4EFD-EFB4-F6A3A741D7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2" y="2788"/>
              <a:ext cx="11" cy="15"/>
            </a:xfrm>
            <a:custGeom>
              <a:avLst/>
              <a:gdLst>
                <a:gd name="T0" fmla="*/ 33 w 5"/>
                <a:gd name="T1" fmla="*/ 0 h 6"/>
                <a:gd name="T2" fmla="*/ 9 w 5"/>
                <a:gd name="T3" fmla="*/ 95 h 6"/>
                <a:gd name="T4" fmla="*/ 53 w 5"/>
                <a:gd name="T5" fmla="*/ 50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cubicBezTo>
                    <a:pt x="0" y="0"/>
                    <a:pt x="0" y="4"/>
                    <a:pt x="1" y="6"/>
                  </a:cubicBezTo>
                  <a:cubicBezTo>
                    <a:pt x="3" y="5"/>
                    <a:pt x="4" y="2"/>
                    <a:pt x="5" y="3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3" name="Freeform 562">
              <a:extLst>
                <a:ext uri="{FF2B5EF4-FFF2-40B4-BE49-F238E27FC236}">
                  <a16:creationId xmlns:a16="http://schemas.microsoft.com/office/drawing/2014/main" id="{C570250E-E05E-A9F1-5489-CAA03C9F34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3" y="2858"/>
              <a:ext cx="25" cy="28"/>
            </a:xfrm>
            <a:custGeom>
              <a:avLst/>
              <a:gdLst>
                <a:gd name="T0" fmla="*/ 93 w 11"/>
                <a:gd name="T1" fmla="*/ 0 h 12"/>
                <a:gd name="T2" fmla="*/ 36 w 11"/>
                <a:gd name="T3" fmla="*/ 126 h 12"/>
                <a:gd name="T4" fmla="*/ 82 w 11"/>
                <a:gd name="T5" fmla="*/ 65 h 12"/>
                <a:gd name="T6" fmla="*/ 118 w 11"/>
                <a:gd name="T7" fmla="*/ 28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2">
                  <a:moveTo>
                    <a:pt x="8" y="0"/>
                  </a:moveTo>
                  <a:cubicBezTo>
                    <a:pt x="6" y="1"/>
                    <a:pt x="0" y="7"/>
                    <a:pt x="3" y="10"/>
                  </a:cubicBezTo>
                  <a:cubicBezTo>
                    <a:pt x="6" y="12"/>
                    <a:pt x="6" y="6"/>
                    <a:pt x="7" y="5"/>
                  </a:cubicBezTo>
                  <a:cubicBezTo>
                    <a:pt x="10" y="7"/>
                    <a:pt x="11" y="5"/>
                    <a:pt x="10" y="2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" name="Freeform 563">
              <a:extLst>
                <a:ext uri="{FF2B5EF4-FFF2-40B4-BE49-F238E27FC236}">
                  <a16:creationId xmlns:a16="http://schemas.microsoft.com/office/drawing/2014/main" id="{59F0DBA8-51A6-0330-7ACD-7F77EBDD49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" y="2853"/>
              <a:ext cx="13" cy="12"/>
            </a:xfrm>
            <a:custGeom>
              <a:avLst/>
              <a:gdLst>
                <a:gd name="T0" fmla="*/ 9 w 6"/>
                <a:gd name="T1" fmla="*/ 0 h 5"/>
                <a:gd name="T2" fmla="*/ 0 w 6"/>
                <a:gd name="T3" fmla="*/ 70 h 5"/>
                <a:gd name="T4" fmla="*/ 52 w 6"/>
                <a:gd name="T5" fmla="*/ 41 h 5"/>
                <a:gd name="T6" fmla="*/ 52 w 6"/>
                <a:gd name="T7" fmla="*/ 12 h 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5">
                  <a:moveTo>
                    <a:pt x="1" y="0"/>
                  </a:moveTo>
                  <a:cubicBezTo>
                    <a:pt x="0" y="1"/>
                    <a:pt x="0" y="4"/>
                    <a:pt x="0" y="5"/>
                  </a:cubicBezTo>
                  <a:cubicBezTo>
                    <a:pt x="3" y="5"/>
                    <a:pt x="2" y="1"/>
                    <a:pt x="5" y="3"/>
                  </a:cubicBezTo>
                  <a:cubicBezTo>
                    <a:pt x="6" y="2"/>
                    <a:pt x="5" y="2"/>
                    <a:pt x="5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" name="Freeform 564">
              <a:extLst>
                <a:ext uri="{FF2B5EF4-FFF2-40B4-BE49-F238E27FC236}">
                  <a16:creationId xmlns:a16="http://schemas.microsoft.com/office/drawing/2014/main" id="{EBA95EC0-1258-955F-9E05-610AA8891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2" y="2905"/>
              <a:ext cx="18" cy="22"/>
            </a:xfrm>
            <a:custGeom>
              <a:avLst/>
              <a:gdLst>
                <a:gd name="T0" fmla="*/ 56 w 8"/>
                <a:gd name="T1" fmla="*/ 59 h 9"/>
                <a:gd name="T2" fmla="*/ 11 w 8"/>
                <a:gd name="T3" fmla="*/ 90 h 9"/>
                <a:gd name="T4" fmla="*/ 72 w 8"/>
                <a:gd name="T5" fmla="*/ 90 h 9"/>
                <a:gd name="T6" fmla="*/ 92 w 8"/>
                <a:gd name="T7" fmla="*/ 90 h 9"/>
                <a:gd name="T8" fmla="*/ 92 w 8"/>
                <a:gd name="T9" fmla="*/ 59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9">
                  <a:moveTo>
                    <a:pt x="5" y="4"/>
                  </a:moveTo>
                  <a:cubicBezTo>
                    <a:pt x="3" y="0"/>
                    <a:pt x="0" y="4"/>
                    <a:pt x="1" y="6"/>
                  </a:cubicBezTo>
                  <a:cubicBezTo>
                    <a:pt x="1" y="9"/>
                    <a:pt x="5" y="8"/>
                    <a:pt x="6" y="6"/>
                  </a:cubicBezTo>
                  <a:cubicBezTo>
                    <a:pt x="6" y="6"/>
                    <a:pt x="7" y="6"/>
                    <a:pt x="8" y="6"/>
                  </a:cubicBezTo>
                  <a:cubicBezTo>
                    <a:pt x="8" y="5"/>
                    <a:pt x="8" y="5"/>
                    <a:pt x="8" y="4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" name="Freeform 565">
              <a:extLst>
                <a:ext uri="{FF2B5EF4-FFF2-40B4-BE49-F238E27FC236}">
                  <a16:creationId xmlns:a16="http://schemas.microsoft.com/office/drawing/2014/main" id="{40F1915E-5671-35FB-F434-DCB868825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9" y="2965"/>
              <a:ext cx="9" cy="12"/>
            </a:xfrm>
            <a:custGeom>
              <a:avLst/>
              <a:gdLst>
                <a:gd name="T0" fmla="*/ 25 w 4"/>
                <a:gd name="T1" fmla="*/ 0 h 5"/>
                <a:gd name="T2" fmla="*/ 0 w 4"/>
                <a:gd name="T3" fmla="*/ 41 h 5"/>
                <a:gd name="T4" fmla="*/ 45 w 4"/>
                <a:gd name="T5" fmla="*/ 12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5">
                  <a:moveTo>
                    <a:pt x="2" y="0"/>
                  </a:moveTo>
                  <a:cubicBezTo>
                    <a:pt x="1" y="1"/>
                    <a:pt x="0" y="2"/>
                    <a:pt x="0" y="3"/>
                  </a:cubicBezTo>
                  <a:cubicBezTo>
                    <a:pt x="1" y="5"/>
                    <a:pt x="4" y="3"/>
                    <a:pt x="4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" name="Freeform 566">
              <a:extLst>
                <a:ext uri="{FF2B5EF4-FFF2-40B4-BE49-F238E27FC236}">
                  <a16:creationId xmlns:a16="http://schemas.microsoft.com/office/drawing/2014/main" id="{05127AB1-B5C0-BEC7-4F58-5A55815873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4" y="2738"/>
              <a:ext cx="23" cy="14"/>
            </a:xfrm>
            <a:custGeom>
              <a:avLst/>
              <a:gdLst>
                <a:gd name="T0" fmla="*/ 64 w 10"/>
                <a:gd name="T1" fmla="*/ 0 h 6"/>
                <a:gd name="T2" fmla="*/ 74 w 10"/>
                <a:gd name="T3" fmla="*/ 65 h 6"/>
                <a:gd name="T4" fmla="*/ 122 w 10"/>
                <a:gd name="T5" fmla="*/ 28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6">
                  <a:moveTo>
                    <a:pt x="5" y="0"/>
                  </a:moveTo>
                  <a:cubicBezTo>
                    <a:pt x="4" y="2"/>
                    <a:pt x="0" y="6"/>
                    <a:pt x="6" y="5"/>
                  </a:cubicBezTo>
                  <a:cubicBezTo>
                    <a:pt x="8" y="5"/>
                    <a:pt x="8" y="1"/>
                    <a:pt x="10" y="2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" name="Freeform 567">
              <a:extLst>
                <a:ext uri="{FF2B5EF4-FFF2-40B4-BE49-F238E27FC236}">
                  <a16:creationId xmlns:a16="http://schemas.microsoft.com/office/drawing/2014/main" id="{4C19BA41-0243-BC37-3A72-D8C0595151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7" y="2779"/>
              <a:ext cx="16" cy="16"/>
            </a:xfrm>
            <a:custGeom>
              <a:avLst/>
              <a:gdLst>
                <a:gd name="T0" fmla="*/ 25 w 7"/>
                <a:gd name="T1" fmla="*/ 11 h 7"/>
                <a:gd name="T2" fmla="*/ 73 w 7"/>
                <a:gd name="T3" fmla="*/ 48 h 7"/>
                <a:gd name="T4" fmla="*/ 25 w 7"/>
                <a:gd name="T5" fmla="*/ 25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7">
                  <a:moveTo>
                    <a:pt x="2" y="1"/>
                  </a:moveTo>
                  <a:cubicBezTo>
                    <a:pt x="0" y="5"/>
                    <a:pt x="4" y="7"/>
                    <a:pt x="6" y="4"/>
                  </a:cubicBezTo>
                  <a:cubicBezTo>
                    <a:pt x="7" y="1"/>
                    <a:pt x="4" y="0"/>
                    <a:pt x="2" y="2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" name="Freeform 568">
              <a:extLst>
                <a:ext uri="{FF2B5EF4-FFF2-40B4-BE49-F238E27FC236}">
                  <a16:creationId xmlns:a16="http://schemas.microsoft.com/office/drawing/2014/main" id="{DD41A38D-B2A7-FC14-9511-1C19473B7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8" y="2848"/>
              <a:ext cx="20" cy="24"/>
            </a:xfrm>
            <a:custGeom>
              <a:avLst/>
              <a:gdLst>
                <a:gd name="T0" fmla="*/ 64 w 9"/>
                <a:gd name="T1" fmla="*/ 70 h 10"/>
                <a:gd name="T2" fmla="*/ 36 w 9"/>
                <a:gd name="T3" fmla="*/ 139 h 10"/>
                <a:gd name="T4" fmla="*/ 80 w 9"/>
                <a:gd name="T5" fmla="*/ 58 h 10"/>
                <a:gd name="T6" fmla="*/ 20 w 9"/>
                <a:gd name="T7" fmla="*/ 11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10">
                  <a:moveTo>
                    <a:pt x="6" y="5"/>
                  </a:moveTo>
                  <a:cubicBezTo>
                    <a:pt x="4" y="5"/>
                    <a:pt x="0" y="7"/>
                    <a:pt x="3" y="10"/>
                  </a:cubicBezTo>
                  <a:cubicBezTo>
                    <a:pt x="5" y="9"/>
                    <a:pt x="9" y="7"/>
                    <a:pt x="7" y="4"/>
                  </a:cubicBezTo>
                  <a:cubicBezTo>
                    <a:pt x="5" y="0"/>
                    <a:pt x="2" y="5"/>
                    <a:pt x="2" y="8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" name="Freeform 569">
              <a:extLst>
                <a:ext uri="{FF2B5EF4-FFF2-40B4-BE49-F238E27FC236}">
                  <a16:creationId xmlns:a16="http://schemas.microsoft.com/office/drawing/2014/main" id="{40AE0382-3B77-5611-76F6-739F39B01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4" y="2853"/>
              <a:ext cx="15" cy="12"/>
            </a:xfrm>
            <a:custGeom>
              <a:avLst/>
              <a:gdLst>
                <a:gd name="T0" fmla="*/ 51 w 7"/>
                <a:gd name="T1" fmla="*/ 0 h 5"/>
                <a:gd name="T2" fmla="*/ 69 w 7"/>
                <a:gd name="T3" fmla="*/ 12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5">
                  <a:moveTo>
                    <a:pt x="5" y="0"/>
                  </a:moveTo>
                  <a:cubicBezTo>
                    <a:pt x="0" y="1"/>
                    <a:pt x="7" y="5"/>
                    <a:pt x="7" y="1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" name="Freeform 570">
              <a:extLst>
                <a:ext uri="{FF2B5EF4-FFF2-40B4-BE49-F238E27FC236}">
                  <a16:creationId xmlns:a16="http://schemas.microsoft.com/office/drawing/2014/main" id="{40D37770-9912-0DB1-3C36-B10AC693A6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8" y="2915"/>
              <a:ext cx="7" cy="5"/>
            </a:xfrm>
            <a:custGeom>
              <a:avLst/>
              <a:gdLst>
                <a:gd name="T0" fmla="*/ 12 w 3"/>
                <a:gd name="T1" fmla="*/ 0 h 2"/>
                <a:gd name="T2" fmla="*/ 0 w 3"/>
                <a:gd name="T3" fmla="*/ 33 h 2"/>
                <a:gd name="T4" fmla="*/ 37 w 3"/>
                <a:gd name="T5" fmla="*/ 0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1" y="2"/>
                    <a:pt x="2" y="2"/>
                    <a:pt x="3" y="0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" name="Freeform 571">
              <a:extLst>
                <a:ext uri="{FF2B5EF4-FFF2-40B4-BE49-F238E27FC236}">
                  <a16:creationId xmlns:a16="http://schemas.microsoft.com/office/drawing/2014/main" id="{AABFEB3D-07F6-B56C-AA3F-DFB597DE99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6" y="2810"/>
              <a:ext cx="14" cy="14"/>
            </a:xfrm>
            <a:custGeom>
              <a:avLst/>
              <a:gdLst>
                <a:gd name="T0" fmla="*/ 0 w 6"/>
                <a:gd name="T1" fmla="*/ 77 h 6"/>
                <a:gd name="T2" fmla="*/ 77 w 6"/>
                <a:gd name="T3" fmla="*/ 12 h 6"/>
                <a:gd name="T4" fmla="*/ 12 w 6"/>
                <a:gd name="T5" fmla="*/ 65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cubicBezTo>
                    <a:pt x="2" y="6"/>
                    <a:pt x="5" y="3"/>
                    <a:pt x="6" y="1"/>
                  </a:cubicBezTo>
                  <a:cubicBezTo>
                    <a:pt x="3" y="0"/>
                    <a:pt x="2" y="3"/>
                    <a:pt x="1" y="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" name="Freeform 572">
              <a:extLst>
                <a:ext uri="{FF2B5EF4-FFF2-40B4-BE49-F238E27FC236}">
                  <a16:creationId xmlns:a16="http://schemas.microsoft.com/office/drawing/2014/main" id="{863D6F33-49FE-EA77-3402-45950FF56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7" y="2877"/>
              <a:ext cx="6" cy="9"/>
            </a:xfrm>
            <a:custGeom>
              <a:avLst/>
              <a:gdLst>
                <a:gd name="T0" fmla="*/ 24 w 3"/>
                <a:gd name="T1" fmla="*/ 11 h 4"/>
                <a:gd name="T2" fmla="*/ 0 w 3"/>
                <a:gd name="T3" fmla="*/ 45 h 4"/>
                <a:gd name="T4" fmla="*/ 24 w 3"/>
                <a:gd name="T5" fmla="*/ 0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4">
                  <a:moveTo>
                    <a:pt x="3" y="1"/>
                  </a:moveTo>
                  <a:cubicBezTo>
                    <a:pt x="2" y="2"/>
                    <a:pt x="2" y="3"/>
                    <a:pt x="0" y="4"/>
                  </a:cubicBezTo>
                  <a:cubicBezTo>
                    <a:pt x="0" y="2"/>
                    <a:pt x="1" y="1"/>
                    <a:pt x="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" name="Freeform 573">
              <a:extLst>
                <a:ext uri="{FF2B5EF4-FFF2-40B4-BE49-F238E27FC236}">
                  <a16:creationId xmlns:a16="http://schemas.microsoft.com/office/drawing/2014/main" id="{891F62C4-D163-9F67-2A14-EF7EA4F35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5" y="2805"/>
              <a:ext cx="18" cy="14"/>
            </a:xfrm>
            <a:custGeom>
              <a:avLst/>
              <a:gdLst>
                <a:gd name="T0" fmla="*/ 92 w 8"/>
                <a:gd name="T1" fmla="*/ 0 h 6"/>
                <a:gd name="T2" fmla="*/ 81 w 8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6">
                  <a:moveTo>
                    <a:pt x="8" y="0"/>
                  </a:moveTo>
                  <a:cubicBezTo>
                    <a:pt x="6" y="6"/>
                    <a:pt x="0" y="1"/>
                    <a:pt x="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" name="Freeform 574">
              <a:extLst>
                <a:ext uri="{FF2B5EF4-FFF2-40B4-BE49-F238E27FC236}">
                  <a16:creationId xmlns:a16="http://schemas.microsoft.com/office/drawing/2014/main" id="{0D4B3B2B-641F-82E0-4FD6-F97B58090D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3" y="3429"/>
              <a:ext cx="25" cy="29"/>
            </a:xfrm>
            <a:custGeom>
              <a:avLst/>
              <a:gdLst>
                <a:gd name="T0" fmla="*/ 82 w 11"/>
                <a:gd name="T1" fmla="*/ 0 h 12"/>
                <a:gd name="T2" fmla="*/ 0 w 11"/>
                <a:gd name="T3" fmla="*/ 99 h 12"/>
                <a:gd name="T4" fmla="*/ 45 w 11"/>
                <a:gd name="T5" fmla="*/ 99 h 12"/>
                <a:gd name="T6" fmla="*/ 102 w 11"/>
                <a:gd name="T7" fmla="*/ 111 h 12"/>
                <a:gd name="T8" fmla="*/ 118 w 11"/>
                <a:gd name="T9" fmla="*/ 12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12">
                  <a:moveTo>
                    <a:pt x="7" y="0"/>
                  </a:moveTo>
                  <a:cubicBezTo>
                    <a:pt x="4" y="1"/>
                    <a:pt x="0" y="4"/>
                    <a:pt x="0" y="7"/>
                  </a:cubicBezTo>
                  <a:cubicBezTo>
                    <a:pt x="0" y="12"/>
                    <a:pt x="3" y="8"/>
                    <a:pt x="4" y="7"/>
                  </a:cubicBezTo>
                  <a:cubicBezTo>
                    <a:pt x="6" y="5"/>
                    <a:pt x="7" y="9"/>
                    <a:pt x="9" y="8"/>
                  </a:cubicBezTo>
                  <a:cubicBezTo>
                    <a:pt x="11" y="7"/>
                    <a:pt x="11" y="1"/>
                    <a:pt x="10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" name="Freeform 575">
              <a:extLst>
                <a:ext uri="{FF2B5EF4-FFF2-40B4-BE49-F238E27FC236}">
                  <a16:creationId xmlns:a16="http://schemas.microsoft.com/office/drawing/2014/main" id="{13B7647D-5CB6-C361-8231-701C3B6AE9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9" y="3489"/>
              <a:ext cx="18" cy="19"/>
            </a:xfrm>
            <a:custGeom>
              <a:avLst/>
              <a:gdLst>
                <a:gd name="T0" fmla="*/ 72 w 8"/>
                <a:gd name="T1" fmla="*/ 0 h 8"/>
                <a:gd name="T2" fmla="*/ 11 w 8"/>
                <a:gd name="T3" fmla="*/ 107 h 8"/>
                <a:gd name="T4" fmla="*/ 92 w 8"/>
                <a:gd name="T5" fmla="*/ 57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8">
                  <a:moveTo>
                    <a:pt x="6" y="0"/>
                  </a:moveTo>
                  <a:cubicBezTo>
                    <a:pt x="4" y="1"/>
                    <a:pt x="0" y="6"/>
                    <a:pt x="1" y="8"/>
                  </a:cubicBezTo>
                  <a:cubicBezTo>
                    <a:pt x="4" y="8"/>
                    <a:pt x="6" y="5"/>
                    <a:pt x="8" y="4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" name="Freeform 576">
              <a:extLst>
                <a:ext uri="{FF2B5EF4-FFF2-40B4-BE49-F238E27FC236}">
                  <a16:creationId xmlns:a16="http://schemas.microsoft.com/office/drawing/2014/main" id="{BCF2077F-B1C5-D39B-12D9-9DB11A6F88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1" y="3474"/>
              <a:ext cx="7" cy="8"/>
            </a:xfrm>
            <a:custGeom>
              <a:avLst/>
              <a:gdLst>
                <a:gd name="T0" fmla="*/ 28 w 3"/>
                <a:gd name="T1" fmla="*/ 0 h 3"/>
                <a:gd name="T2" fmla="*/ 12 w 3"/>
                <a:gd name="T3" fmla="*/ 35 h 3"/>
                <a:gd name="T4" fmla="*/ 37 w 3"/>
                <a:gd name="T5" fmla="*/ 21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1" y="0"/>
                    <a:pt x="0" y="1"/>
                    <a:pt x="1" y="2"/>
                  </a:cubicBezTo>
                  <a:cubicBezTo>
                    <a:pt x="1" y="3"/>
                    <a:pt x="3" y="2"/>
                    <a:pt x="3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" name="Freeform 577">
              <a:extLst>
                <a:ext uri="{FF2B5EF4-FFF2-40B4-BE49-F238E27FC236}">
                  <a16:creationId xmlns:a16="http://schemas.microsoft.com/office/drawing/2014/main" id="{27B98D9C-1901-866B-5313-FD81A32C50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6" y="3527"/>
              <a:ext cx="34" cy="21"/>
            </a:xfrm>
            <a:custGeom>
              <a:avLst/>
              <a:gdLst>
                <a:gd name="T0" fmla="*/ 73 w 15"/>
                <a:gd name="T1" fmla="*/ 12 h 9"/>
                <a:gd name="T2" fmla="*/ 36 w 15"/>
                <a:gd name="T3" fmla="*/ 77 h 9"/>
                <a:gd name="T4" fmla="*/ 102 w 15"/>
                <a:gd name="T5" fmla="*/ 49 h 9"/>
                <a:gd name="T6" fmla="*/ 175 w 15"/>
                <a:gd name="T7" fmla="*/ 49 h 9"/>
                <a:gd name="T8" fmla="*/ 150 w 15"/>
                <a:gd name="T9" fmla="*/ 12 h 9"/>
                <a:gd name="T10" fmla="*/ 102 w 15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9">
                  <a:moveTo>
                    <a:pt x="6" y="1"/>
                  </a:moveTo>
                  <a:cubicBezTo>
                    <a:pt x="4" y="2"/>
                    <a:pt x="0" y="3"/>
                    <a:pt x="3" y="6"/>
                  </a:cubicBezTo>
                  <a:cubicBezTo>
                    <a:pt x="6" y="9"/>
                    <a:pt x="6" y="5"/>
                    <a:pt x="9" y="4"/>
                  </a:cubicBezTo>
                  <a:cubicBezTo>
                    <a:pt x="10" y="4"/>
                    <a:pt x="14" y="6"/>
                    <a:pt x="15" y="4"/>
                  </a:cubicBezTo>
                  <a:cubicBezTo>
                    <a:pt x="15" y="3"/>
                    <a:pt x="14" y="2"/>
                    <a:pt x="13" y="1"/>
                  </a:cubicBezTo>
                  <a:cubicBezTo>
                    <a:pt x="12" y="0"/>
                    <a:pt x="11" y="0"/>
                    <a:pt x="9" y="0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" name="Freeform 578">
              <a:extLst>
                <a:ext uri="{FF2B5EF4-FFF2-40B4-BE49-F238E27FC236}">
                  <a16:creationId xmlns:a16="http://schemas.microsoft.com/office/drawing/2014/main" id="{5E094D80-A705-CC7F-4285-3B5DF75CA3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8" y="3422"/>
              <a:ext cx="22" cy="21"/>
            </a:xfrm>
            <a:custGeom>
              <a:avLst/>
              <a:gdLst>
                <a:gd name="T0" fmla="*/ 44 w 10"/>
                <a:gd name="T1" fmla="*/ 49 h 9"/>
                <a:gd name="T2" fmla="*/ 0 w 10"/>
                <a:gd name="T3" fmla="*/ 103 h 9"/>
                <a:gd name="T4" fmla="*/ 44 w 10"/>
                <a:gd name="T5" fmla="*/ 77 h 9"/>
                <a:gd name="T6" fmla="*/ 73 w 10"/>
                <a:gd name="T7" fmla="*/ 77 h 9"/>
                <a:gd name="T8" fmla="*/ 53 w 10"/>
                <a:gd name="T9" fmla="*/ 3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9">
                  <a:moveTo>
                    <a:pt x="4" y="4"/>
                  </a:moveTo>
                  <a:cubicBezTo>
                    <a:pt x="2" y="5"/>
                    <a:pt x="1" y="6"/>
                    <a:pt x="0" y="8"/>
                  </a:cubicBezTo>
                  <a:cubicBezTo>
                    <a:pt x="2" y="9"/>
                    <a:pt x="3" y="7"/>
                    <a:pt x="4" y="6"/>
                  </a:cubicBezTo>
                  <a:cubicBezTo>
                    <a:pt x="5" y="6"/>
                    <a:pt x="6" y="6"/>
                    <a:pt x="7" y="6"/>
                  </a:cubicBezTo>
                  <a:cubicBezTo>
                    <a:pt x="10" y="4"/>
                    <a:pt x="7" y="0"/>
                    <a:pt x="5" y="3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" name="Freeform 579">
              <a:extLst>
                <a:ext uri="{FF2B5EF4-FFF2-40B4-BE49-F238E27FC236}">
                  <a16:creationId xmlns:a16="http://schemas.microsoft.com/office/drawing/2014/main" id="{AF1C8955-3E04-E5CB-7793-12A7189B07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" y="3491"/>
              <a:ext cx="14" cy="10"/>
            </a:xfrm>
            <a:custGeom>
              <a:avLst/>
              <a:gdLst>
                <a:gd name="T0" fmla="*/ 37 w 6"/>
                <a:gd name="T1" fmla="*/ 0 h 4"/>
                <a:gd name="T2" fmla="*/ 12 w 6"/>
                <a:gd name="T3" fmla="*/ 50 h 4"/>
                <a:gd name="T4" fmla="*/ 77 w 6"/>
                <a:gd name="T5" fmla="*/ 20 h 4"/>
                <a:gd name="T6" fmla="*/ 49 w 6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4">
                  <a:moveTo>
                    <a:pt x="3" y="0"/>
                  </a:moveTo>
                  <a:cubicBezTo>
                    <a:pt x="2" y="1"/>
                    <a:pt x="0" y="2"/>
                    <a:pt x="1" y="3"/>
                  </a:cubicBezTo>
                  <a:cubicBezTo>
                    <a:pt x="3" y="4"/>
                    <a:pt x="4" y="2"/>
                    <a:pt x="6" y="1"/>
                  </a:cubicBezTo>
                  <a:cubicBezTo>
                    <a:pt x="6" y="0"/>
                    <a:pt x="5" y="0"/>
                    <a:pt x="4" y="0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" name="Freeform 580">
              <a:extLst>
                <a:ext uri="{FF2B5EF4-FFF2-40B4-BE49-F238E27FC236}">
                  <a16:creationId xmlns:a16="http://schemas.microsoft.com/office/drawing/2014/main" id="{272032B1-0077-B7AF-3C1E-A40BE0AAEC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9" y="3477"/>
              <a:ext cx="7" cy="5"/>
            </a:xfrm>
            <a:custGeom>
              <a:avLst/>
              <a:gdLst>
                <a:gd name="T0" fmla="*/ 28 w 3"/>
                <a:gd name="T1" fmla="*/ 0 h 2"/>
                <a:gd name="T2" fmla="*/ 12 w 3"/>
                <a:gd name="T3" fmla="*/ 33 h 2"/>
                <a:gd name="T4" fmla="*/ 28 w 3"/>
                <a:gd name="T5" fmla="*/ 20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1" y="0"/>
                    <a:pt x="0" y="1"/>
                    <a:pt x="1" y="2"/>
                  </a:cubicBezTo>
                  <a:cubicBezTo>
                    <a:pt x="2" y="2"/>
                    <a:pt x="3" y="1"/>
                    <a:pt x="2" y="1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" name="Freeform 581">
              <a:extLst>
                <a:ext uri="{FF2B5EF4-FFF2-40B4-BE49-F238E27FC236}">
                  <a16:creationId xmlns:a16="http://schemas.microsoft.com/office/drawing/2014/main" id="{0E8F7846-AE3B-C734-A5D7-07CEAFF38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0" y="3527"/>
              <a:ext cx="21" cy="10"/>
            </a:xfrm>
            <a:custGeom>
              <a:avLst/>
              <a:gdLst>
                <a:gd name="T0" fmla="*/ 77 w 9"/>
                <a:gd name="T1" fmla="*/ 0 h 4"/>
                <a:gd name="T2" fmla="*/ 28 w 9"/>
                <a:gd name="T3" fmla="*/ 63 h 4"/>
                <a:gd name="T4" fmla="*/ 114 w 9"/>
                <a:gd name="T5" fmla="*/ 20 h 4"/>
                <a:gd name="T6" fmla="*/ 86 w 9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4">
                  <a:moveTo>
                    <a:pt x="6" y="0"/>
                  </a:moveTo>
                  <a:cubicBezTo>
                    <a:pt x="4" y="0"/>
                    <a:pt x="0" y="3"/>
                    <a:pt x="2" y="4"/>
                  </a:cubicBezTo>
                  <a:cubicBezTo>
                    <a:pt x="3" y="4"/>
                    <a:pt x="8" y="2"/>
                    <a:pt x="9" y="1"/>
                  </a:cubicBezTo>
                  <a:cubicBezTo>
                    <a:pt x="8" y="1"/>
                    <a:pt x="8" y="0"/>
                    <a:pt x="7" y="0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" name="Freeform 582">
              <a:extLst>
                <a:ext uri="{FF2B5EF4-FFF2-40B4-BE49-F238E27FC236}">
                  <a16:creationId xmlns:a16="http://schemas.microsoft.com/office/drawing/2014/main" id="{E2215E81-049F-09DA-EFE7-3FBFE51E83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8" y="3455"/>
              <a:ext cx="13" cy="12"/>
            </a:xfrm>
            <a:custGeom>
              <a:avLst/>
              <a:gdLst>
                <a:gd name="T0" fmla="*/ 0 w 6"/>
                <a:gd name="T1" fmla="*/ 29 h 5"/>
                <a:gd name="T2" fmla="*/ 43 w 6"/>
                <a:gd name="T3" fmla="*/ 0 h 5"/>
                <a:gd name="T4" fmla="*/ 0 w 6"/>
                <a:gd name="T5" fmla="*/ 12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5">
                  <a:moveTo>
                    <a:pt x="0" y="2"/>
                  </a:moveTo>
                  <a:cubicBezTo>
                    <a:pt x="2" y="5"/>
                    <a:pt x="6" y="0"/>
                    <a:pt x="4" y="0"/>
                  </a:cubicBezTo>
                  <a:cubicBezTo>
                    <a:pt x="3" y="0"/>
                    <a:pt x="1" y="3"/>
                    <a:pt x="0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" name="Freeform 583">
              <a:extLst>
                <a:ext uri="{FF2B5EF4-FFF2-40B4-BE49-F238E27FC236}">
                  <a16:creationId xmlns:a16="http://schemas.microsoft.com/office/drawing/2014/main" id="{0EC864A5-9F4C-0669-C44F-D597D1593F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2" y="3539"/>
              <a:ext cx="11" cy="7"/>
            </a:xfrm>
            <a:custGeom>
              <a:avLst/>
              <a:gdLst>
                <a:gd name="T0" fmla="*/ 20 w 5"/>
                <a:gd name="T1" fmla="*/ 28 h 3"/>
                <a:gd name="T2" fmla="*/ 53 w 5"/>
                <a:gd name="T3" fmla="*/ 28 h 3"/>
                <a:gd name="T4" fmla="*/ 0 w 5"/>
                <a:gd name="T5" fmla="*/ 37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3">
                  <a:moveTo>
                    <a:pt x="2" y="2"/>
                  </a:moveTo>
                  <a:cubicBezTo>
                    <a:pt x="2" y="2"/>
                    <a:pt x="5" y="0"/>
                    <a:pt x="5" y="2"/>
                  </a:cubicBezTo>
                  <a:cubicBezTo>
                    <a:pt x="4" y="2"/>
                    <a:pt x="2" y="2"/>
                    <a:pt x="0" y="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" name="Freeform 584">
              <a:extLst>
                <a:ext uri="{FF2B5EF4-FFF2-40B4-BE49-F238E27FC236}">
                  <a16:creationId xmlns:a16="http://schemas.microsoft.com/office/drawing/2014/main" id="{EBAFD6C6-A663-4088-549B-BAC5278327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8" y="3372"/>
              <a:ext cx="18" cy="38"/>
            </a:xfrm>
            <a:custGeom>
              <a:avLst/>
              <a:gdLst>
                <a:gd name="T0" fmla="*/ 81 w 8"/>
                <a:gd name="T1" fmla="*/ 57 h 16"/>
                <a:gd name="T2" fmla="*/ 36 w 8"/>
                <a:gd name="T3" fmla="*/ 29 h 16"/>
                <a:gd name="T4" fmla="*/ 11 w 8"/>
                <a:gd name="T5" fmla="*/ 164 h 16"/>
                <a:gd name="T6" fmla="*/ 56 w 8"/>
                <a:gd name="T7" fmla="*/ 119 h 16"/>
                <a:gd name="T8" fmla="*/ 92 w 8"/>
                <a:gd name="T9" fmla="*/ 119 h 16"/>
                <a:gd name="T10" fmla="*/ 81 w 8"/>
                <a:gd name="T11" fmla="*/ 69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16">
                  <a:moveTo>
                    <a:pt x="7" y="4"/>
                  </a:moveTo>
                  <a:cubicBezTo>
                    <a:pt x="6" y="3"/>
                    <a:pt x="5" y="0"/>
                    <a:pt x="3" y="2"/>
                  </a:cubicBezTo>
                  <a:cubicBezTo>
                    <a:pt x="0" y="3"/>
                    <a:pt x="0" y="9"/>
                    <a:pt x="1" y="12"/>
                  </a:cubicBezTo>
                  <a:cubicBezTo>
                    <a:pt x="3" y="16"/>
                    <a:pt x="3" y="9"/>
                    <a:pt x="5" y="9"/>
                  </a:cubicBezTo>
                  <a:cubicBezTo>
                    <a:pt x="6" y="9"/>
                    <a:pt x="6" y="11"/>
                    <a:pt x="8" y="9"/>
                  </a:cubicBezTo>
                  <a:cubicBezTo>
                    <a:pt x="8" y="7"/>
                    <a:pt x="7" y="6"/>
                    <a:pt x="7" y="5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" name="Freeform 585">
              <a:extLst>
                <a:ext uri="{FF2B5EF4-FFF2-40B4-BE49-F238E27FC236}">
                  <a16:creationId xmlns:a16="http://schemas.microsoft.com/office/drawing/2014/main" id="{4F7F1080-4F4E-94E6-4A9C-0206086CE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8" y="3376"/>
              <a:ext cx="14" cy="15"/>
            </a:xfrm>
            <a:custGeom>
              <a:avLst/>
              <a:gdLst>
                <a:gd name="T0" fmla="*/ 37 w 6"/>
                <a:gd name="T1" fmla="*/ 20 h 6"/>
                <a:gd name="T2" fmla="*/ 28 w 6"/>
                <a:gd name="T3" fmla="*/ 95 h 6"/>
                <a:gd name="T4" fmla="*/ 37 w 6"/>
                <a:gd name="T5" fmla="*/ 50 h 6"/>
                <a:gd name="T6" fmla="*/ 77 w 6"/>
                <a:gd name="T7" fmla="*/ 50 h 6"/>
                <a:gd name="T8" fmla="*/ 65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3" y="1"/>
                  </a:moveTo>
                  <a:cubicBezTo>
                    <a:pt x="2" y="2"/>
                    <a:pt x="0" y="4"/>
                    <a:pt x="2" y="6"/>
                  </a:cubicBezTo>
                  <a:cubicBezTo>
                    <a:pt x="3" y="5"/>
                    <a:pt x="2" y="3"/>
                    <a:pt x="3" y="3"/>
                  </a:cubicBezTo>
                  <a:cubicBezTo>
                    <a:pt x="4" y="2"/>
                    <a:pt x="5" y="3"/>
                    <a:pt x="6" y="3"/>
                  </a:cubicBezTo>
                  <a:cubicBezTo>
                    <a:pt x="6" y="2"/>
                    <a:pt x="6" y="1"/>
                    <a:pt x="5" y="0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" name="Freeform 586">
              <a:extLst>
                <a:ext uri="{FF2B5EF4-FFF2-40B4-BE49-F238E27FC236}">
                  <a16:creationId xmlns:a16="http://schemas.microsoft.com/office/drawing/2014/main" id="{459E5226-55AA-899F-46CC-8C4E7289BD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3395"/>
              <a:ext cx="27" cy="22"/>
            </a:xfrm>
            <a:custGeom>
              <a:avLst/>
              <a:gdLst>
                <a:gd name="T0" fmla="*/ 45 w 12"/>
                <a:gd name="T1" fmla="*/ 0 h 9"/>
                <a:gd name="T2" fmla="*/ 45 w 12"/>
                <a:gd name="T3" fmla="*/ 132 h 9"/>
                <a:gd name="T4" fmla="*/ 137 w 12"/>
                <a:gd name="T5" fmla="*/ 90 h 9"/>
                <a:gd name="T6" fmla="*/ 72 w 12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9">
                  <a:moveTo>
                    <a:pt x="4" y="0"/>
                  </a:moveTo>
                  <a:cubicBezTo>
                    <a:pt x="0" y="1"/>
                    <a:pt x="0" y="7"/>
                    <a:pt x="4" y="9"/>
                  </a:cubicBezTo>
                  <a:cubicBezTo>
                    <a:pt x="4" y="6"/>
                    <a:pt x="10" y="5"/>
                    <a:pt x="12" y="6"/>
                  </a:cubicBezTo>
                  <a:cubicBezTo>
                    <a:pt x="12" y="4"/>
                    <a:pt x="9" y="0"/>
                    <a:pt x="6" y="0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" name="Freeform 587">
              <a:extLst>
                <a:ext uri="{FF2B5EF4-FFF2-40B4-BE49-F238E27FC236}">
                  <a16:creationId xmlns:a16="http://schemas.microsoft.com/office/drawing/2014/main" id="{3F615DB2-C37B-9224-1836-2857A3F4C1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4" y="3441"/>
              <a:ext cx="18" cy="12"/>
            </a:xfrm>
            <a:custGeom>
              <a:avLst/>
              <a:gdLst>
                <a:gd name="T0" fmla="*/ 11 w 8"/>
                <a:gd name="T1" fmla="*/ 0 h 5"/>
                <a:gd name="T2" fmla="*/ 0 w 8"/>
                <a:gd name="T3" fmla="*/ 41 h 5"/>
                <a:gd name="T4" fmla="*/ 56 w 8"/>
                <a:gd name="T5" fmla="*/ 70 h 5"/>
                <a:gd name="T6" fmla="*/ 56 w 8"/>
                <a:gd name="T7" fmla="*/ 29 h 5"/>
                <a:gd name="T8" fmla="*/ 92 w 8"/>
                <a:gd name="T9" fmla="*/ 29 h 5"/>
                <a:gd name="T10" fmla="*/ 56 w 8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5">
                  <a:moveTo>
                    <a:pt x="1" y="0"/>
                  </a:moveTo>
                  <a:cubicBezTo>
                    <a:pt x="0" y="1"/>
                    <a:pt x="0" y="1"/>
                    <a:pt x="0" y="3"/>
                  </a:cubicBezTo>
                  <a:cubicBezTo>
                    <a:pt x="1" y="5"/>
                    <a:pt x="3" y="4"/>
                    <a:pt x="5" y="5"/>
                  </a:cubicBezTo>
                  <a:cubicBezTo>
                    <a:pt x="4" y="4"/>
                    <a:pt x="4" y="3"/>
                    <a:pt x="5" y="2"/>
                  </a:cubicBezTo>
                  <a:cubicBezTo>
                    <a:pt x="6" y="2"/>
                    <a:pt x="7" y="3"/>
                    <a:pt x="8" y="2"/>
                  </a:cubicBezTo>
                  <a:cubicBezTo>
                    <a:pt x="7" y="1"/>
                    <a:pt x="6" y="0"/>
                    <a:pt x="5" y="0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" name="Freeform 588">
              <a:extLst>
                <a:ext uri="{FF2B5EF4-FFF2-40B4-BE49-F238E27FC236}">
                  <a16:creationId xmlns:a16="http://schemas.microsoft.com/office/drawing/2014/main" id="{C4C72D69-81B3-3A61-3116-1345C6CF23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6" y="3458"/>
              <a:ext cx="15" cy="19"/>
            </a:xfrm>
            <a:custGeom>
              <a:avLst/>
              <a:gdLst>
                <a:gd name="T0" fmla="*/ 60 w 7"/>
                <a:gd name="T1" fmla="*/ 0 h 8"/>
                <a:gd name="T2" fmla="*/ 19 w 7"/>
                <a:gd name="T3" fmla="*/ 69 h 8"/>
                <a:gd name="T4" fmla="*/ 69 w 7"/>
                <a:gd name="T5" fmla="*/ 12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8">
                  <a:moveTo>
                    <a:pt x="6" y="0"/>
                  </a:moveTo>
                  <a:cubicBezTo>
                    <a:pt x="5" y="0"/>
                    <a:pt x="0" y="3"/>
                    <a:pt x="2" y="5"/>
                  </a:cubicBezTo>
                  <a:cubicBezTo>
                    <a:pt x="4" y="8"/>
                    <a:pt x="6" y="1"/>
                    <a:pt x="7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" name="Freeform 589">
              <a:extLst>
                <a:ext uri="{FF2B5EF4-FFF2-40B4-BE49-F238E27FC236}">
                  <a16:creationId xmlns:a16="http://schemas.microsoft.com/office/drawing/2014/main" id="{132974CB-61D7-AFC5-17D8-B15299697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5" y="3360"/>
              <a:ext cx="14" cy="12"/>
            </a:xfrm>
            <a:custGeom>
              <a:avLst/>
              <a:gdLst>
                <a:gd name="T0" fmla="*/ 37 w 6"/>
                <a:gd name="T1" fmla="*/ 0 h 5"/>
                <a:gd name="T2" fmla="*/ 28 w 6"/>
                <a:gd name="T3" fmla="*/ 0 h 5"/>
                <a:gd name="T4" fmla="*/ 49 w 6"/>
                <a:gd name="T5" fmla="*/ 0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5">
                  <a:moveTo>
                    <a:pt x="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5"/>
                    <a:pt x="6" y="3"/>
                    <a:pt x="4" y="0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" name="Freeform 590">
              <a:extLst>
                <a:ext uri="{FF2B5EF4-FFF2-40B4-BE49-F238E27FC236}">
                  <a16:creationId xmlns:a16="http://schemas.microsoft.com/office/drawing/2014/main" id="{A3E3D4D8-DB9B-A626-912F-C526689D3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2" y="2838"/>
              <a:ext cx="29" cy="31"/>
            </a:xfrm>
            <a:custGeom>
              <a:avLst/>
              <a:gdLst>
                <a:gd name="T0" fmla="*/ 65 w 13"/>
                <a:gd name="T1" fmla="*/ 0 h 13"/>
                <a:gd name="T2" fmla="*/ 9 w 13"/>
                <a:gd name="T3" fmla="*/ 41 h 13"/>
                <a:gd name="T4" fmla="*/ 20 w 13"/>
                <a:gd name="T5" fmla="*/ 148 h 13"/>
                <a:gd name="T6" fmla="*/ 89 w 13"/>
                <a:gd name="T7" fmla="*/ 176 h 13"/>
                <a:gd name="T8" fmla="*/ 145 w 13"/>
                <a:gd name="T9" fmla="*/ 98 h 13"/>
                <a:gd name="T10" fmla="*/ 65 w 13"/>
                <a:gd name="T11" fmla="*/ 0 h 13"/>
                <a:gd name="T12" fmla="*/ 65 w 13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" h="13">
                  <a:moveTo>
                    <a:pt x="6" y="0"/>
                  </a:moveTo>
                  <a:cubicBezTo>
                    <a:pt x="4" y="0"/>
                    <a:pt x="2" y="1"/>
                    <a:pt x="1" y="3"/>
                  </a:cubicBezTo>
                  <a:cubicBezTo>
                    <a:pt x="0" y="6"/>
                    <a:pt x="0" y="9"/>
                    <a:pt x="2" y="11"/>
                  </a:cubicBezTo>
                  <a:cubicBezTo>
                    <a:pt x="3" y="13"/>
                    <a:pt x="5" y="13"/>
                    <a:pt x="8" y="13"/>
                  </a:cubicBezTo>
                  <a:cubicBezTo>
                    <a:pt x="12" y="12"/>
                    <a:pt x="13" y="9"/>
                    <a:pt x="13" y="7"/>
                  </a:cubicBezTo>
                  <a:cubicBezTo>
                    <a:pt x="13" y="3"/>
                    <a:pt x="10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" name="Freeform 591">
              <a:extLst>
                <a:ext uri="{FF2B5EF4-FFF2-40B4-BE49-F238E27FC236}">
                  <a16:creationId xmlns:a16="http://schemas.microsoft.com/office/drawing/2014/main" id="{F064971A-039E-CD7C-9D75-004B64FB33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1" y="2848"/>
              <a:ext cx="11" cy="12"/>
            </a:xfrm>
            <a:custGeom>
              <a:avLst/>
              <a:gdLst>
                <a:gd name="T0" fmla="*/ 9 w 5"/>
                <a:gd name="T1" fmla="*/ 58 h 5"/>
                <a:gd name="T2" fmla="*/ 0 w 5"/>
                <a:gd name="T3" fmla="*/ 29 h 5"/>
                <a:gd name="T4" fmla="*/ 9 w 5"/>
                <a:gd name="T5" fmla="*/ 12 h 5"/>
                <a:gd name="T6" fmla="*/ 20 w 5"/>
                <a:gd name="T7" fmla="*/ 0 h 5"/>
                <a:gd name="T8" fmla="*/ 53 w 5"/>
                <a:gd name="T9" fmla="*/ 41 h 5"/>
                <a:gd name="T10" fmla="*/ 53 w 5"/>
                <a:gd name="T11" fmla="*/ 41 h 5"/>
                <a:gd name="T12" fmla="*/ 33 w 5"/>
                <a:gd name="T13" fmla="*/ 70 h 5"/>
                <a:gd name="T14" fmla="*/ 9 w 5"/>
                <a:gd name="T15" fmla="*/ 58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" h="5">
                  <a:moveTo>
                    <a:pt x="1" y="4"/>
                  </a:moveTo>
                  <a:cubicBezTo>
                    <a:pt x="0" y="4"/>
                    <a:pt x="0" y="3"/>
                    <a:pt x="0" y="2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4" y="0"/>
                    <a:pt x="5" y="2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4"/>
                    <a:pt x="5" y="5"/>
                    <a:pt x="3" y="5"/>
                  </a:cubicBezTo>
                  <a:cubicBezTo>
                    <a:pt x="2" y="5"/>
                    <a:pt x="1" y="5"/>
                    <a:pt x="1" y="4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3" name="Freeform 592">
              <a:extLst>
                <a:ext uri="{FF2B5EF4-FFF2-40B4-BE49-F238E27FC236}">
                  <a16:creationId xmlns:a16="http://schemas.microsoft.com/office/drawing/2014/main" id="{E96AB9C3-6AB9-B851-EA8E-2F4A54E409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8" y="2850"/>
              <a:ext cx="14" cy="15"/>
            </a:xfrm>
            <a:custGeom>
              <a:avLst/>
              <a:gdLst>
                <a:gd name="T0" fmla="*/ 28 w 6"/>
                <a:gd name="T1" fmla="*/ 0 h 6"/>
                <a:gd name="T2" fmla="*/ 28 w 6"/>
                <a:gd name="T3" fmla="*/ 0 h 6"/>
                <a:gd name="T4" fmla="*/ 37 w 6"/>
                <a:gd name="T5" fmla="*/ 20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6"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6"/>
                    <a:pt x="6" y="3"/>
                    <a:pt x="3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4" name="Freeform 593">
              <a:extLst>
                <a:ext uri="{FF2B5EF4-FFF2-40B4-BE49-F238E27FC236}">
                  <a16:creationId xmlns:a16="http://schemas.microsoft.com/office/drawing/2014/main" id="{F5AB7CBA-EBF6-0013-2404-8AC804BAFE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0" y="3362"/>
              <a:ext cx="2" cy="5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33 h 2"/>
                <a:gd name="T4" fmla="*/ 8 w 1"/>
                <a:gd name="T5" fmla="*/ 0 h 2"/>
                <a:gd name="T6" fmla="*/ 0 w 1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" name="Freeform 594">
              <a:extLst>
                <a:ext uri="{FF2B5EF4-FFF2-40B4-BE49-F238E27FC236}">
                  <a16:creationId xmlns:a16="http://schemas.microsoft.com/office/drawing/2014/main" id="{B323CA69-3D73-D401-E796-B72715F63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3" y="3398"/>
              <a:ext cx="11" cy="12"/>
            </a:xfrm>
            <a:custGeom>
              <a:avLst/>
              <a:gdLst>
                <a:gd name="T0" fmla="*/ 33 w 5"/>
                <a:gd name="T1" fmla="*/ 0 h 5"/>
                <a:gd name="T2" fmla="*/ 20 w 5"/>
                <a:gd name="T3" fmla="*/ 70 h 5"/>
                <a:gd name="T4" fmla="*/ 44 w 5"/>
                <a:gd name="T5" fmla="*/ 29 h 5"/>
                <a:gd name="T6" fmla="*/ 53 w 5"/>
                <a:gd name="T7" fmla="*/ 12 h 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0" y="0"/>
                    <a:pt x="0" y="5"/>
                    <a:pt x="2" y="5"/>
                  </a:cubicBezTo>
                  <a:cubicBezTo>
                    <a:pt x="3" y="5"/>
                    <a:pt x="4" y="3"/>
                    <a:pt x="4" y="2"/>
                  </a:cubicBezTo>
                  <a:cubicBezTo>
                    <a:pt x="4" y="1"/>
                    <a:pt x="5" y="2"/>
                    <a:pt x="5" y="1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" name="Freeform 595">
              <a:extLst>
                <a:ext uri="{FF2B5EF4-FFF2-40B4-BE49-F238E27FC236}">
                  <a16:creationId xmlns:a16="http://schemas.microsoft.com/office/drawing/2014/main" id="{979FA0E6-8DBE-58FE-EF28-6088253B98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4" y="3441"/>
              <a:ext cx="9" cy="9"/>
            </a:xfrm>
            <a:custGeom>
              <a:avLst/>
              <a:gdLst>
                <a:gd name="T0" fmla="*/ 11 w 4"/>
                <a:gd name="T1" fmla="*/ 11 h 4"/>
                <a:gd name="T2" fmla="*/ 36 w 4"/>
                <a:gd name="T3" fmla="*/ 36 h 4"/>
                <a:gd name="T4" fmla="*/ 25 w 4"/>
                <a:gd name="T5" fmla="*/ 0 h 4"/>
                <a:gd name="T6" fmla="*/ 25 w 4"/>
                <a:gd name="T7" fmla="*/ 11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4">
                  <a:moveTo>
                    <a:pt x="1" y="1"/>
                  </a:moveTo>
                  <a:cubicBezTo>
                    <a:pt x="0" y="2"/>
                    <a:pt x="2" y="4"/>
                    <a:pt x="3" y="3"/>
                  </a:cubicBezTo>
                  <a:cubicBezTo>
                    <a:pt x="4" y="2"/>
                    <a:pt x="4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" name="Freeform 596">
              <a:extLst>
                <a:ext uri="{FF2B5EF4-FFF2-40B4-BE49-F238E27FC236}">
                  <a16:creationId xmlns:a16="http://schemas.microsoft.com/office/drawing/2014/main" id="{ADEF04EF-6DB5-8E77-717B-BFC0FABE0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3462"/>
              <a:ext cx="4" cy="8"/>
            </a:xfrm>
            <a:custGeom>
              <a:avLst/>
              <a:gdLst>
                <a:gd name="T0" fmla="*/ 8 w 2"/>
                <a:gd name="T1" fmla="*/ 21 h 3"/>
                <a:gd name="T2" fmla="*/ 8 w 2"/>
                <a:gd name="T3" fmla="*/ 56 h 3"/>
                <a:gd name="T4" fmla="*/ 8 w 2"/>
                <a:gd name="T5" fmla="*/ 0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3">
                  <a:moveTo>
                    <a:pt x="1" y="1"/>
                  </a:moveTo>
                  <a:cubicBezTo>
                    <a:pt x="0" y="2"/>
                    <a:pt x="0" y="2"/>
                    <a:pt x="1" y="3"/>
                  </a:cubicBezTo>
                  <a:cubicBezTo>
                    <a:pt x="2" y="2"/>
                    <a:pt x="2" y="1"/>
                    <a:pt x="1" y="0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" name="Freeform 597">
              <a:extLst>
                <a:ext uri="{FF2B5EF4-FFF2-40B4-BE49-F238E27FC236}">
                  <a16:creationId xmlns:a16="http://schemas.microsoft.com/office/drawing/2014/main" id="{DABFBBEF-05F1-B233-6402-AD6D99041C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0" y="3400"/>
              <a:ext cx="9" cy="10"/>
            </a:xfrm>
            <a:custGeom>
              <a:avLst/>
              <a:gdLst>
                <a:gd name="T0" fmla="*/ 0 w 4"/>
                <a:gd name="T1" fmla="*/ 63 h 4"/>
                <a:gd name="T2" fmla="*/ 25 w 4"/>
                <a:gd name="T3" fmla="*/ 0 h 4"/>
                <a:gd name="T4" fmla="*/ 0 w 4"/>
                <a:gd name="T5" fmla="*/ 33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cubicBezTo>
                    <a:pt x="2" y="4"/>
                    <a:pt x="4" y="0"/>
                    <a:pt x="2" y="0"/>
                  </a:cubicBezTo>
                  <a:cubicBezTo>
                    <a:pt x="2" y="1"/>
                    <a:pt x="1" y="2"/>
                    <a:pt x="0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" name="Freeform 598">
              <a:extLst>
                <a:ext uri="{FF2B5EF4-FFF2-40B4-BE49-F238E27FC236}">
                  <a16:creationId xmlns:a16="http://schemas.microsoft.com/office/drawing/2014/main" id="{7EA27645-E5D1-8F54-23D1-1093748AC2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3" y="3417"/>
              <a:ext cx="7" cy="17"/>
            </a:xfrm>
            <a:custGeom>
              <a:avLst/>
              <a:gdLst>
                <a:gd name="T0" fmla="*/ 0 w 3"/>
                <a:gd name="T1" fmla="*/ 70 h 7"/>
                <a:gd name="T2" fmla="*/ 28 w 3"/>
                <a:gd name="T3" fmla="*/ 70 h 7"/>
                <a:gd name="T4" fmla="*/ 12 w 3"/>
                <a:gd name="T5" fmla="*/ 0 h 7"/>
                <a:gd name="T6" fmla="*/ 0 w 3"/>
                <a:gd name="T7" fmla="*/ 70 h 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7">
                  <a:moveTo>
                    <a:pt x="0" y="5"/>
                  </a:moveTo>
                  <a:cubicBezTo>
                    <a:pt x="1" y="7"/>
                    <a:pt x="2" y="7"/>
                    <a:pt x="2" y="5"/>
                  </a:cubicBezTo>
                  <a:cubicBezTo>
                    <a:pt x="3" y="3"/>
                    <a:pt x="2" y="2"/>
                    <a:pt x="1" y="0"/>
                  </a:cubicBezTo>
                  <a:cubicBezTo>
                    <a:pt x="1" y="2"/>
                    <a:pt x="3" y="5"/>
                    <a:pt x="0" y="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" name="Freeform 599">
              <a:extLst>
                <a:ext uri="{FF2B5EF4-FFF2-40B4-BE49-F238E27FC236}">
                  <a16:creationId xmlns:a16="http://schemas.microsoft.com/office/drawing/2014/main" id="{31974B38-E788-AF6B-23E0-0D1461C74C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1" y="3462"/>
              <a:ext cx="2" cy="8"/>
            </a:xfrm>
            <a:custGeom>
              <a:avLst/>
              <a:gdLst>
                <a:gd name="T0" fmla="*/ 0 w 1"/>
                <a:gd name="T1" fmla="*/ 56 h 3"/>
                <a:gd name="T2" fmla="*/ 0 w 1"/>
                <a:gd name="T3" fmla="*/ 0 h 3"/>
                <a:gd name="T4" fmla="*/ 0 w 1"/>
                <a:gd name="T5" fmla="*/ 56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cubicBezTo>
                    <a:pt x="1" y="2"/>
                    <a:pt x="1" y="1"/>
                    <a:pt x="0" y="0"/>
                  </a:cubicBezTo>
                  <a:cubicBezTo>
                    <a:pt x="0" y="0"/>
                    <a:pt x="0" y="2"/>
                    <a:pt x="0" y="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" name="Freeform 600">
              <a:extLst>
                <a:ext uri="{FF2B5EF4-FFF2-40B4-BE49-F238E27FC236}">
                  <a16:creationId xmlns:a16="http://schemas.microsoft.com/office/drawing/2014/main" id="{7DAD4E55-8A16-1566-DCBB-56E4151886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1" y="2719"/>
              <a:ext cx="47" cy="62"/>
            </a:xfrm>
            <a:custGeom>
              <a:avLst/>
              <a:gdLst>
                <a:gd name="T0" fmla="*/ 56 w 21"/>
                <a:gd name="T1" fmla="*/ 29 h 26"/>
                <a:gd name="T2" fmla="*/ 56 w 21"/>
                <a:gd name="T3" fmla="*/ 41 h 26"/>
                <a:gd name="T4" fmla="*/ 20 w 21"/>
                <a:gd name="T5" fmla="*/ 246 h 26"/>
                <a:gd name="T6" fmla="*/ 134 w 21"/>
                <a:gd name="T7" fmla="*/ 353 h 26"/>
                <a:gd name="T8" fmla="*/ 215 w 21"/>
                <a:gd name="T9" fmla="*/ 272 h 26"/>
                <a:gd name="T10" fmla="*/ 154 w 21"/>
                <a:gd name="T11" fmla="*/ 29 h 26"/>
                <a:gd name="T12" fmla="*/ 56 w 21"/>
                <a:gd name="T13" fmla="*/ 29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26">
                  <a:moveTo>
                    <a:pt x="5" y="2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1" y="7"/>
                    <a:pt x="0" y="12"/>
                    <a:pt x="2" y="18"/>
                  </a:cubicBezTo>
                  <a:cubicBezTo>
                    <a:pt x="4" y="23"/>
                    <a:pt x="8" y="26"/>
                    <a:pt x="12" y="26"/>
                  </a:cubicBezTo>
                  <a:cubicBezTo>
                    <a:pt x="14" y="26"/>
                    <a:pt x="17" y="25"/>
                    <a:pt x="19" y="20"/>
                  </a:cubicBezTo>
                  <a:cubicBezTo>
                    <a:pt x="21" y="16"/>
                    <a:pt x="19" y="6"/>
                    <a:pt x="14" y="2"/>
                  </a:cubicBezTo>
                  <a:cubicBezTo>
                    <a:pt x="11" y="0"/>
                    <a:pt x="8" y="0"/>
                    <a:pt x="5" y="2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" name="Freeform 601">
              <a:extLst>
                <a:ext uri="{FF2B5EF4-FFF2-40B4-BE49-F238E27FC236}">
                  <a16:creationId xmlns:a16="http://schemas.microsoft.com/office/drawing/2014/main" id="{C68E55AB-0562-A189-BBAD-920023DD9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" y="2776"/>
              <a:ext cx="45" cy="55"/>
            </a:xfrm>
            <a:custGeom>
              <a:avLst/>
              <a:gdLst>
                <a:gd name="T0" fmla="*/ 81 w 20"/>
                <a:gd name="T1" fmla="*/ 29 h 23"/>
                <a:gd name="T2" fmla="*/ 11 w 20"/>
                <a:gd name="T3" fmla="*/ 165 h 23"/>
                <a:gd name="T4" fmla="*/ 0 w 20"/>
                <a:gd name="T5" fmla="*/ 177 h 23"/>
                <a:gd name="T6" fmla="*/ 36 w 20"/>
                <a:gd name="T7" fmla="*/ 258 h 23"/>
                <a:gd name="T8" fmla="*/ 117 w 20"/>
                <a:gd name="T9" fmla="*/ 316 h 23"/>
                <a:gd name="T10" fmla="*/ 182 w 20"/>
                <a:gd name="T11" fmla="*/ 258 h 23"/>
                <a:gd name="T12" fmla="*/ 173 w 20"/>
                <a:gd name="T13" fmla="*/ 41 h 23"/>
                <a:gd name="T14" fmla="*/ 81 w 20"/>
                <a:gd name="T15" fmla="*/ 29 h 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23">
                  <a:moveTo>
                    <a:pt x="7" y="2"/>
                  </a:moveTo>
                  <a:cubicBezTo>
                    <a:pt x="3" y="4"/>
                    <a:pt x="1" y="8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0" y="15"/>
                    <a:pt x="1" y="18"/>
                    <a:pt x="3" y="19"/>
                  </a:cubicBezTo>
                  <a:cubicBezTo>
                    <a:pt x="5" y="22"/>
                    <a:pt x="8" y="23"/>
                    <a:pt x="10" y="23"/>
                  </a:cubicBezTo>
                  <a:cubicBezTo>
                    <a:pt x="12" y="23"/>
                    <a:pt x="14" y="21"/>
                    <a:pt x="16" y="19"/>
                  </a:cubicBezTo>
                  <a:cubicBezTo>
                    <a:pt x="20" y="16"/>
                    <a:pt x="19" y="7"/>
                    <a:pt x="15" y="3"/>
                  </a:cubicBezTo>
                  <a:cubicBezTo>
                    <a:pt x="13" y="0"/>
                    <a:pt x="10" y="0"/>
                    <a:pt x="7" y="2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" name="Freeform 602">
              <a:extLst>
                <a:ext uri="{FF2B5EF4-FFF2-40B4-BE49-F238E27FC236}">
                  <a16:creationId xmlns:a16="http://schemas.microsoft.com/office/drawing/2014/main" id="{2C19D21A-DA15-66FA-06B7-C5BE4B88A7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4" y="2891"/>
              <a:ext cx="42" cy="62"/>
            </a:xfrm>
            <a:custGeom>
              <a:avLst/>
              <a:gdLst>
                <a:gd name="T0" fmla="*/ 33 w 19"/>
                <a:gd name="T1" fmla="*/ 79 h 26"/>
                <a:gd name="T2" fmla="*/ 53 w 19"/>
                <a:gd name="T3" fmla="*/ 324 h 26"/>
                <a:gd name="T4" fmla="*/ 133 w 19"/>
                <a:gd name="T5" fmla="*/ 324 h 26"/>
                <a:gd name="T6" fmla="*/ 195 w 19"/>
                <a:gd name="T7" fmla="*/ 79 h 26"/>
                <a:gd name="T8" fmla="*/ 117 w 19"/>
                <a:gd name="T9" fmla="*/ 12 h 26"/>
                <a:gd name="T10" fmla="*/ 33 w 19"/>
                <a:gd name="T11" fmla="*/ 79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26">
                  <a:moveTo>
                    <a:pt x="3" y="6"/>
                  </a:moveTo>
                  <a:cubicBezTo>
                    <a:pt x="0" y="12"/>
                    <a:pt x="1" y="21"/>
                    <a:pt x="5" y="24"/>
                  </a:cubicBezTo>
                  <a:cubicBezTo>
                    <a:pt x="7" y="26"/>
                    <a:pt x="10" y="26"/>
                    <a:pt x="12" y="24"/>
                  </a:cubicBezTo>
                  <a:cubicBezTo>
                    <a:pt x="15" y="22"/>
                    <a:pt x="19" y="12"/>
                    <a:pt x="18" y="6"/>
                  </a:cubicBezTo>
                  <a:cubicBezTo>
                    <a:pt x="17" y="3"/>
                    <a:pt x="14" y="1"/>
                    <a:pt x="11" y="1"/>
                  </a:cubicBezTo>
                  <a:cubicBezTo>
                    <a:pt x="7" y="0"/>
                    <a:pt x="4" y="2"/>
                    <a:pt x="3" y="6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4" name="Freeform 603">
              <a:extLst>
                <a:ext uri="{FF2B5EF4-FFF2-40B4-BE49-F238E27FC236}">
                  <a16:creationId xmlns:a16="http://schemas.microsoft.com/office/drawing/2014/main" id="{31C95E1C-CB17-65A1-7B40-D749DEC2E0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1" y="2843"/>
              <a:ext cx="32" cy="50"/>
            </a:xfrm>
            <a:custGeom>
              <a:avLst/>
              <a:gdLst>
                <a:gd name="T0" fmla="*/ 25 w 14"/>
                <a:gd name="T1" fmla="*/ 69 h 21"/>
                <a:gd name="T2" fmla="*/ 48 w 14"/>
                <a:gd name="T3" fmla="*/ 243 h 21"/>
                <a:gd name="T4" fmla="*/ 121 w 14"/>
                <a:gd name="T5" fmla="*/ 271 h 21"/>
                <a:gd name="T6" fmla="*/ 158 w 14"/>
                <a:gd name="T7" fmla="*/ 176 h 21"/>
                <a:gd name="T8" fmla="*/ 94 w 14"/>
                <a:gd name="T9" fmla="*/ 12 h 21"/>
                <a:gd name="T10" fmla="*/ 25 w 14"/>
                <a:gd name="T11" fmla="*/ 69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21">
                  <a:moveTo>
                    <a:pt x="2" y="5"/>
                  </a:moveTo>
                  <a:cubicBezTo>
                    <a:pt x="0" y="10"/>
                    <a:pt x="1" y="15"/>
                    <a:pt x="4" y="18"/>
                  </a:cubicBezTo>
                  <a:cubicBezTo>
                    <a:pt x="6" y="20"/>
                    <a:pt x="8" y="21"/>
                    <a:pt x="10" y="20"/>
                  </a:cubicBezTo>
                  <a:cubicBezTo>
                    <a:pt x="12" y="19"/>
                    <a:pt x="13" y="17"/>
                    <a:pt x="13" y="13"/>
                  </a:cubicBezTo>
                  <a:cubicBezTo>
                    <a:pt x="14" y="9"/>
                    <a:pt x="12" y="2"/>
                    <a:pt x="8" y="1"/>
                  </a:cubicBezTo>
                  <a:cubicBezTo>
                    <a:pt x="6" y="0"/>
                    <a:pt x="4" y="1"/>
                    <a:pt x="2" y="5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" name="Freeform 604">
              <a:extLst>
                <a:ext uri="{FF2B5EF4-FFF2-40B4-BE49-F238E27FC236}">
                  <a16:creationId xmlns:a16="http://schemas.microsoft.com/office/drawing/2014/main" id="{76DF87BA-5296-1ACA-D940-BB2C5EA3F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6" y="2793"/>
              <a:ext cx="31" cy="50"/>
            </a:xfrm>
            <a:custGeom>
              <a:avLst/>
              <a:gdLst>
                <a:gd name="T0" fmla="*/ 53 w 14"/>
                <a:gd name="T1" fmla="*/ 12 h 21"/>
                <a:gd name="T2" fmla="*/ 9 w 14"/>
                <a:gd name="T3" fmla="*/ 69 h 21"/>
                <a:gd name="T4" fmla="*/ 35 w 14"/>
                <a:gd name="T5" fmla="*/ 255 h 21"/>
                <a:gd name="T6" fmla="*/ 89 w 14"/>
                <a:gd name="T7" fmla="*/ 271 h 21"/>
                <a:gd name="T8" fmla="*/ 142 w 14"/>
                <a:gd name="T9" fmla="*/ 136 h 21"/>
                <a:gd name="T10" fmla="*/ 53 w 14"/>
                <a:gd name="T11" fmla="*/ 12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21">
                  <a:moveTo>
                    <a:pt x="5" y="1"/>
                  </a:moveTo>
                  <a:cubicBezTo>
                    <a:pt x="4" y="1"/>
                    <a:pt x="2" y="2"/>
                    <a:pt x="1" y="5"/>
                  </a:cubicBezTo>
                  <a:cubicBezTo>
                    <a:pt x="0" y="9"/>
                    <a:pt x="0" y="16"/>
                    <a:pt x="3" y="19"/>
                  </a:cubicBezTo>
                  <a:cubicBezTo>
                    <a:pt x="4" y="20"/>
                    <a:pt x="6" y="21"/>
                    <a:pt x="8" y="20"/>
                  </a:cubicBezTo>
                  <a:cubicBezTo>
                    <a:pt x="12" y="19"/>
                    <a:pt x="14" y="15"/>
                    <a:pt x="13" y="10"/>
                  </a:cubicBezTo>
                  <a:cubicBezTo>
                    <a:pt x="12" y="5"/>
                    <a:pt x="9" y="0"/>
                    <a:pt x="5" y="1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" name="Freeform 605">
              <a:extLst>
                <a:ext uri="{FF2B5EF4-FFF2-40B4-BE49-F238E27FC236}">
                  <a16:creationId xmlns:a16="http://schemas.microsoft.com/office/drawing/2014/main" id="{77CF873A-C53A-8A28-5D50-34DFF82AD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" y="2968"/>
              <a:ext cx="42" cy="69"/>
            </a:xfrm>
            <a:custGeom>
              <a:avLst/>
              <a:gdLst>
                <a:gd name="T0" fmla="*/ 97 w 19"/>
                <a:gd name="T1" fmla="*/ 12 h 29"/>
                <a:gd name="T2" fmla="*/ 97 w 19"/>
                <a:gd name="T3" fmla="*/ 12 h 29"/>
                <a:gd name="T4" fmla="*/ 20 w 19"/>
                <a:gd name="T5" fmla="*/ 226 h 29"/>
                <a:gd name="T6" fmla="*/ 33 w 19"/>
                <a:gd name="T7" fmla="*/ 255 h 29"/>
                <a:gd name="T8" fmla="*/ 88 w 19"/>
                <a:gd name="T9" fmla="*/ 378 h 29"/>
                <a:gd name="T10" fmla="*/ 153 w 19"/>
                <a:gd name="T11" fmla="*/ 352 h 29"/>
                <a:gd name="T12" fmla="*/ 170 w 19"/>
                <a:gd name="T13" fmla="*/ 40 h 29"/>
                <a:gd name="T14" fmla="*/ 97 w 19"/>
                <a:gd name="T15" fmla="*/ 12 h 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9" h="29">
                  <a:moveTo>
                    <a:pt x="9" y="1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2" y="4"/>
                    <a:pt x="0" y="11"/>
                    <a:pt x="2" y="17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4" y="23"/>
                    <a:pt x="5" y="27"/>
                    <a:pt x="8" y="28"/>
                  </a:cubicBezTo>
                  <a:cubicBezTo>
                    <a:pt x="10" y="29"/>
                    <a:pt x="12" y="28"/>
                    <a:pt x="14" y="26"/>
                  </a:cubicBezTo>
                  <a:cubicBezTo>
                    <a:pt x="17" y="23"/>
                    <a:pt x="19" y="9"/>
                    <a:pt x="16" y="3"/>
                  </a:cubicBezTo>
                  <a:cubicBezTo>
                    <a:pt x="14" y="0"/>
                    <a:pt x="12" y="0"/>
                    <a:pt x="9" y="1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7" name="Freeform 606">
              <a:extLst>
                <a:ext uri="{FF2B5EF4-FFF2-40B4-BE49-F238E27FC236}">
                  <a16:creationId xmlns:a16="http://schemas.microsoft.com/office/drawing/2014/main" id="{65E1FE7B-6486-8CF5-F01C-4547CF3DC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4" y="2767"/>
              <a:ext cx="52" cy="67"/>
            </a:xfrm>
            <a:custGeom>
              <a:avLst/>
              <a:gdLst>
                <a:gd name="T0" fmla="*/ 138 w 23"/>
                <a:gd name="T1" fmla="*/ 0 h 28"/>
                <a:gd name="T2" fmla="*/ 36 w 23"/>
                <a:gd name="T3" fmla="*/ 98 h 28"/>
                <a:gd name="T4" fmla="*/ 93 w 23"/>
                <a:gd name="T5" fmla="*/ 373 h 28"/>
                <a:gd name="T6" fmla="*/ 163 w 23"/>
                <a:gd name="T7" fmla="*/ 354 h 28"/>
                <a:gd name="T8" fmla="*/ 240 w 23"/>
                <a:gd name="T9" fmla="*/ 57 h 28"/>
                <a:gd name="T10" fmla="*/ 138 w 23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" h="28">
                  <a:moveTo>
                    <a:pt x="12" y="0"/>
                  </a:moveTo>
                  <a:cubicBezTo>
                    <a:pt x="7" y="0"/>
                    <a:pt x="4" y="3"/>
                    <a:pt x="3" y="7"/>
                  </a:cubicBezTo>
                  <a:cubicBezTo>
                    <a:pt x="0" y="14"/>
                    <a:pt x="3" y="25"/>
                    <a:pt x="8" y="27"/>
                  </a:cubicBezTo>
                  <a:cubicBezTo>
                    <a:pt x="10" y="28"/>
                    <a:pt x="12" y="28"/>
                    <a:pt x="14" y="26"/>
                  </a:cubicBezTo>
                  <a:cubicBezTo>
                    <a:pt x="19" y="20"/>
                    <a:pt x="23" y="10"/>
                    <a:pt x="21" y="4"/>
                  </a:cubicBezTo>
                  <a:cubicBezTo>
                    <a:pt x="20" y="2"/>
                    <a:pt x="17" y="0"/>
                    <a:pt x="12" y="0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8" name="Freeform 607">
              <a:extLst>
                <a:ext uri="{FF2B5EF4-FFF2-40B4-BE49-F238E27FC236}">
                  <a16:creationId xmlns:a16="http://schemas.microsoft.com/office/drawing/2014/main" id="{2C1614AF-9AD5-5F92-7A91-3E302AF20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0" y="2728"/>
              <a:ext cx="42" cy="39"/>
            </a:xfrm>
            <a:custGeom>
              <a:avLst/>
              <a:gdLst>
                <a:gd name="T0" fmla="*/ 108 w 19"/>
                <a:gd name="T1" fmla="*/ 0 h 16"/>
                <a:gd name="T2" fmla="*/ 108 w 19"/>
                <a:gd name="T3" fmla="*/ 0 h 16"/>
                <a:gd name="T4" fmla="*/ 9 w 19"/>
                <a:gd name="T5" fmla="*/ 71 h 16"/>
                <a:gd name="T6" fmla="*/ 33 w 19"/>
                <a:gd name="T7" fmla="*/ 190 h 16"/>
                <a:gd name="T8" fmla="*/ 133 w 19"/>
                <a:gd name="T9" fmla="*/ 219 h 16"/>
                <a:gd name="T10" fmla="*/ 195 w 19"/>
                <a:gd name="T11" fmla="*/ 90 h 16"/>
                <a:gd name="T12" fmla="*/ 108 w 19"/>
                <a:gd name="T13" fmla="*/ 0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16">
                  <a:moveTo>
                    <a:pt x="1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6" y="0"/>
                    <a:pt x="3" y="2"/>
                    <a:pt x="1" y="5"/>
                  </a:cubicBezTo>
                  <a:cubicBezTo>
                    <a:pt x="0" y="8"/>
                    <a:pt x="1" y="11"/>
                    <a:pt x="3" y="13"/>
                  </a:cubicBezTo>
                  <a:cubicBezTo>
                    <a:pt x="5" y="16"/>
                    <a:pt x="9" y="16"/>
                    <a:pt x="12" y="15"/>
                  </a:cubicBezTo>
                  <a:cubicBezTo>
                    <a:pt x="16" y="14"/>
                    <a:pt x="19" y="10"/>
                    <a:pt x="18" y="6"/>
                  </a:cubicBezTo>
                  <a:cubicBezTo>
                    <a:pt x="18" y="4"/>
                    <a:pt x="17" y="0"/>
                    <a:pt x="10" y="0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9" name="Freeform 608">
              <a:extLst>
                <a:ext uri="{FF2B5EF4-FFF2-40B4-BE49-F238E27FC236}">
                  <a16:creationId xmlns:a16="http://schemas.microsoft.com/office/drawing/2014/main" id="{CFEF41D6-A60D-01AE-4EF1-2E32775F67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9" y="2774"/>
              <a:ext cx="38" cy="43"/>
            </a:xfrm>
            <a:custGeom>
              <a:avLst/>
              <a:gdLst>
                <a:gd name="T0" fmla="*/ 36 w 17"/>
                <a:gd name="T1" fmla="*/ 69 h 18"/>
                <a:gd name="T2" fmla="*/ 20 w 17"/>
                <a:gd name="T3" fmla="*/ 189 h 18"/>
                <a:gd name="T4" fmla="*/ 101 w 17"/>
                <a:gd name="T5" fmla="*/ 246 h 18"/>
                <a:gd name="T6" fmla="*/ 190 w 17"/>
                <a:gd name="T7" fmla="*/ 127 h 18"/>
                <a:gd name="T8" fmla="*/ 125 w 17"/>
                <a:gd name="T9" fmla="*/ 12 h 18"/>
                <a:gd name="T10" fmla="*/ 36 w 17"/>
                <a:gd name="T11" fmla="*/ 69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8">
                  <a:moveTo>
                    <a:pt x="3" y="5"/>
                  </a:moveTo>
                  <a:cubicBezTo>
                    <a:pt x="1" y="8"/>
                    <a:pt x="0" y="12"/>
                    <a:pt x="2" y="14"/>
                  </a:cubicBezTo>
                  <a:cubicBezTo>
                    <a:pt x="3" y="16"/>
                    <a:pt x="4" y="18"/>
                    <a:pt x="9" y="18"/>
                  </a:cubicBezTo>
                  <a:cubicBezTo>
                    <a:pt x="14" y="18"/>
                    <a:pt x="16" y="13"/>
                    <a:pt x="17" y="9"/>
                  </a:cubicBezTo>
                  <a:cubicBezTo>
                    <a:pt x="17" y="5"/>
                    <a:pt x="14" y="1"/>
                    <a:pt x="11" y="1"/>
                  </a:cubicBezTo>
                  <a:cubicBezTo>
                    <a:pt x="8" y="0"/>
                    <a:pt x="5" y="2"/>
                    <a:pt x="3" y="5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0" name="Freeform 609">
              <a:extLst>
                <a:ext uri="{FF2B5EF4-FFF2-40B4-BE49-F238E27FC236}">
                  <a16:creationId xmlns:a16="http://schemas.microsoft.com/office/drawing/2014/main" id="{7F704385-AE58-A99F-CEAB-F33E477713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32" y="2838"/>
              <a:ext cx="35" cy="39"/>
            </a:xfrm>
            <a:custGeom>
              <a:avLst/>
              <a:gdLst>
                <a:gd name="T0" fmla="*/ 33 w 16"/>
                <a:gd name="T1" fmla="*/ 29 h 16"/>
                <a:gd name="T2" fmla="*/ 20 w 16"/>
                <a:gd name="T3" fmla="*/ 161 h 16"/>
                <a:gd name="T4" fmla="*/ 105 w 16"/>
                <a:gd name="T5" fmla="*/ 232 h 16"/>
                <a:gd name="T6" fmla="*/ 168 w 16"/>
                <a:gd name="T7" fmla="*/ 144 h 16"/>
                <a:gd name="T8" fmla="*/ 168 w 16"/>
                <a:gd name="T9" fmla="*/ 132 h 16"/>
                <a:gd name="T10" fmla="*/ 116 w 16"/>
                <a:gd name="T11" fmla="*/ 12 h 16"/>
                <a:gd name="T12" fmla="*/ 33 w 16"/>
                <a:gd name="T13" fmla="*/ 29 h 16"/>
                <a:gd name="T14" fmla="*/ 116 w 16"/>
                <a:gd name="T15" fmla="*/ 12 h 16"/>
                <a:gd name="T16" fmla="*/ 116 w 16"/>
                <a:gd name="T17" fmla="*/ 12 h 16"/>
                <a:gd name="T18" fmla="*/ 116 w 16"/>
                <a:gd name="T19" fmla="*/ 12 h 16"/>
                <a:gd name="T20" fmla="*/ 116 w 16"/>
                <a:gd name="T21" fmla="*/ 12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" h="16">
                  <a:moveTo>
                    <a:pt x="3" y="2"/>
                  </a:moveTo>
                  <a:cubicBezTo>
                    <a:pt x="1" y="5"/>
                    <a:pt x="0" y="8"/>
                    <a:pt x="2" y="11"/>
                  </a:cubicBezTo>
                  <a:cubicBezTo>
                    <a:pt x="3" y="15"/>
                    <a:pt x="6" y="16"/>
                    <a:pt x="10" y="16"/>
                  </a:cubicBezTo>
                  <a:cubicBezTo>
                    <a:pt x="13" y="16"/>
                    <a:pt x="15" y="13"/>
                    <a:pt x="16" y="10"/>
                  </a:cubicBezTo>
                  <a:cubicBezTo>
                    <a:pt x="16" y="10"/>
                    <a:pt x="16" y="10"/>
                    <a:pt x="16" y="9"/>
                  </a:cubicBezTo>
                  <a:cubicBezTo>
                    <a:pt x="16" y="6"/>
                    <a:pt x="14" y="3"/>
                    <a:pt x="11" y="1"/>
                  </a:cubicBezTo>
                  <a:cubicBezTo>
                    <a:pt x="6" y="0"/>
                    <a:pt x="4" y="1"/>
                    <a:pt x="3" y="2"/>
                  </a:cubicBezTo>
                  <a:close/>
                  <a:moveTo>
                    <a:pt x="11" y="1"/>
                  </a:move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1" name="Freeform 610">
              <a:extLst>
                <a:ext uri="{FF2B5EF4-FFF2-40B4-BE49-F238E27FC236}">
                  <a16:creationId xmlns:a16="http://schemas.microsoft.com/office/drawing/2014/main" id="{01D2C57B-6613-BE8B-6E27-92BF91A879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9" y="2843"/>
              <a:ext cx="40" cy="62"/>
            </a:xfrm>
            <a:custGeom>
              <a:avLst/>
              <a:gdLst>
                <a:gd name="T0" fmla="*/ 98 w 18"/>
                <a:gd name="T1" fmla="*/ 0 h 26"/>
                <a:gd name="T2" fmla="*/ 89 w 18"/>
                <a:gd name="T3" fmla="*/ 0 h 26"/>
                <a:gd name="T4" fmla="*/ 89 w 18"/>
                <a:gd name="T5" fmla="*/ 0 h 26"/>
                <a:gd name="T6" fmla="*/ 89 w 18"/>
                <a:gd name="T7" fmla="*/ 0 h 26"/>
                <a:gd name="T8" fmla="*/ 89 w 18"/>
                <a:gd name="T9" fmla="*/ 12 h 26"/>
                <a:gd name="T10" fmla="*/ 9 w 18"/>
                <a:gd name="T11" fmla="*/ 107 h 26"/>
                <a:gd name="T12" fmla="*/ 0 w 18"/>
                <a:gd name="T13" fmla="*/ 188 h 26"/>
                <a:gd name="T14" fmla="*/ 36 w 18"/>
                <a:gd name="T15" fmla="*/ 312 h 26"/>
                <a:gd name="T16" fmla="*/ 133 w 18"/>
                <a:gd name="T17" fmla="*/ 312 h 26"/>
                <a:gd name="T18" fmla="*/ 178 w 18"/>
                <a:gd name="T19" fmla="*/ 69 h 26"/>
                <a:gd name="T20" fmla="*/ 98 w 18"/>
                <a:gd name="T21" fmla="*/ 0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" h="26">
                  <a:moveTo>
                    <a:pt x="9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1"/>
                    <a:pt x="8" y="1"/>
                  </a:cubicBezTo>
                  <a:cubicBezTo>
                    <a:pt x="5" y="1"/>
                    <a:pt x="2" y="4"/>
                    <a:pt x="1" y="8"/>
                  </a:cubicBezTo>
                  <a:cubicBezTo>
                    <a:pt x="0" y="10"/>
                    <a:pt x="0" y="12"/>
                    <a:pt x="0" y="14"/>
                  </a:cubicBezTo>
                  <a:cubicBezTo>
                    <a:pt x="0" y="18"/>
                    <a:pt x="1" y="22"/>
                    <a:pt x="3" y="23"/>
                  </a:cubicBezTo>
                  <a:cubicBezTo>
                    <a:pt x="5" y="24"/>
                    <a:pt x="8" y="26"/>
                    <a:pt x="12" y="23"/>
                  </a:cubicBezTo>
                  <a:cubicBezTo>
                    <a:pt x="17" y="19"/>
                    <a:pt x="18" y="10"/>
                    <a:pt x="16" y="5"/>
                  </a:cubicBezTo>
                  <a:cubicBezTo>
                    <a:pt x="15" y="1"/>
                    <a:pt x="12" y="0"/>
                    <a:pt x="9" y="0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2" name="Freeform 611">
              <a:extLst>
                <a:ext uri="{FF2B5EF4-FFF2-40B4-BE49-F238E27FC236}">
                  <a16:creationId xmlns:a16="http://schemas.microsoft.com/office/drawing/2014/main" id="{F0174C45-5C97-3F1E-ADB2-8650667DA5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43" y="2898"/>
              <a:ext cx="38" cy="43"/>
            </a:xfrm>
            <a:custGeom>
              <a:avLst/>
              <a:gdLst>
                <a:gd name="T0" fmla="*/ 36 w 17"/>
                <a:gd name="T1" fmla="*/ 29 h 18"/>
                <a:gd name="T2" fmla="*/ 20 w 17"/>
                <a:gd name="T3" fmla="*/ 165 h 18"/>
                <a:gd name="T4" fmla="*/ 101 w 17"/>
                <a:gd name="T5" fmla="*/ 246 h 18"/>
                <a:gd name="T6" fmla="*/ 179 w 17"/>
                <a:gd name="T7" fmla="*/ 165 h 18"/>
                <a:gd name="T8" fmla="*/ 190 w 17"/>
                <a:gd name="T9" fmla="*/ 136 h 18"/>
                <a:gd name="T10" fmla="*/ 125 w 17"/>
                <a:gd name="T11" fmla="*/ 29 h 18"/>
                <a:gd name="T12" fmla="*/ 36 w 17"/>
                <a:gd name="T13" fmla="*/ 29 h 18"/>
                <a:gd name="T14" fmla="*/ 125 w 17"/>
                <a:gd name="T15" fmla="*/ 29 h 18"/>
                <a:gd name="T16" fmla="*/ 125 w 17"/>
                <a:gd name="T17" fmla="*/ 29 h 18"/>
                <a:gd name="T18" fmla="*/ 110 w 17"/>
                <a:gd name="T19" fmla="*/ 29 h 18"/>
                <a:gd name="T20" fmla="*/ 125 w 17"/>
                <a:gd name="T21" fmla="*/ 29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" h="18">
                  <a:moveTo>
                    <a:pt x="3" y="2"/>
                  </a:moveTo>
                  <a:cubicBezTo>
                    <a:pt x="1" y="4"/>
                    <a:pt x="0" y="8"/>
                    <a:pt x="2" y="12"/>
                  </a:cubicBezTo>
                  <a:cubicBezTo>
                    <a:pt x="3" y="15"/>
                    <a:pt x="6" y="18"/>
                    <a:pt x="9" y="18"/>
                  </a:cubicBezTo>
                  <a:cubicBezTo>
                    <a:pt x="13" y="18"/>
                    <a:pt x="16" y="15"/>
                    <a:pt x="16" y="12"/>
                  </a:cubicBezTo>
                  <a:cubicBezTo>
                    <a:pt x="17" y="11"/>
                    <a:pt x="17" y="11"/>
                    <a:pt x="17" y="10"/>
                  </a:cubicBezTo>
                  <a:cubicBezTo>
                    <a:pt x="17" y="7"/>
                    <a:pt x="15" y="4"/>
                    <a:pt x="11" y="2"/>
                  </a:cubicBezTo>
                  <a:cubicBezTo>
                    <a:pt x="7" y="0"/>
                    <a:pt x="4" y="1"/>
                    <a:pt x="3" y="2"/>
                  </a:cubicBezTo>
                  <a:close/>
                  <a:moveTo>
                    <a:pt x="11" y="2"/>
                  </a:move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2"/>
                    <a:pt x="10" y="2"/>
                  </a:cubicBezTo>
                  <a:cubicBezTo>
                    <a:pt x="10" y="2"/>
                    <a:pt x="11" y="2"/>
                    <a:pt x="11" y="2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3" name="Freeform 612">
              <a:extLst>
                <a:ext uri="{FF2B5EF4-FFF2-40B4-BE49-F238E27FC236}">
                  <a16:creationId xmlns:a16="http://schemas.microsoft.com/office/drawing/2014/main" id="{9B1BCC13-A82B-2F20-F919-D4D0E0F04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5" y="2953"/>
              <a:ext cx="32" cy="38"/>
            </a:xfrm>
            <a:custGeom>
              <a:avLst/>
              <a:gdLst>
                <a:gd name="T0" fmla="*/ 94 w 14"/>
                <a:gd name="T1" fmla="*/ 0 h 16"/>
                <a:gd name="T2" fmla="*/ 94 w 14"/>
                <a:gd name="T3" fmla="*/ 0 h 16"/>
                <a:gd name="T4" fmla="*/ 11 w 14"/>
                <a:gd name="T5" fmla="*/ 107 h 16"/>
                <a:gd name="T6" fmla="*/ 25 w 14"/>
                <a:gd name="T7" fmla="*/ 204 h 16"/>
                <a:gd name="T8" fmla="*/ 94 w 14"/>
                <a:gd name="T9" fmla="*/ 204 h 16"/>
                <a:gd name="T10" fmla="*/ 158 w 14"/>
                <a:gd name="T11" fmla="*/ 57 h 16"/>
                <a:gd name="T12" fmla="*/ 94 w 14"/>
                <a:gd name="T13" fmla="*/ 0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16">
                  <a:moveTo>
                    <a:pt x="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1"/>
                    <a:pt x="2" y="5"/>
                    <a:pt x="1" y="8"/>
                  </a:cubicBezTo>
                  <a:cubicBezTo>
                    <a:pt x="0" y="11"/>
                    <a:pt x="1" y="13"/>
                    <a:pt x="2" y="15"/>
                  </a:cubicBezTo>
                  <a:cubicBezTo>
                    <a:pt x="3" y="15"/>
                    <a:pt x="5" y="16"/>
                    <a:pt x="8" y="15"/>
                  </a:cubicBezTo>
                  <a:cubicBezTo>
                    <a:pt x="12" y="14"/>
                    <a:pt x="14" y="7"/>
                    <a:pt x="13" y="4"/>
                  </a:cubicBezTo>
                  <a:cubicBezTo>
                    <a:pt x="13" y="1"/>
                    <a:pt x="11" y="0"/>
                    <a:pt x="8" y="0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4" name="Freeform 613">
              <a:extLst>
                <a:ext uri="{FF2B5EF4-FFF2-40B4-BE49-F238E27FC236}">
                  <a16:creationId xmlns:a16="http://schemas.microsoft.com/office/drawing/2014/main" id="{9E357BC4-E7B9-6A38-C89F-15DA58317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0" y="3479"/>
              <a:ext cx="40" cy="48"/>
            </a:xfrm>
            <a:custGeom>
              <a:avLst/>
              <a:gdLst>
                <a:gd name="T0" fmla="*/ 53 w 18"/>
                <a:gd name="T1" fmla="*/ 41 h 20"/>
                <a:gd name="T2" fmla="*/ 53 w 18"/>
                <a:gd name="T3" fmla="*/ 41 h 20"/>
                <a:gd name="T4" fmla="*/ 36 w 18"/>
                <a:gd name="T5" fmla="*/ 235 h 20"/>
                <a:gd name="T6" fmla="*/ 162 w 18"/>
                <a:gd name="T7" fmla="*/ 206 h 20"/>
                <a:gd name="T8" fmla="*/ 187 w 18"/>
                <a:gd name="T9" fmla="*/ 70 h 20"/>
                <a:gd name="T10" fmla="*/ 133 w 18"/>
                <a:gd name="T11" fmla="*/ 0 h 20"/>
                <a:gd name="T12" fmla="*/ 53 w 18"/>
                <a:gd name="T13" fmla="*/ 41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20">
                  <a:moveTo>
                    <a:pt x="5" y="3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0" y="9"/>
                    <a:pt x="0" y="15"/>
                    <a:pt x="3" y="17"/>
                  </a:cubicBezTo>
                  <a:cubicBezTo>
                    <a:pt x="6" y="20"/>
                    <a:pt x="10" y="20"/>
                    <a:pt x="15" y="15"/>
                  </a:cubicBezTo>
                  <a:cubicBezTo>
                    <a:pt x="17" y="13"/>
                    <a:pt x="18" y="9"/>
                    <a:pt x="17" y="5"/>
                  </a:cubicBezTo>
                  <a:cubicBezTo>
                    <a:pt x="16" y="3"/>
                    <a:pt x="14" y="0"/>
                    <a:pt x="12" y="0"/>
                  </a:cubicBezTo>
                  <a:cubicBezTo>
                    <a:pt x="10" y="0"/>
                    <a:pt x="8" y="0"/>
                    <a:pt x="5" y="3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" name="Freeform 614">
              <a:extLst>
                <a:ext uri="{FF2B5EF4-FFF2-40B4-BE49-F238E27FC236}">
                  <a16:creationId xmlns:a16="http://schemas.microsoft.com/office/drawing/2014/main" id="{8EE26C48-785D-9BB6-FF23-AAB54156A1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0" y="3462"/>
              <a:ext cx="29" cy="36"/>
            </a:xfrm>
            <a:custGeom>
              <a:avLst/>
              <a:gdLst>
                <a:gd name="T0" fmla="*/ 80 w 13"/>
                <a:gd name="T1" fmla="*/ 0 h 15"/>
                <a:gd name="T2" fmla="*/ 9 w 13"/>
                <a:gd name="T3" fmla="*/ 70 h 15"/>
                <a:gd name="T4" fmla="*/ 9 w 13"/>
                <a:gd name="T5" fmla="*/ 70 h 15"/>
                <a:gd name="T6" fmla="*/ 9 w 13"/>
                <a:gd name="T7" fmla="*/ 70 h 15"/>
                <a:gd name="T8" fmla="*/ 0 w 13"/>
                <a:gd name="T9" fmla="*/ 127 h 15"/>
                <a:gd name="T10" fmla="*/ 36 w 13"/>
                <a:gd name="T11" fmla="*/ 197 h 15"/>
                <a:gd name="T12" fmla="*/ 125 w 13"/>
                <a:gd name="T13" fmla="*/ 127 h 15"/>
                <a:gd name="T14" fmla="*/ 134 w 13"/>
                <a:gd name="T15" fmla="*/ 29 h 15"/>
                <a:gd name="T16" fmla="*/ 80 w 13"/>
                <a:gd name="T17" fmla="*/ 0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" h="15">
                  <a:moveTo>
                    <a:pt x="7" y="0"/>
                  </a:moveTo>
                  <a:cubicBezTo>
                    <a:pt x="4" y="1"/>
                    <a:pt x="2" y="2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7"/>
                    <a:pt x="0" y="8"/>
                    <a:pt x="0" y="9"/>
                  </a:cubicBezTo>
                  <a:cubicBezTo>
                    <a:pt x="0" y="12"/>
                    <a:pt x="1" y="13"/>
                    <a:pt x="3" y="14"/>
                  </a:cubicBezTo>
                  <a:cubicBezTo>
                    <a:pt x="5" y="15"/>
                    <a:pt x="9" y="14"/>
                    <a:pt x="11" y="9"/>
                  </a:cubicBezTo>
                  <a:cubicBezTo>
                    <a:pt x="13" y="6"/>
                    <a:pt x="12" y="3"/>
                    <a:pt x="12" y="2"/>
                  </a:cubicBezTo>
                  <a:cubicBezTo>
                    <a:pt x="11" y="1"/>
                    <a:pt x="9" y="0"/>
                    <a:pt x="7" y="0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" name="Freeform 615">
              <a:extLst>
                <a:ext uri="{FF2B5EF4-FFF2-40B4-BE49-F238E27FC236}">
                  <a16:creationId xmlns:a16="http://schemas.microsoft.com/office/drawing/2014/main" id="{34ABF02D-DAC4-9AF3-D864-5CCF1EF883C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30" y="3415"/>
              <a:ext cx="47" cy="62"/>
            </a:xfrm>
            <a:custGeom>
              <a:avLst/>
              <a:gdLst>
                <a:gd name="T0" fmla="*/ 56 w 21"/>
                <a:gd name="T1" fmla="*/ 79 h 26"/>
                <a:gd name="T2" fmla="*/ 20 w 21"/>
                <a:gd name="T3" fmla="*/ 296 h 26"/>
                <a:gd name="T4" fmla="*/ 134 w 21"/>
                <a:gd name="T5" fmla="*/ 353 h 26"/>
                <a:gd name="T6" fmla="*/ 235 w 21"/>
                <a:gd name="T7" fmla="*/ 148 h 26"/>
                <a:gd name="T8" fmla="*/ 235 w 21"/>
                <a:gd name="T9" fmla="*/ 136 h 26"/>
                <a:gd name="T10" fmla="*/ 181 w 21"/>
                <a:gd name="T11" fmla="*/ 12 h 26"/>
                <a:gd name="T12" fmla="*/ 56 w 21"/>
                <a:gd name="T13" fmla="*/ 79 h 26"/>
                <a:gd name="T14" fmla="*/ 134 w 21"/>
                <a:gd name="T15" fmla="*/ 353 h 26"/>
                <a:gd name="T16" fmla="*/ 134 w 21"/>
                <a:gd name="T17" fmla="*/ 353 h 26"/>
                <a:gd name="T18" fmla="*/ 134 w 21"/>
                <a:gd name="T19" fmla="*/ 353 h 26"/>
                <a:gd name="T20" fmla="*/ 134 w 21"/>
                <a:gd name="T21" fmla="*/ 353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" h="26">
                  <a:moveTo>
                    <a:pt x="5" y="6"/>
                  </a:moveTo>
                  <a:cubicBezTo>
                    <a:pt x="2" y="11"/>
                    <a:pt x="0" y="18"/>
                    <a:pt x="2" y="22"/>
                  </a:cubicBezTo>
                  <a:cubicBezTo>
                    <a:pt x="3" y="24"/>
                    <a:pt x="6" y="26"/>
                    <a:pt x="12" y="26"/>
                  </a:cubicBezTo>
                  <a:cubicBezTo>
                    <a:pt x="17" y="25"/>
                    <a:pt x="21" y="18"/>
                    <a:pt x="21" y="11"/>
                  </a:cubicBezTo>
                  <a:cubicBezTo>
                    <a:pt x="21" y="11"/>
                    <a:pt x="21" y="10"/>
                    <a:pt x="21" y="10"/>
                  </a:cubicBezTo>
                  <a:cubicBezTo>
                    <a:pt x="21" y="5"/>
                    <a:pt x="19" y="2"/>
                    <a:pt x="16" y="1"/>
                  </a:cubicBezTo>
                  <a:cubicBezTo>
                    <a:pt x="12" y="0"/>
                    <a:pt x="9" y="2"/>
                    <a:pt x="5" y="6"/>
                  </a:cubicBezTo>
                  <a:close/>
                  <a:moveTo>
                    <a:pt x="12" y="26"/>
                  </a:move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7" name="Freeform 616">
              <a:extLst>
                <a:ext uri="{FF2B5EF4-FFF2-40B4-BE49-F238E27FC236}">
                  <a16:creationId xmlns:a16="http://schemas.microsoft.com/office/drawing/2014/main" id="{DBEE1A7C-56EA-6D63-EF19-C3F23DDB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9" y="3515"/>
              <a:ext cx="52" cy="48"/>
            </a:xfrm>
            <a:custGeom>
              <a:avLst/>
              <a:gdLst>
                <a:gd name="T0" fmla="*/ 25 w 23"/>
                <a:gd name="T1" fmla="*/ 70 h 20"/>
                <a:gd name="T2" fmla="*/ 25 w 23"/>
                <a:gd name="T3" fmla="*/ 206 h 20"/>
                <a:gd name="T4" fmla="*/ 174 w 23"/>
                <a:gd name="T5" fmla="*/ 247 h 20"/>
                <a:gd name="T6" fmla="*/ 267 w 23"/>
                <a:gd name="T7" fmla="*/ 127 h 20"/>
                <a:gd name="T8" fmla="*/ 183 w 23"/>
                <a:gd name="T9" fmla="*/ 29 h 20"/>
                <a:gd name="T10" fmla="*/ 183 w 23"/>
                <a:gd name="T11" fmla="*/ 29 h 20"/>
                <a:gd name="T12" fmla="*/ 25 w 23"/>
                <a:gd name="T13" fmla="*/ 70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20">
                  <a:moveTo>
                    <a:pt x="2" y="5"/>
                  </a:moveTo>
                  <a:cubicBezTo>
                    <a:pt x="0" y="8"/>
                    <a:pt x="0" y="12"/>
                    <a:pt x="2" y="15"/>
                  </a:cubicBezTo>
                  <a:cubicBezTo>
                    <a:pt x="3" y="17"/>
                    <a:pt x="7" y="20"/>
                    <a:pt x="15" y="18"/>
                  </a:cubicBezTo>
                  <a:cubicBezTo>
                    <a:pt x="19" y="17"/>
                    <a:pt x="23" y="13"/>
                    <a:pt x="23" y="9"/>
                  </a:cubicBezTo>
                  <a:cubicBezTo>
                    <a:pt x="23" y="7"/>
                    <a:pt x="22" y="4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0" y="0"/>
                    <a:pt x="5" y="1"/>
                    <a:pt x="2" y="5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8" name="Freeform 617">
              <a:extLst>
                <a:ext uri="{FF2B5EF4-FFF2-40B4-BE49-F238E27FC236}">
                  <a16:creationId xmlns:a16="http://schemas.microsoft.com/office/drawing/2014/main" id="{A04B30B6-2D13-222C-224F-6E25767CA6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65" y="3427"/>
              <a:ext cx="41" cy="43"/>
            </a:xfrm>
            <a:custGeom>
              <a:avLst/>
              <a:gdLst>
                <a:gd name="T0" fmla="*/ 11 w 18"/>
                <a:gd name="T1" fmla="*/ 57 h 18"/>
                <a:gd name="T2" fmla="*/ 0 w 18"/>
                <a:gd name="T3" fmla="*/ 98 h 18"/>
                <a:gd name="T4" fmla="*/ 0 w 18"/>
                <a:gd name="T5" fmla="*/ 127 h 18"/>
                <a:gd name="T6" fmla="*/ 109 w 18"/>
                <a:gd name="T7" fmla="*/ 234 h 18"/>
                <a:gd name="T8" fmla="*/ 187 w 18"/>
                <a:gd name="T9" fmla="*/ 177 h 18"/>
                <a:gd name="T10" fmla="*/ 166 w 18"/>
                <a:gd name="T11" fmla="*/ 57 h 18"/>
                <a:gd name="T12" fmla="*/ 11 w 18"/>
                <a:gd name="T13" fmla="*/ 57 h 18"/>
                <a:gd name="T14" fmla="*/ 11 w 18"/>
                <a:gd name="T15" fmla="*/ 57 h 18"/>
                <a:gd name="T16" fmla="*/ 11 w 18"/>
                <a:gd name="T17" fmla="*/ 57 h 18"/>
                <a:gd name="T18" fmla="*/ 11 w 18"/>
                <a:gd name="T19" fmla="*/ 57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" h="18">
                  <a:moveTo>
                    <a:pt x="1" y="4"/>
                  </a:moveTo>
                  <a:cubicBezTo>
                    <a:pt x="0" y="4"/>
                    <a:pt x="0" y="5"/>
                    <a:pt x="0" y="7"/>
                  </a:cubicBezTo>
                  <a:cubicBezTo>
                    <a:pt x="0" y="8"/>
                    <a:pt x="0" y="8"/>
                    <a:pt x="0" y="9"/>
                  </a:cubicBezTo>
                  <a:cubicBezTo>
                    <a:pt x="1" y="13"/>
                    <a:pt x="5" y="17"/>
                    <a:pt x="9" y="17"/>
                  </a:cubicBezTo>
                  <a:cubicBezTo>
                    <a:pt x="11" y="18"/>
                    <a:pt x="14" y="17"/>
                    <a:pt x="16" y="13"/>
                  </a:cubicBezTo>
                  <a:cubicBezTo>
                    <a:pt x="18" y="10"/>
                    <a:pt x="17" y="6"/>
                    <a:pt x="14" y="4"/>
                  </a:cubicBezTo>
                  <a:cubicBezTo>
                    <a:pt x="11" y="1"/>
                    <a:pt x="5" y="0"/>
                    <a:pt x="1" y="4"/>
                  </a:cubicBezTo>
                  <a:close/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9" name="Freeform 618">
              <a:extLst>
                <a:ext uri="{FF2B5EF4-FFF2-40B4-BE49-F238E27FC236}">
                  <a16:creationId xmlns:a16="http://schemas.microsoft.com/office/drawing/2014/main" id="{50D8E92C-FD06-8A1A-86E0-AC14251E90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47" y="3362"/>
              <a:ext cx="43" cy="62"/>
            </a:xfrm>
            <a:custGeom>
              <a:avLst/>
              <a:gdLst>
                <a:gd name="T0" fmla="*/ 72 w 19"/>
                <a:gd name="T1" fmla="*/ 12 h 26"/>
                <a:gd name="T2" fmla="*/ 36 w 19"/>
                <a:gd name="T3" fmla="*/ 272 h 26"/>
                <a:gd name="T4" fmla="*/ 163 w 19"/>
                <a:gd name="T5" fmla="*/ 324 h 26"/>
                <a:gd name="T6" fmla="*/ 220 w 19"/>
                <a:gd name="T7" fmla="*/ 255 h 26"/>
                <a:gd name="T8" fmla="*/ 220 w 19"/>
                <a:gd name="T9" fmla="*/ 234 h 26"/>
                <a:gd name="T10" fmla="*/ 138 w 19"/>
                <a:gd name="T11" fmla="*/ 29 h 26"/>
                <a:gd name="T12" fmla="*/ 72 w 19"/>
                <a:gd name="T13" fmla="*/ 12 h 26"/>
                <a:gd name="T14" fmla="*/ 163 w 19"/>
                <a:gd name="T15" fmla="*/ 324 h 26"/>
                <a:gd name="T16" fmla="*/ 163 w 19"/>
                <a:gd name="T17" fmla="*/ 324 h 26"/>
                <a:gd name="T18" fmla="*/ 163 w 19"/>
                <a:gd name="T19" fmla="*/ 324 h 26"/>
                <a:gd name="T20" fmla="*/ 163 w 19"/>
                <a:gd name="T21" fmla="*/ 324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" h="26">
                  <a:moveTo>
                    <a:pt x="6" y="1"/>
                  </a:moveTo>
                  <a:cubicBezTo>
                    <a:pt x="2" y="4"/>
                    <a:pt x="0" y="13"/>
                    <a:pt x="3" y="20"/>
                  </a:cubicBezTo>
                  <a:cubicBezTo>
                    <a:pt x="5" y="24"/>
                    <a:pt x="9" y="26"/>
                    <a:pt x="14" y="24"/>
                  </a:cubicBezTo>
                  <a:cubicBezTo>
                    <a:pt x="16" y="24"/>
                    <a:pt x="18" y="22"/>
                    <a:pt x="19" y="19"/>
                  </a:cubicBezTo>
                  <a:cubicBezTo>
                    <a:pt x="19" y="18"/>
                    <a:pt x="19" y="18"/>
                    <a:pt x="19" y="17"/>
                  </a:cubicBezTo>
                  <a:cubicBezTo>
                    <a:pt x="19" y="12"/>
                    <a:pt x="15" y="4"/>
                    <a:pt x="12" y="2"/>
                  </a:cubicBezTo>
                  <a:cubicBezTo>
                    <a:pt x="9" y="0"/>
                    <a:pt x="7" y="1"/>
                    <a:pt x="6" y="1"/>
                  </a:cubicBezTo>
                  <a:close/>
                  <a:moveTo>
                    <a:pt x="14" y="24"/>
                  </a:move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0" name="Freeform 619">
              <a:extLst>
                <a:ext uri="{FF2B5EF4-FFF2-40B4-BE49-F238E27FC236}">
                  <a16:creationId xmlns:a16="http://schemas.microsoft.com/office/drawing/2014/main" id="{7A01D2B3-91B1-911C-C218-98C9DCACEC8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94" y="3384"/>
              <a:ext cx="50" cy="64"/>
            </a:xfrm>
            <a:custGeom>
              <a:avLst/>
              <a:gdLst>
                <a:gd name="T0" fmla="*/ 45 w 22"/>
                <a:gd name="T1" fmla="*/ 28 h 27"/>
                <a:gd name="T2" fmla="*/ 0 w 22"/>
                <a:gd name="T3" fmla="*/ 119 h 27"/>
                <a:gd name="T4" fmla="*/ 0 w 22"/>
                <a:gd name="T5" fmla="*/ 173 h 27"/>
                <a:gd name="T6" fmla="*/ 202 w 22"/>
                <a:gd name="T7" fmla="*/ 332 h 27"/>
                <a:gd name="T8" fmla="*/ 248 w 22"/>
                <a:gd name="T9" fmla="*/ 254 h 27"/>
                <a:gd name="T10" fmla="*/ 166 w 22"/>
                <a:gd name="T11" fmla="*/ 40 h 27"/>
                <a:gd name="T12" fmla="*/ 45 w 22"/>
                <a:gd name="T13" fmla="*/ 28 h 27"/>
                <a:gd name="T14" fmla="*/ 45 w 22"/>
                <a:gd name="T15" fmla="*/ 28 h 27"/>
                <a:gd name="T16" fmla="*/ 45 w 22"/>
                <a:gd name="T17" fmla="*/ 28 h 27"/>
                <a:gd name="T18" fmla="*/ 45 w 22"/>
                <a:gd name="T19" fmla="*/ 28 h 27"/>
                <a:gd name="T20" fmla="*/ 45 w 22"/>
                <a:gd name="T21" fmla="*/ 28 h 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" h="27">
                  <a:moveTo>
                    <a:pt x="4" y="2"/>
                  </a:moveTo>
                  <a:cubicBezTo>
                    <a:pt x="1" y="3"/>
                    <a:pt x="0" y="6"/>
                    <a:pt x="0" y="9"/>
                  </a:cubicBezTo>
                  <a:cubicBezTo>
                    <a:pt x="0" y="10"/>
                    <a:pt x="0" y="12"/>
                    <a:pt x="0" y="13"/>
                  </a:cubicBezTo>
                  <a:cubicBezTo>
                    <a:pt x="3" y="20"/>
                    <a:pt x="12" y="27"/>
                    <a:pt x="17" y="25"/>
                  </a:cubicBezTo>
                  <a:cubicBezTo>
                    <a:pt x="19" y="24"/>
                    <a:pt x="21" y="22"/>
                    <a:pt x="21" y="19"/>
                  </a:cubicBezTo>
                  <a:cubicBezTo>
                    <a:pt x="22" y="14"/>
                    <a:pt x="19" y="6"/>
                    <a:pt x="14" y="3"/>
                  </a:cubicBezTo>
                  <a:cubicBezTo>
                    <a:pt x="11" y="1"/>
                    <a:pt x="7" y="0"/>
                    <a:pt x="4" y="2"/>
                  </a:cubicBezTo>
                  <a:close/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1" name="Freeform 620">
              <a:extLst>
                <a:ext uri="{FF2B5EF4-FFF2-40B4-BE49-F238E27FC236}">
                  <a16:creationId xmlns:a16="http://schemas.microsoft.com/office/drawing/2014/main" id="{AA99CAA9-42B4-1EB3-0E2E-980082BA92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9" y="3348"/>
              <a:ext cx="31" cy="31"/>
            </a:xfrm>
            <a:custGeom>
              <a:avLst/>
              <a:gdLst>
                <a:gd name="T0" fmla="*/ 64 w 14"/>
                <a:gd name="T1" fmla="*/ 0 h 13"/>
                <a:gd name="T2" fmla="*/ 9 w 14"/>
                <a:gd name="T3" fmla="*/ 41 h 13"/>
                <a:gd name="T4" fmla="*/ 20 w 14"/>
                <a:gd name="T5" fmla="*/ 136 h 13"/>
                <a:gd name="T6" fmla="*/ 89 w 14"/>
                <a:gd name="T7" fmla="*/ 176 h 13"/>
                <a:gd name="T8" fmla="*/ 153 w 14"/>
                <a:gd name="T9" fmla="*/ 79 h 13"/>
                <a:gd name="T10" fmla="*/ 64 w 14"/>
                <a:gd name="T11" fmla="*/ 0 h 13"/>
                <a:gd name="T12" fmla="*/ 64 w 14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13">
                  <a:moveTo>
                    <a:pt x="6" y="0"/>
                  </a:moveTo>
                  <a:cubicBezTo>
                    <a:pt x="4" y="0"/>
                    <a:pt x="2" y="1"/>
                    <a:pt x="1" y="3"/>
                  </a:cubicBezTo>
                  <a:cubicBezTo>
                    <a:pt x="0" y="5"/>
                    <a:pt x="0" y="8"/>
                    <a:pt x="2" y="10"/>
                  </a:cubicBezTo>
                  <a:cubicBezTo>
                    <a:pt x="3" y="12"/>
                    <a:pt x="5" y="13"/>
                    <a:pt x="8" y="13"/>
                  </a:cubicBezTo>
                  <a:cubicBezTo>
                    <a:pt x="12" y="12"/>
                    <a:pt x="14" y="9"/>
                    <a:pt x="14" y="6"/>
                  </a:cubicBezTo>
                  <a:cubicBezTo>
                    <a:pt x="13" y="3"/>
                    <a:pt x="10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2" name="Freeform 621">
              <a:extLst>
                <a:ext uri="{FF2B5EF4-FFF2-40B4-BE49-F238E27FC236}">
                  <a16:creationId xmlns:a16="http://schemas.microsoft.com/office/drawing/2014/main" id="{FA5B04E2-7826-8DE6-0610-7AC7E1DA5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2" y="2838"/>
              <a:ext cx="29" cy="31"/>
            </a:xfrm>
            <a:custGeom>
              <a:avLst/>
              <a:gdLst>
                <a:gd name="T0" fmla="*/ 65 w 13"/>
                <a:gd name="T1" fmla="*/ 0 h 13"/>
                <a:gd name="T2" fmla="*/ 9 w 13"/>
                <a:gd name="T3" fmla="*/ 41 h 13"/>
                <a:gd name="T4" fmla="*/ 20 w 13"/>
                <a:gd name="T5" fmla="*/ 148 h 13"/>
                <a:gd name="T6" fmla="*/ 89 w 13"/>
                <a:gd name="T7" fmla="*/ 176 h 13"/>
                <a:gd name="T8" fmla="*/ 145 w 13"/>
                <a:gd name="T9" fmla="*/ 98 h 13"/>
                <a:gd name="T10" fmla="*/ 65 w 13"/>
                <a:gd name="T11" fmla="*/ 0 h 13"/>
                <a:gd name="T12" fmla="*/ 65 w 13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" h="13">
                  <a:moveTo>
                    <a:pt x="6" y="0"/>
                  </a:moveTo>
                  <a:cubicBezTo>
                    <a:pt x="4" y="0"/>
                    <a:pt x="2" y="1"/>
                    <a:pt x="1" y="3"/>
                  </a:cubicBezTo>
                  <a:cubicBezTo>
                    <a:pt x="0" y="6"/>
                    <a:pt x="0" y="9"/>
                    <a:pt x="2" y="11"/>
                  </a:cubicBezTo>
                  <a:cubicBezTo>
                    <a:pt x="3" y="13"/>
                    <a:pt x="5" y="13"/>
                    <a:pt x="8" y="13"/>
                  </a:cubicBezTo>
                  <a:cubicBezTo>
                    <a:pt x="12" y="12"/>
                    <a:pt x="13" y="9"/>
                    <a:pt x="13" y="7"/>
                  </a:cubicBezTo>
                  <a:cubicBezTo>
                    <a:pt x="13" y="3"/>
                    <a:pt x="10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3" name="Freeform 622">
              <a:extLst>
                <a:ext uri="{FF2B5EF4-FFF2-40B4-BE49-F238E27FC236}">
                  <a16:creationId xmlns:a16="http://schemas.microsoft.com/office/drawing/2014/main" id="{91BD40FA-637B-920D-B35E-B7F6C94CD4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01" y="3446"/>
              <a:ext cx="36" cy="38"/>
            </a:xfrm>
            <a:custGeom>
              <a:avLst/>
              <a:gdLst>
                <a:gd name="T0" fmla="*/ 56 w 16"/>
                <a:gd name="T1" fmla="*/ 29 h 16"/>
                <a:gd name="T2" fmla="*/ 0 w 16"/>
                <a:gd name="T3" fmla="*/ 119 h 16"/>
                <a:gd name="T4" fmla="*/ 0 w 16"/>
                <a:gd name="T5" fmla="*/ 119 h 16"/>
                <a:gd name="T6" fmla="*/ 36 w 16"/>
                <a:gd name="T7" fmla="*/ 185 h 16"/>
                <a:gd name="T8" fmla="*/ 117 w 16"/>
                <a:gd name="T9" fmla="*/ 204 h 16"/>
                <a:gd name="T10" fmla="*/ 173 w 16"/>
                <a:gd name="T11" fmla="*/ 135 h 16"/>
                <a:gd name="T12" fmla="*/ 146 w 16"/>
                <a:gd name="T13" fmla="*/ 29 h 16"/>
                <a:gd name="T14" fmla="*/ 56 w 16"/>
                <a:gd name="T15" fmla="*/ 29 h 16"/>
                <a:gd name="T16" fmla="*/ 56 w 16"/>
                <a:gd name="T17" fmla="*/ 29 h 16"/>
                <a:gd name="T18" fmla="*/ 56 w 16"/>
                <a:gd name="T19" fmla="*/ 29 h 16"/>
                <a:gd name="T20" fmla="*/ 56 w 16"/>
                <a:gd name="T21" fmla="*/ 29 h 16"/>
                <a:gd name="T22" fmla="*/ 56 w 16"/>
                <a:gd name="T23" fmla="*/ 29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" h="16">
                  <a:moveTo>
                    <a:pt x="5" y="2"/>
                  </a:moveTo>
                  <a:cubicBezTo>
                    <a:pt x="2" y="4"/>
                    <a:pt x="0" y="6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1"/>
                    <a:pt x="1" y="13"/>
                    <a:pt x="3" y="14"/>
                  </a:cubicBezTo>
                  <a:cubicBezTo>
                    <a:pt x="6" y="16"/>
                    <a:pt x="8" y="15"/>
                    <a:pt x="10" y="15"/>
                  </a:cubicBezTo>
                  <a:cubicBezTo>
                    <a:pt x="12" y="14"/>
                    <a:pt x="14" y="12"/>
                    <a:pt x="15" y="10"/>
                  </a:cubicBezTo>
                  <a:cubicBezTo>
                    <a:pt x="16" y="7"/>
                    <a:pt x="15" y="4"/>
                    <a:pt x="13" y="2"/>
                  </a:cubicBezTo>
                  <a:cubicBezTo>
                    <a:pt x="11" y="0"/>
                    <a:pt x="8" y="0"/>
                    <a:pt x="5" y="2"/>
                  </a:cubicBezTo>
                  <a:close/>
                  <a:moveTo>
                    <a:pt x="5" y="2"/>
                  </a:move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74" name="Group 3">
            <a:extLst>
              <a:ext uri="{FF2B5EF4-FFF2-40B4-BE49-F238E27FC236}">
                <a16:creationId xmlns:a16="http://schemas.microsoft.com/office/drawing/2014/main" id="{1CC524D2-FF48-DFFD-27C8-F10002490A03}"/>
              </a:ext>
            </a:extLst>
          </p:cNvPr>
          <p:cNvGrpSpPr>
            <a:grpSpLocks/>
          </p:cNvGrpSpPr>
          <p:nvPr/>
        </p:nvGrpSpPr>
        <p:grpSpPr bwMode="auto">
          <a:xfrm>
            <a:off x="5166275" y="2445242"/>
            <a:ext cx="1612800" cy="2286000"/>
            <a:chOff x="1896" y="894"/>
            <a:chExt cx="1962" cy="2783"/>
          </a:xfrm>
        </p:grpSpPr>
        <p:sp>
          <p:nvSpPr>
            <p:cNvPr id="675" name="Freeform 4">
              <a:extLst>
                <a:ext uri="{FF2B5EF4-FFF2-40B4-BE49-F238E27FC236}">
                  <a16:creationId xmlns:a16="http://schemas.microsoft.com/office/drawing/2014/main" id="{926F2C7D-06FF-46F0-D8C0-DB12B1B546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5" y="894"/>
              <a:ext cx="1946" cy="2749"/>
            </a:xfrm>
            <a:custGeom>
              <a:avLst/>
              <a:gdLst>
                <a:gd name="T0" fmla="*/ 8989 w 853"/>
                <a:gd name="T1" fmla="*/ 8843 h 1130"/>
                <a:gd name="T2" fmla="*/ 8952 w 853"/>
                <a:gd name="T3" fmla="*/ 8695 h 1130"/>
                <a:gd name="T4" fmla="*/ 9062 w 853"/>
                <a:gd name="T5" fmla="*/ 5167 h 1130"/>
                <a:gd name="T6" fmla="*/ 9034 w 853"/>
                <a:gd name="T7" fmla="*/ 2924 h 1130"/>
                <a:gd name="T8" fmla="*/ 5058 w 853"/>
                <a:gd name="T9" fmla="*/ 0 h 1130"/>
                <a:gd name="T10" fmla="*/ 2067 w 853"/>
                <a:gd name="T11" fmla="*/ 851 h 1130"/>
                <a:gd name="T12" fmla="*/ 1084 w 853"/>
                <a:gd name="T13" fmla="*/ 2924 h 1130"/>
                <a:gd name="T14" fmla="*/ 1056 w 853"/>
                <a:gd name="T15" fmla="*/ 7298 h 1130"/>
                <a:gd name="T16" fmla="*/ 1084 w 853"/>
                <a:gd name="T17" fmla="*/ 8914 h 1130"/>
                <a:gd name="T18" fmla="*/ 0 w 853"/>
                <a:gd name="T19" fmla="*/ 15548 h 1130"/>
                <a:gd name="T20" fmla="*/ 2827 w 853"/>
                <a:gd name="T21" fmla="*/ 15796 h 1130"/>
                <a:gd name="T22" fmla="*/ 4002 w 853"/>
                <a:gd name="T23" fmla="*/ 15436 h 1130"/>
                <a:gd name="T24" fmla="*/ 5058 w 853"/>
                <a:gd name="T25" fmla="*/ 15217 h 1130"/>
                <a:gd name="T26" fmla="*/ 5154 w 853"/>
                <a:gd name="T27" fmla="*/ 15217 h 1130"/>
                <a:gd name="T28" fmla="*/ 5247 w 853"/>
                <a:gd name="T29" fmla="*/ 15477 h 1130"/>
                <a:gd name="T30" fmla="*/ 5856 w 853"/>
                <a:gd name="T31" fmla="*/ 15708 h 1130"/>
                <a:gd name="T32" fmla="*/ 6356 w 853"/>
                <a:gd name="T33" fmla="*/ 15334 h 1130"/>
                <a:gd name="T34" fmla="*/ 7291 w 853"/>
                <a:gd name="T35" fmla="*/ 15796 h 1130"/>
                <a:gd name="T36" fmla="*/ 7478 w 853"/>
                <a:gd name="T37" fmla="*/ 15896 h 1130"/>
                <a:gd name="T38" fmla="*/ 7859 w 853"/>
                <a:gd name="T39" fmla="*/ 16039 h 1130"/>
                <a:gd name="T40" fmla="*/ 8302 w 853"/>
                <a:gd name="T41" fmla="*/ 16110 h 1130"/>
                <a:gd name="T42" fmla="*/ 8452 w 853"/>
                <a:gd name="T43" fmla="*/ 16127 h 1130"/>
                <a:gd name="T44" fmla="*/ 8619 w 853"/>
                <a:gd name="T45" fmla="*/ 16139 h 1130"/>
                <a:gd name="T46" fmla="*/ 8765 w 853"/>
                <a:gd name="T47" fmla="*/ 16139 h 1130"/>
                <a:gd name="T48" fmla="*/ 8941 w 853"/>
                <a:gd name="T49" fmla="*/ 16127 h 1130"/>
                <a:gd name="T50" fmla="*/ 9107 w 853"/>
                <a:gd name="T51" fmla="*/ 16097 h 1130"/>
                <a:gd name="T52" fmla="*/ 9274 w 853"/>
                <a:gd name="T53" fmla="*/ 16068 h 1130"/>
                <a:gd name="T54" fmla="*/ 9463 w 853"/>
                <a:gd name="T55" fmla="*/ 16027 h 1130"/>
                <a:gd name="T56" fmla="*/ 9630 w 853"/>
                <a:gd name="T57" fmla="*/ 15978 h 1130"/>
                <a:gd name="T58" fmla="*/ 9796 w 853"/>
                <a:gd name="T59" fmla="*/ 15927 h 1130"/>
                <a:gd name="T60" fmla="*/ 10008 w 853"/>
                <a:gd name="T61" fmla="*/ 15808 h 1130"/>
                <a:gd name="T62" fmla="*/ 10129 w 853"/>
                <a:gd name="T63" fmla="*/ 8624 h 113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853" h="1130">
                  <a:moveTo>
                    <a:pt x="767" y="611"/>
                  </a:moveTo>
                  <a:cubicBezTo>
                    <a:pt x="763" y="612"/>
                    <a:pt x="760" y="613"/>
                    <a:pt x="757" y="614"/>
                  </a:cubicBezTo>
                  <a:cubicBezTo>
                    <a:pt x="756" y="615"/>
                    <a:pt x="755" y="613"/>
                    <a:pt x="754" y="611"/>
                  </a:cubicBezTo>
                  <a:cubicBezTo>
                    <a:pt x="754" y="609"/>
                    <a:pt x="753" y="606"/>
                    <a:pt x="754" y="604"/>
                  </a:cubicBezTo>
                  <a:cubicBezTo>
                    <a:pt x="757" y="579"/>
                    <a:pt x="758" y="564"/>
                    <a:pt x="760" y="524"/>
                  </a:cubicBezTo>
                  <a:cubicBezTo>
                    <a:pt x="762" y="480"/>
                    <a:pt x="764" y="411"/>
                    <a:pt x="763" y="359"/>
                  </a:cubicBezTo>
                  <a:cubicBezTo>
                    <a:pt x="761" y="321"/>
                    <a:pt x="761" y="203"/>
                    <a:pt x="761" y="203"/>
                  </a:cubicBezTo>
                  <a:cubicBezTo>
                    <a:pt x="761" y="203"/>
                    <a:pt x="761" y="203"/>
                    <a:pt x="761" y="203"/>
                  </a:cubicBezTo>
                  <a:cubicBezTo>
                    <a:pt x="761" y="135"/>
                    <a:pt x="725" y="90"/>
                    <a:pt x="678" y="59"/>
                  </a:cubicBezTo>
                  <a:cubicBezTo>
                    <a:pt x="606" y="12"/>
                    <a:pt x="501" y="0"/>
                    <a:pt x="426" y="0"/>
                  </a:cubicBezTo>
                  <a:cubicBezTo>
                    <a:pt x="426" y="0"/>
                    <a:pt x="426" y="0"/>
                    <a:pt x="426" y="0"/>
                  </a:cubicBezTo>
                  <a:cubicBezTo>
                    <a:pt x="351" y="0"/>
                    <a:pt x="247" y="12"/>
                    <a:pt x="174" y="59"/>
                  </a:cubicBezTo>
                  <a:cubicBezTo>
                    <a:pt x="127" y="90"/>
                    <a:pt x="91" y="135"/>
                    <a:pt x="91" y="203"/>
                  </a:cubicBezTo>
                  <a:cubicBezTo>
                    <a:pt x="91" y="203"/>
                    <a:pt x="91" y="203"/>
                    <a:pt x="91" y="203"/>
                  </a:cubicBezTo>
                  <a:cubicBezTo>
                    <a:pt x="90" y="244"/>
                    <a:pt x="90" y="244"/>
                    <a:pt x="90" y="244"/>
                  </a:cubicBezTo>
                  <a:cubicBezTo>
                    <a:pt x="86" y="332"/>
                    <a:pt x="87" y="431"/>
                    <a:pt x="89" y="507"/>
                  </a:cubicBezTo>
                  <a:cubicBezTo>
                    <a:pt x="90" y="568"/>
                    <a:pt x="97" y="592"/>
                    <a:pt x="99" y="617"/>
                  </a:cubicBezTo>
                  <a:cubicBezTo>
                    <a:pt x="101" y="623"/>
                    <a:pt x="94" y="621"/>
                    <a:pt x="91" y="619"/>
                  </a:cubicBezTo>
                  <a:cubicBezTo>
                    <a:pt x="66" y="608"/>
                    <a:pt x="36" y="597"/>
                    <a:pt x="0" y="597"/>
                  </a:cubicBezTo>
                  <a:cubicBezTo>
                    <a:pt x="0" y="1080"/>
                    <a:pt x="0" y="1080"/>
                    <a:pt x="0" y="1080"/>
                  </a:cubicBezTo>
                  <a:cubicBezTo>
                    <a:pt x="5" y="1086"/>
                    <a:pt x="10" y="1096"/>
                    <a:pt x="14" y="1097"/>
                  </a:cubicBezTo>
                  <a:cubicBezTo>
                    <a:pt x="102" y="1130"/>
                    <a:pt x="186" y="1123"/>
                    <a:pt x="238" y="1097"/>
                  </a:cubicBezTo>
                  <a:cubicBezTo>
                    <a:pt x="237" y="1098"/>
                    <a:pt x="237" y="1098"/>
                    <a:pt x="237" y="1098"/>
                  </a:cubicBezTo>
                  <a:cubicBezTo>
                    <a:pt x="266" y="1083"/>
                    <a:pt x="300" y="1079"/>
                    <a:pt x="337" y="1072"/>
                  </a:cubicBezTo>
                  <a:cubicBezTo>
                    <a:pt x="354" y="1069"/>
                    <a:pt x="371" y="1060"/>
                    <a:pt x="388" y="1059"/>
                  </a:cubicBezTo>
                  <a:cubicBezTo>
                    <a:pt x="401" y="1058"/>
                    <a:pt x="414" y="1057"/>
                    <a:pt x="426" y="1057"/>
                  </a:cubicBezTo>
                  <a:cubicBezTo>
                    <a:pt x="426" y="1057"/>
                    <a:pt x="426" y="1057"/>
                    <a:pt x="426" y="1057"/>
                  </a:cubicBezTo>
                  <a:cubicBezTo>
                    <a:pt x="428" y="1057"/>
                    <a:pt x="431" y="1057"/>
                    <a:pt x="434" y="1057"/>
                  </a:cubicBezTo>
                  <a:cubicBezTo>
                    <a:pt x="434" y="1057"/>
                    <a:pt x="434" y="1057"/>
                    <a:pt x="434" y="1057"/>
                  </a:cubicBezTo>
                  <a:cubicBezTo>
                    <a:pt x="435" y="1064"/>
                    <a:pt x="438" y="1070"/>
                    <a:pt x="442" y="1075"/>
                  </a:cubicBezTo>
                  <a:cubicBezTo>
                    <a:pt x="447" y="1081"/>
                    <a:pt x="458" y="1083"/>
                    <a:pt x="465" y="1086"/>
                  </a:cubicBezTo>
                  <a:cubicBezTo>
                    <a:pt x="475" y="1091"/>
                    <a:pt x="482" y="1092"/>
                    <a:pt x="493" y="1091"/>
                  </a:cubicBezTo>
                  <a:cubicBezTo>
                    <a:pt x="503" y="1091"/>
                    <a:pt x="510" y="1086"/>
                    <a:pt x="518" y="1081"/>
                  </a:cubicBezTo>
                  <a:cubicBezTo>
                    <a:pt x="526" y="1077"/>
                    <a:pt x="532" y="1072"/>
                    <a:pt x="535" y="1065"/>
                  </a:cubicBezTo>
                  <a:cubicBezTo>
                    <a:pt x="564" y="1073"/>
                    <a:pt x="590" y="1085"/>
                    <a:pt x="614" y="1097"/>
                  </a:cubicBezTo>
                  <a:cubicBezTo>
                    <a:pt x="614" y="1097"/>
                    <a:pt x="614" y="1097"/>
                    <a:pt x="614" y="1097"/>
                  </a:cubicBezTo>
                  <a:cubicBezTo>
                    <a:pt x="619" y="1099"/>
                    <a:pt x="625" y="1102"/>
                    <a:pt x="630" y="1104"/>
                  </a:cubicBezTo>
                  <a:cubicBezTo>
                    <a:pt x="630" y="1104"/>
                    <a:pt x="630" y="1104"/>
                    <a:pt x="630" y="1104"/>
                  </a:cubicBezTo>
                  <a:cubicBezTo>
                    <a:pt x="630" y="1104"/>
                    <a:pt x="630" y="1104"/>
                    <a:pt x="630" y="1104"/>
                  </a:cubicBezTo>
                  <a:cubicBezTo>
                    <a:pt x="640" y="1108"/>
                    <a:pt x="651" y="1111"/>
                    <a:pt x="662" y="1114"/>
                  </a:cubicBezTo>
                  <a:cubicBezTo>
                    <a:pt x="663" y="1114"/>
                    <a:pt x="663" y="1114"/>
                    <a:pt x="663" y="1114"/>
                  </a:cubicBezTo>
                  <a:cubicBezTo>
                    <a:pt x="674" y="1116"/>
                    <a:pt x="686" y="1118"/>
                    <a:pt x="699" y="1119"/>
                  </a:cubicBezTo>
                  <a:cubicBezTo>
                    <a:pt x="699" y="1120"/>
                    <a:pt x="700" y="1120"/>
                    <a:pt x="700" y="1120"/>
                  </a:cubicBezTo>
                  <a:cubicBezTo>
                    <a:pt x="704" y="1120"/>
                    <a:pt x="708" y="1120"/>
                    <a:pt x="712" y="1120"/>
                  </a:cubicBezTo>
                  <a:cubicBezTo>
                    <a:pt x="712" y="1120"/>
                    <a:pt x="713" y="1120"/>
                    <a:pt x="713" y="1120"/>
                  </a:cubicBezTo>
                  <a:cubicBezTo>
                    <a:pt x="717" y="1121"/>
                    <a:pt x="721" y="1121"/>
                    <a:pt x="726" y="1121"/>
                  </a:cubicBezTo>
                  <a:cubicBezTo>
                    <a:pt x="726" y="1121"/>
                    <a:pt x="727" y="1121"/>
                    <a:pt x="727" y="1121"/>
                  </a:cubicBezTo>
                  <a:cubicBezTo>
                    <a:pt x="731" y="1121"/>
                    <a:pt x="735" y="1121"/>
                    <a:pt x="738" y="1121"/>
                  </a:cubicBezTo>
                  <a:cubicBezTo>
                    <a:pt x="739" y="1121"/>
                    <a:pt x="740" y="1121"/>
                    <a:pt x="741" y="1121"/>
                  </a:cubicBezTo>
                  <a:cubicBezTo>
                    <a:pt x="745" y="1120"/>
                    <a:pt x="749" y="1120"/>
                    <a:pt x="753" y="1120"/>
                  </a:cubicBezTo>
                  <a:cubicBezTo>
                    <a:pt x="754" y="1120"/>
                    <a:pt x="754" y="1120"/>
                    <a:pt x="754" y="1120"/>
                  </a:cubicBezTo>
                  <a:cubicBezTo>
                    <a:pt x="759" y="1119"/>
                    <a:pt x="763" y="1119"/>
                    <a:pt x="767" y="1118"/>
                  </a:cubicBezTo>
                  <a:cubicBezTo>
                    <a:pt x="768" y="1118"/>
                    <a:pt x="769" y="1118"/>
                    <a:pt x="770" y="1118"/>
                  </a:cubicBezTo>
                  <a:cubicBezTo>
                    <a:pt x="774" y="1117"/>
                    <a:pt x="777" y="1117"/>
                    <a:pt x="781" y="1116"/>
                  </a:cubicBezTo>
                  <a:cubicBezTo>
                    <a:pt x="782" y="1116"/>
                    <a:pt x="783" y="1116"/>
                    <a:pt x="785" y="1116"/>
                  </a:cubicBezTo>
                  <a:cubicBezTo>
                    <a:pt x="789" y="1115"/>
                    <a:pt x="793" y="1114"/>
                    <a:pt x="797" y="1113"/>
                  </a:cubicBezTo>
                  <a:cubicBezTo>
                    <a:pt x="797" y="1113"/>
                    <a:pt x="797" y="1113"/>
                    <a:pt x="798" y="1113"/>
                  </a:cubicBezTo>
                  <a:cubicBezTo>
                    <a:pt x="802" y="1112"/>
                    <a:pt x="807" y="1111"/>
                    <a:pt x="811" y="1110"/>
                  </a:cubicBezTo>
                  <a:cubicBezTo>
                    <a:pt x="812" y="1110"/>
                    <a:pt x="814" y="1109"/>
                    <a:pt x="815" y="1109"/>
                  </a:cubicBezTo>
                  <a:cubicBezTo>
                    <a:pt x="818" y="1108"/>
                    <a:pt x="822" y="1107"/>
                    <a:pt x="825" y="1106"/>
                  </a:cubicBezTo>
                  <a:cubicBezTo>
                    <a:pt x="826" y="1105"/>
                    <a:pt x="828" y="1105"/>
                    <a:pt x="829" y="1105"/>
                  </a:cubicBezTo>
                  <a:cubicBezTo>
                    <a:pt x="833" y="1103"/>
                    <a:pt x="838" y="1100"/>
                    <a:pt x="843" y="1098"/>
                  </a:cubicBezTo>
                  <a:cubicBezTo>
                    <a:pt x="848" y="1097"/>
                    <a:pt x="848" y="1091"/>
                    <a:pt x="852" y="1088"/>
                  </a:cubicBezTo>
                  <a:cubicBezTo>
                    <a:pt x="853" y="599"/>
                    <a:pt x="853" y="599"/>
                    <a:pt x="853" y="599"/>
                  </a:cubicBezTo>
                  <a:cubicBezTo>
                    <a:pt x="830" y="599"/>
                    <a:pt x="793" y="601"/>
                    <a:pt x="767" y="611"/>
                  </a:cubicBezTo>
                  <a:close/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" name="Freeform 5">
              <a:extLst>
                <a:ext uri="{FF2B5EF4-FFF2-40B4-BE49-F238E27FC236}">
                  <a16:creationId xmlns:a16="http://schemas.microsoft.com/office/drawing/2014/main" id="{3D1AAAFC-237F-4102-B600-8309AC7C7E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9" y="1066"/>
              <a:ext cx="1177" cy="2499"/>
            </a:xfrm>
            <a:custGeom>
              <a:avLst/>
              <a:gdLst>
                <a:gd name="T0" fmla="*/ 4845 w 516"/>
                <a:gd name="T1" fmla="*/ 14335 h 1027"/>
                <a:gd name="T2" fmla="*/ 4532 w 516"/>
                <a:gd name="T3" fmla="*/ 11468 h 1027"/>
                <a:gd name="T4" fmla="*/ 4521 w 516"/>
                <a:gd name="T5" fmla="*/ 10054 h 1027"/>
                <a:gd name="T6" fmla="*/ 5365 w 516"/>
                <a:gd name="T7" fmla="*/ 8886 h 1027"/>
                <a:gd name="T8" fmla="*/ 5837 w 516"/>
                <a:gd name="T9" fmla="*/ 7894 h 1027"/>
                <a:gd name="T10" fmla="*/ 5853 w 516"/>
                <a:gd name="T11" fmla="*/ 7407 h 1027"/>
                <a:gd name="T12" fmla="*/ 5958 w 516"/>
                <a:gd name="T13" fmla="*/ 6986 h 1027"/>
                <a:gd name="T14" fmla="*/ 5837 w 516"/>
                <a:gd name="T15" fmla="*/ 6383 h 1027"/>
                <a:gd name="T16" fmla="*/ 5994 w 516"/>
                <a:gd name="T17" fmla="*/ 5962 h 1027"/>
                <a:gd name="T18" fmla="*/ 5853 w 516"/>
                <a:gd name="T19" fmla="*/ 5477 h 1027"/>
                <a:gd name="T20" fmla="*/ 5994 w 516"/>
                <a:gd name="T21" fmla="*/ 5115 h 1027"/>
                <a:gd name="T22" fmla="*/ 5910 w 516"/>
                <a:gd name="T23" fmla="*/ 4382 h 1027"/>
                <a:gd name="T24" fmla="*/ 6097 w 516"/>
                <a:gd name="T25" fmla="*/ 3599 h 1027"/>
                <a:gd name="T26" fmla="*/ 6015 w 516"/>
                <a:gd name="T27" fmla="*/ 3098 h 1027"/>
                <a:gd name="T28" fmla="*/ 6113 w 516"/>
                <a:gd name="T29" fmla="*/ 2482 h 1027"/>
                <a:gd name="T30" fmla="*/ 6088 w 516"/>
                <a:gd name="T31" fmla="*/ 2049 h 1027"/>
                <a:gd name="T32" fmla="*/ 6125 w 516"/>
                <a:gd name="T33" fmla="*/ 1900 h 1027"/>
                <a:gd name="T34" fmla="*/ 6125 w 516"/>
                <a:gd name="T35" fmla="*/ 1900 h 1027"/>
                <a:gd name="T36" fmla="*/ 3066 w 516"/>
                <a:gd name="T37" fmla="*/ 0 h 1027"/>
                <a:gd name="T38" fmla="*/ 0 w 516"/>
                <a:gd name="T39" fmla="*/ 1900 h 1027"/>
                <a:gd name="T40" fmla="*/ 0 w 516"/>
                <a:gd name="T41" fmla="*/ 1900 h 1027"/>
                <a:gd name="T42" fmla="*/ 0 w 516"/>
                <a:gd name="T43" fmla="*/ 2837 h 1027"/>
                <a:gd name="T44" fmla="*/ 119 w 516"/>
                <a:gd name="T45" fmla="*/ 3387 h 1027"/>
                <a:gd name="T46" fmla="*/ 0 w 516"/>
                <a:gd name="T47" fmla="*/ 3759 h 1027"/>
                <a:gd name="T48" fmla="*/ 119 w 516"/>
                <a:gd name="T49" fmla="*/ 4103 h 1027"/>
                <a:gd name="T50" fmla="*/ 73 w 516"/>
                <a:gd name="T51" fmla="*/ 4453 h 1027"/>
                <a:gd name="T52" fmla="*/ 240 w 516"/>
                <a:gd name="T53" fmla="*/ 5115 h 1027"/>
                <a:gd name="T54" fmla="*/ 73 w 516"/>
                <a:gd name="T55" fmla="*/ 5689 h 1027"/>
                <a:gd name="T56" fmla="*/ 260 w 516"/>
                <a:gd name="T57" fmla="*/ 6151 h 1027"/>
                <a:gd name="T58" fmla="*/ 167 w 516"/>
                <a:gd name="T59" fmla="*/ 6986 h 1027"/>
                <a:gd name="T60" fmla="*/ 760 w 516"/>
                <a:gd name="T61" fmla="*/ 8886 h 1027"/>
                <a:gd name="T62" fmla="*/ 1604 w 516"/>
                <a:gd name="T63" fmla="*/ 10054 h 1027"/>
                <a:gd name="T64" fmla="*/ 1592 w 516"/>
                <a:gd name="T65" fmla="*/ 11468 h 1027"/>
                <a:gd name="T66" fmla="*/ 1296 w 516"/>
                <a:gd name="T67" fmla="*/ 14335 h 1027"/>
                <a:gd name="T68" fmla="*/ 833 w 516"/>
                <a:gd name="T69" fmla="*/ 14785 h 1027"/>
                <a:gd name="T70" fmla="*/ 817 w 516"/>
                <a:gd name="T71" fmla="*/ 14797 h 1027"/>
                <a:gd name="T72" fmla="*/ 2003 w 516"/>
                <a:gd name="T73" fmla="*/ 14425 h 1027"/>
                <a:gd name="T74" fmla="*/ 2612 w 516"/>
                <a:gd name="T75" fmla="*/ 14235 h 1027"/>
                <a:gd name="T76" fmla="*/ 3066 w 516"/>
                <a:gd name="T77" fmla="*/ 14203 h 1027"/>
                <a:gd name="T78" fmla="*/ 3066 w 516"/>
                <a:gd name="T79" fmla="*/ 14203 h 1027"/>
                <a:gd name="T80" fmla="*/ 4001 w 516"/>
                <a:gd name="T81" fmla="*/ 14235 h 1027"/>
                <a:gd name="T82" fmla="*/ 5292 w 516"/>
                <a:gd name="T83" fmla="*/ 14785 h 1027"/>
                <a:gd name="T84" fmla="*/ 5292 w 516"/>
                <a:gd name="T85" fmla="*/ 14785 h 1027"/>
                <a:gd name="T86" fmla="*/ 4845 w 516"/>
                <a:gd name="T87" fmla="*/ 14335 h 102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516" h="1027">
                  <a:moveTo>
                    <a:pt x="408" y="995"/>
                  </a:moveTo>
                  <a:cubicBezTo>
                    <a:pt x="366" y="933"/>
                    <a:pt x="384" y="836"/>
                    <a:pt x="382" y="796"/>
                  </a:cubicBezTo>
                  <a:cubicBezTo>
                    <a:pt x="380" y="756"/>
                    <a:pt x="369" y="733"/>
                    <a:pt x="381" y="698"/>
                  </a:cubicBezTo>
                  <a:cubicBezTo>
                    <a:pt x="396" y="654"/>
                    <a:pt x="408" y="665"/>
                    <a:pt x="452" y="617"/>
                  </a:cubicBezTo>
                  <a:cubicBezTo>
                    <a:pt x="473" y="595"/>
                    <a:pt x="485" y="570"/>
                    <a:pt x="492" y="548"/>
                  </a:cubicBezTo>
                  <a:cubicBezTo>
                    <a:pt x="496" y="537"/>
                    <a:pt x="491" y="524"/>
                    <a:pt x="493" y="514"/>
                  </a:cubicBezTo>
                  <a:cubicBezTo>
                    <a:pt x="495" y="502"/>
                    <a:pt x="502" y="493"/>
                    <a:pt x="502" y="485"/>
                  </a:cubicBezTo>
                  <a:cubicBezTo>
                    <a:pt x="504" y="457"/>
                    <a:pt x="494" y="460"/>
                    <a:pt x="492" y="443"/>
                  </a:cubicBezTo>
                  <a:cubicBezTo>
                    <a:pt x="490" y="426"/>
                    <a:pt x="503" y="430"/>
                    <a:pt x="505" y="414"/>
                  </a:cubicBezTo>
                  <a:cubicBezTo>
                    <a:pt x="507" y="398"/>
                    <a:pt x="493" y="394"/>
                    <a:pt x="493" y="380"/>
                  </a:cubicBezTo>
                  <a:cubicBezTo>
                    <a:pt x="493" y="366"/>
                    <a:pt x="505" y="369"/>
                    <a:pt x="505" y="355"/>
                  </a:cubicBezTo>
                  <a:cubicBezTo>
                    <a:pt x="505" y="336"/>
                    <a:pt x="498" y="321"/>
                    <a:pt x="498" y="304"/>
                  </a:cubicBezTo>
                  <a:cubicBezTo>
                    <a:pt x="498" y="287"/>
                    <a:pt x="515" y="263"/>
                    <a:pt x="514" y="250"/>
                  </a:cubicBezTo>
                  <a:cubicBezTo>
                    <a:pt x="513" y="236"/>
                    <a:pt x="507" y="227"/>
                    <a:pt x="507" y="215"/>
                  </a:cubicBezTo>
                  <a:cubicBezTo>
                    <a:pt x="507" y="203"/>
                    <a:pt x="515" y="186"/>
                    <a:pt x="515" y="172"/>
                  </a:cubicBezTo>
                  <a:cubicBezTo>
                    <a:pt x="515" y="158"/>
                    <a:pt x="512" y="148"/>
                    <a:pt x="513" y="142"/>
                  </a:cubicBezTo>
                  <a:cubicBezTo>
                    <a:pt x="514" y="138"/>
                    <a:pt x="516" y="135"/>
                    <a:pt x="516" y="132"/>
                  </a:cubicBezTo>
                  <a:cubicBezTo>
                    <a:pt x="516" y="132"/>
                    <a:pt x="516" y="132"/>
                    <a:pt x="516" y="132"/>
                  </a:cubicBezTo>
                  <a:cubicBezTo>
                    <a:pt x="516" y="45"/>
                    <a:pt x="378" y="0"/>
                    <a:pt x="258" y="0"/>
                  </a:cubicBezTo>
                  <a:cubicBezTo>
                    <a:pt x="139" y="0"/>
                    <a:pt x="0" y="45"/>
                    <a:pt x="0" y="132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215"/>
                    <a:pt x="10" y="211"/>
                    <a:pt x="10" y="235"/>
                  </a:cubicBezTo>
                  <a:cubicBezTo>
                    <a:pt x="10" y="252"/>
                    <a:pt x="0" y="247"/>
                    <a:pt x="0" y="261"/>
                  </a:cubicBezTo>
                  <a:cubicBezTo>
                    <a:pt x="0" y="275"/>
                    <a:pt x="9" y="270"/>
                    <a:pt x="10" y="285"/>
                  </a:cubicBezTo>
                  <a:cubicBezTo>
                    <a:pt x="12" y="299"/>
                    <a:pt x="3" y="296"/>
                    <a:pt x="6" y="309"/>
                  </a:cubicBezTo>
                  <a:cubicBezTo>
                    <a:pt x="6" y="329"/>
                    <a:pt x="20" y="337"/>
                    <a:pt x="20" y="355"/>
                  </a:cubicBezTo>
                  <a:cubicBezTo>
                    <a:pt x="20" y="373"/>
                    <a:pt x="4" y="377"/>
                    <a:pt x="6" y="395"/>
                  </a:cubicBezTo>
                  <a:cubicBezTo>
                    <a:pt x="8" y="413"/>
                    <a:pt x="22" y="409"/>
                    <a:pt x="22" y="427"/>
                  </a:cubicBezTo>
                  <a:cubicBezTo>
                    <a:pt x="22" y="445"/>
                    <a:pt x="14" y="457"/>
                    <a:pt x="14" y="485"/>
                  </a:cubicBezTo>
                  <a:cubicBezTo>
                    <a:pt x="14" y="513"/>
                    <a:pt x="20" y="569"/>
                    <a:pt x="64" y="617"/>
                  </a:cubicBezTo>
                  <a:cubicBezTo>
                    <a:pt x="108" y="665"/>
                    <a:pt x="120" y="654"/>
                    <a:pt x="135" y="698"/>
                  </a:cubicBezTo>
                  <a:cubicBezTo>
                    <a:pt x="147" y="733"/>
                    <a:pt x="136" y="756"/>
                    <a:pt x="134" y="796"/>
                  </a:cubicBezTo>
                  <a:cubicBezTo>
                    <a:pt x="132" y="836"/>
                    <a:pt x="151" y="933"/>
                    <a:pt x="109" y="995"/>
                  </a:cubicBezTo>
                  <a:cubicBezTo>
                    <a:pt x="101" y="1007"/>
                    <a:pt x="87" y="1017"/>
                    <a:pt x="70" y="1026"/>
                  </a:cubicBezTo>
                  <a:cubicBezTo>
                    <a:pt x="69" y="1027"/>
                    <a:pt x="69" y="1027"/>
                    <a:pt x="69" y="1027"/>
                  </a:cubicBezTo>
                  <a:cubicBezTo>
                    <a:pt x="98" y="1012"/>
                    <a:pt x="132" y="1008"/>
                    <a:pt x="169" y="1001"/>
                  </a:cubicBezTo>
                  <a:cubicBezTo>
                    <a:pt x="186" y="998"/>
                    <a:pt x="203" y="989"/>
                    <a:pt x="220" y="988"/>
                  </a:cubicBezTo>
                  <a:cubicBezTo>
                    <a:pt x="233" y="987"/>
                    <a:pt x="246" y="986"/>
                    <a:pt x="258" y="986"/>
                  </a:cubicBezTo>
                  <a:cubicBezTo>
                    <a:pt x="258" y="986"/>
                    <a:pt x="258" y="986"/>
                    <a:pt x="258" y="986"/>
                  </a:cubicBezTo>
                  <a:cubicBezTo>
                    <a:pt x="282" y="986"/>
                    <a:pt x="312" y="984"/>
                    <a:pt x="337" y="988"/>
                  </a:cubicBezTo>
                  <a:cubicBezTo>
                    <a:pt x="378" y="994"/>
                    <a:pt x="414" y="1010"/>
                    <a:pt x="446" y="1026"/>
                  </a:cubicBezTo>
                  <a:cubicBezTo>
                    <a:pt x="446" y="1026"/>
                    <a:pt x="446" y="1026"/>
                    <a:pt x="446" y="1026"/>
                  </a:cubicBezTo>
                  <a:cubicBezTo>
                    <a:pt x="429" y="1017"/>
                    <a:pt x="415" y="1006"/>
                    <a:pt x="408" y="995"/>
                  </a:cubicBezTo>
                  <a:close/>
                </a:path>
              </a:pathLst>
            </a:custGeom>
            <a:solidFill>
              <a:srgbClr val="B925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7" name="Freeform 6">
              <a:extLst>
                <a:ext uri="{FF2B5EF4-FFF2-40B4-BE49-F238E27FC236}">
                  <a16:creationId xmlns:a16="http://schemas.microsoft.com/office/drawing/2014/main" id="{238B4579-2D23-0540-563D-415EB8764BB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89" y="1066"/>
              <a:ext cx="1175" cy="2499"/>
            </a:xfrm>
            <a:custGeom>
              <a:avLst/>
              <a:gdLst>
                <a:gd name="T0" fmla="*/ 5003 w 515"/>
                <a:gd name="T1" fmla="*/ 14607 h 1027"/>
                <a:gd name="T2" fmla="*/ 5300 w 515"/>
                <a:gd name="T3" fmla="*/ 14785 h 1027"/>
                <a:gd name="T4" fmla="*/ 5300 w 515"/>
                <a:gd name="T5" fmla="*/ 14785 h 1027"/>
                <a:gd name="T6" fmla="*/ 5060 w 515"/>
                <a:gd name="T7" fmla="*/ 14607 h 1027"/>
                <a:gd name="T8" fmla="*/ 5003 w 515"/>
                <a:gd name="T9" fmla="*/ 14607 h 1027"/>
                <a:gd name="T10" fmla="*/ 6117 w 515"/>
                <a:gd name="T11" fmla="*/ 2392 h 1027"/>
                <a:gd name="T12" fmla="*/ 6089 w 515"/>
                <a:gd name="T13" fmla="*/ 2119 h 1027"/>
                <a:gd name="T14" fmla="*/ 5524 w 515"/>
                <a:gd name="T15" fmla="*/ 1136 h 1027"/>
                <a:gd name="T16" fmla="*/ 5467 w 515"/>
                <a:gd name="T17" fmla="*/ 1054 h 1027"/>
                <a:gd name="T18" fmla="*/ 5560 w 515"/>
                <a:gd name="T19" fmla="*/ 905 h 1027"/>
                <a:gd name="T20" fmla="*/ 5512 w 515"/>
                <a:gd name="T21" fmla="*/ 735 h 1027"/>
                <a:gd name="T22" fmla="*/ 4987 w 515"/>
                <a:gd name="T23" fmla="*/ 421 h 1027"/>
                <a:gd name="T24" fmla="*/ 4987 w 515"/>
                <a:gd name="T25" fmla="*/ 421 h 1027"/>
                <a:gd name="T26" fmla="*/ 4987 w 515"/>
                <a:gd name="T27" fmla="*/ 401 h 1027"/>
                <a:gd name="T28" fmla="*/ 4951 w 515"/>
                <a:gd name="T29" fmla="*/ 401 h 1027"/>
                <a:gd name="T30" fmla="*/ 4867 w 515"/>
                <a:gd name="T31" fmla="*/ 360 h 1027"/>
                <a:gd name="T32" fmla="*/ 4837 w 515"/>
                <a:gd name="T33" fmla="*/ 343 h 1027"/>
                <a:gd name="T34" fmla="*/ 4752 w 515"/>
                <a:gd name="T35" fmla="*/ 319 h 1027"/>
                <a:gd name="T36" fmla="*/ 4700 w 515"/>
                <a:gd name="T37" fmla="*/ 290 h 1027"/>
                <a:gd name="T38" fmla="*/ 4634 w 515"/>
                <a:gd name="T39" fmla="*/ 260 h 1027"/>
                <a:gd name="T40" fmla="*/ 4586 w 515"/>
                <a:gd name="T41" fmla="*/ 243 h 1027"/>
                <a:gd name="T42" fmla="*/ 4504 w 515"/>
                <a:gd name="T43" fmla="*/ 214 h 1027"/>
                <a:gd name="T44" fmla="*/ 4467 w 515"/>
                <a:gd name="T45" fmla="*/ 214 h 1027"/>
                <a:gd name="T46" fmla="*/ 4374 w 515"/>
                <a:gd name="T47" fmla="*/ 190 h 1027"/>
                <a:gd name="T48" fmla="*/ 4337 w 515"/>
                <a:gd name="T49" fmla="*/ 173 h 1027"/>
                <a:gd name="T50" fmla="*/ 4228 w 515"/>
                <a:gd name="T51" fmla="*/ 141 h 1027"/>
                <a:gd name="T52" fmla="*/ 4205 w 515"/>
                <a:gd name="T53" fmla="*/ 141 h 1027"/>
                <a:gd name="T54" fmla="*/ 3066 w 515"/>
                <a:gd name="T55" fmla="*/ 0 h 1027"/>
                <a:gd name="T56" fmla="*/ 0 w 515"/>
                <a:gd name="T57" fmla="*/ 1900 h 1027"/>
                <a:gd name="T58" fmla="*/ 0 w 515"/>
                <a:gd name="T59" fmla="*/ 1900 h 1027"/>
                <a:gd name="T60" fmla="*/ 0 w 515"/>
                <a:gd name="T61" fmla="*/ 2837 h 1027"/>
                <a:gd name="T62" fmla="*/ 119 w 515"/>
                <a:gd name="T63" fmla="*/ 3387 h 1027"/>
                <a:gd name="T64" fmla="*/ 0 w 515"/>
                <a:gd name="T65" fmla="*/ 3759 h 1027"/>
                <a:gd name="T66" fmla="*/ 119 w 515"/>
                <a:gd name="T67" fmla="*/ 4103 h 1027"/>
                <a:gd name="T68" fmla="*/ 73 w 515"/>
                <a:gd name="T69" fmla="*/ 4453 h 1027"/>
                <a:gd name="T70" fmla="*/ 240 w 515"/>
                <a:gd name="T71" fmla="*/ 5115 h 1027"/>
                <a:gd name="T72" fmla="*/ 73 w 515"/>
                <a:gd name="T73" fmla="*/ 5689 h 1027"/>
                <a:gd name="T74" fmla="*/ 260 w 515"/>
                <a:gd name="T75" fmla="*/ 6151 h 1027"/>
                <a:gd name="T76" fmla="*/ 167 w 515"/>
                <a:gd name="T77" fmla="*/ 6986 h 1027"/>
                <a:gd name="T78" fmla="*/ 760 w 515"/>
                <a:gd name="T79" fmla="*/ 8886 h 1027"/>
                <a:gd name="T80" fmla="*/ 1604 w 515"/>
                <a:gd name="T81" fmla="*/ 10054 h 1027"/>
                <a:gd name="T82" fmla="*/ 1593 w 515"/>
                <a:gd name="T83" fmla="*/ 11468 h 1027"/>
                <a:gd name="T84" fmla="*/ 1296 w 515"/>
                <a:gd name="T85" fmla="*/ 14335 h 1027"/>
                <a:gd name="T86" fmla="*/ 833 w 515"/>
                <a:gd name="T87" fmla="*/ 14785 h 1027"/>
                <a:gd name="T88" fmla="*/ 817 w 515"/>
                <a:gd name="T89" fmla="*/ 14797 h 1027"/>
                <a:gd name="T90" fmla="*/ 2010 w 515"/>
                <a:gd name="T91" fmla="*/ 14425 h 1027"/>
                <a:gd name="T92" fmla="*/ 2640 w 515"/>
                <a:gd name="T93" fmla="*/ 13079 h 1027"/>
                <a:gd name="T94" fmla="*/ 2140 w 515"/>
                <a:gd name="T95" fmla="*/ 9451 h 1027"/>
                <a:gd name="T96" fmla="*/ 1380 w 515"/>
                <a:gd name="T97" fmla="*/ 7461 h 1027"/>
                <a:gd name="T98" fmla="*/ 2186 w 515"/>
                <a:gd name="T99" fmla="*/ 5275 h 1027"/>
                <a:gd name="T100" fmla="*/ 1629 w 515"/>
                <a:gd name="T101" fmla="*/ 4696 h 1027"/>
                <a:gd name="T102" fmla="*/ 1994 w 515"/>
                <a:gd name="T103" fmla="*/ 4180 h 1027"/>
                <a:gd name="T104" fmla="*/ 1713 w 515"/>
                <a:gd name="T105" fmla="*/ 4163 h 1027"/>
                <a:gd name="T106" fmla="*/ 1713 w 515"/>
                <a:gd name="T107" fmla="*/ 3730 h 1027"/>
                <a:gd name="T108" fmla="*/ 1713 w 515"/>
                <a:gd name="T109" fmla="*/ 3239 h 1027"/>
                <a:gd name="T110" fmla="*/ 1713 w 515"/>
                <a:gd name="T111" fmla="*/ 2304 h 1027"/>
                <a:gd name="T112" fmla="*/ 1713 w 515"/>
                <a:gd name="T113" fmla="*/ 2304 h 1027"/>
                <a:gd name="T114" fmla="*/ 3018 w 515"/>
                <a:gd name="T115" fmla="*/ 752 h 1027"/>
                <a:gd name="T116" fmla="*/ 5033 w 515"/>
                <a:gd name="T117" fmla="*/ 966 h 1027"/>
                <a:gd name="T118" fmla="*/ 5793 w 515"/>
                <a:gd name="T119" fmla="*/ 1788 h 1027"/>
                <a:gd name="T120" fmla="*/ 6080 w 515"/>
                <a:gd name="T121" fmla="*/ 2582 h 1027"/>
                <a:gd name="T122" fmla="*/ 6117 w 515"/>
                <a:gd name="T123" fmla="*/ 2392 h 102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15" h="1027">
                  <a:moveTo>
                    <a:pt x="421" y="1014"/>
                  </a:moveTo>
                  <a:cubicBezTo>
                    <a:pt x="430" y="1018"/>
                    <a:pt x="438" y="1022"/>
                    <a:pt x="446" y="1026"/>
                  </a:cubicBezTo>
                  <a:cubicBezTo>
                    <a:pt x="446" y="1026"/>
                    <a:pt x="446" y="1026"/>
                    <a:pt x="446" y="1026"/>
                  </a:cubicBezTo>
                  <a:cubicBezTo>
                    <a:pt x="439" y="1022"/>
                    <a:pt x="432" y="1018"/>
                    <a:pt x="426" y="1014"/>
                  </a:cubicBezTo>
                  <a:cubicBezTo>
                    <a:pt x="425" y="1014"/>
                    <a:pt x="423" y="1014"/>
                    <a:pt x="421" y="1014"/>
                  </a:cubicBezTo>
                  <a:close/>
                  <a:moveTo>
                    <a:pt x="515" y="166"/>
                  </a:moveTo>
                  <a:cubicBezTo>
                    <a:pt x="514" y="158"/>
                    <a:pt x="513" y="152"/>
                    <a:pt x="513" y="147"/>
                  </a:cubicBezTo>
                  <a:cubicBezTo>
                    <a:pt x="506" y="121"/>
                    <a:pt x="481" y="99"/>
                    <a:pt x="465" y="79"/>
                  </a:cubicBezTo>
                  <a:cubicBezTo>
                    <a:pt x="464" y="78"/>
                    <a:pt x="460" y="75"/>
                    <a:pt x="460" y="73"/>
                  </a:cubicBezTo>
                  <a:cubicBezTo>
                    <a:pt x="459" y="67"/>
                    <a:pt x="466" y="67"/>
                    <a:pt x="468" y="63"/>
                  </a:cubicBezTo>
                  <a:cubicBezTo>
                    <a:pt x="469" y="60"/>
                    <a:pt x="467" y="55"/>
                    <a:pt x="464" y="51"/>
                  </a:cubicBezTo>
                  <a:cubicBezTo>
                    <a:pt x="451" y="42"/>
                    <a:pt x="436" y="35"/>
                    <a:pt x="420" y="29"/>
                  </a:cubicBezTo>
                  <a:cubicBezTo>
                    <a:pt x="420" y="29"/>
                    <a:pt x="420" y="29"/>
                    <a:pt x="420" y="29"/>
                  </a:cubicBezTo>
                  <a:cubicBezTo>
                    <a:pt x="420" y="29"/>
                    <a:pt x="420" y="29"/>
                    <a:pt x="420" y="28"/>
                  </a:cubicBezTo>
                  <a:cubicBezTo>
                    <a:pt x="419" y="28"/>
                    <a:pt x="418" y="28"/>
                    <a:pt x="417" y="28"/>
                  </a:cubicBezTo>
                  <a:cubicBezTo>
                    <a:pt x="415" y="27"/>
                    <a:pt x="412" y="26"/>
                    <a:pt x="410" y="25"/>
                  </a:cubicBezTo>
                  <a:cubicBezTo>
                    <a:pt x="409" y="24"/>
                    <a:pt x="408" y="24"/>
                    <a:pt x="407" y="24"/>
                  </a:cubicBezTo>
                  <a:cubicBezTo>
                    <a:pt x="404" y="23"/>
                    <a:pt x="402" y="22"/>
                    <a:pt x="400" y="22"/>
                  </a:cubicBezTo>
                  <a:cubicBezTo>
                    <a:pt x="399" y="21"/>
                    <a:pt x="397" y="21"/>
                    <a:pt x="396" y="20"/>
                  </a:cubicBezTo>
                  <a:cubicBezTo>
                    <a:pt x="394" y="20"/>
                    <a:pt x="392" y="19"/>
                    <a:pt x="390" y="18"/>
                  </a:cubicBezTo>
                  <a:cubicBezTo>
                    <a:pt x="388" y="18"/>
                    <a:pt x="387" y="18"/>
                    <a:pt x="386" y="17"/>
                  </a:cubicBezTo>
                  <a:cubicBezTo>
                    <a:pt x="384" y="17"/>
                    <a:pt x="381" y="16"/>
                    <a:pt x="379" y="15"/>
                  </a:cubicBezTo>
                  <a:cubicBezTo>
                    <a:pt x="378" y="15"/>
                    <a:pt x="377" y="15"/>
                    <a:pt x="376" y="15"/>
                  </a:cubicBezTo>
                  <a:cubicBezTo>
                    <a:pt x="373" y="14"/>
                    <a:pt x="370" y="13"/>
                    <a:pt x="368" y="13"/>
                  </a:cubicBezTo>
                  <a:cubicBezTo>
                    <a:pt x="367" y="13"/>
                    <a:pt x="366" y="12"/>
                    <a:pt x="365" y="12"/>
                  </a:cubicBezTo>
                  <a:cubicBezTo>
                    <a:pt x="362" y="11"/>
                    <a:pt x="359" y="11"/>
                    <a:pt x="356" y="10"/>
                  </a:cubicBezTo>
                  <a:cubicBezTo>
                    <a:pt x="356" y="10"/>
                    <a:pt x="355" y="10"/>
                    <a:pt x="354" y="10"/>
                  </a:cubicBezTo>
                  <a:cubicBezTo>
                    <a:pt x="323" y="4"/>
                    <a:pt x="290" y="0"/>
                    <a:pt x="258" y="0"/>
                  </a:cubicBezTo>
                  <a:cubicBezTo>
                    <a:pt x="139" y="0"/>
                    <a:pt x="0" y="45"/>
                    <a:pt x="0" y="132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215"/>
                    <a:pt x="10" y="211"/>
                    <a:pt x="10" y="235"/>
                  </a:cubicBezTo>
                  <a:cubicBezTo>
                    <a:pt x="10" y="252"/>
                    <a:pt x="0" y="247"/>
                    <a:pt x="0" y="261"/>
                  </a:cubicBezTo>
                  <a:cubicBezTo>
                    <a:pt x="0" y="275"/>
                    <a:pt x="9" y="270"/>
                    <a:pt x="10" y="285"/>
                  </a:cubicBezTo>
                  <a:cubicBezTo>
                    <a:pt x="12" y="299"/>
                    <a:pt x="3" y="296"/>
                    <a:pt x="6" y="309"/>
                  </a:cubicBezTo>
                  <a:cubicBezTo>
                    <a:pt x="6" y="329"/>
                    <a:pt x="20" y="337"/>
                    <a:pt x="20" y="355"/>
                  </a:cubicBezTo>
                  <a:cubicBezTo>
                    <a:pt x="20" y="373"/>
                    <a:pt x="4" y="377"/>
                    <a:pt x="6" y="395"/>
                  </a:cubicBezTo>
                  <a:cubicBezTo>
                    <a:pt x="8" y="413"/>
                    <a:pt x="22" y="409"/>
                    <a:pt x="22" y="427"/>
                  </a:cubicBezTo>
                  <a:cubicBezTo>
                    <a:pt x="22" y="445"/>
                    <a:pt x="14" y="457"/>
                    <a:pt x="14" y="485"/>
                  </a:cubicBezTo>
                  <a:cubicBezTo>
                    <a:pt x="14" y="513"/>
                    <a:pt x="20" y="569"/>
                    <a:pt x="64" y="617"/>
                  </a:cubicBezTo>
                  <a:cubicBezTo>
                    <a:pt x="108" y="665"/>
                    <a:pt x="120" y="654"/>
                    <a:pt x="135" y="698"/>
                  </a:cubicBezTo>
                  <a:cubicBezTo>
                    <a:pt x="147" y="733"/>
                    <a:pt x="136" y="756"/>
                    <a:pt x="134" y="796"/>
                  </a:cubicBezTo>
                  <a:cubicBezTo>
                    <a:pt x="132" y="836"/>
                    <a:pt x="151" y="933"/>
                    <a:pt x="109" y="995"/>
                  </a:cubicBezTo>
                  <a:cubicBezTo>
                    <a:pt x="101" y="1007"/>
                    <a:pt x="87" y="1017"/>
                    <a:pt x="70" y="1026"/>
                  </a:cubicBezTo>
                  <a:cubicBezTo>
                    <a:pt x="69" y="1027"/>
                    <a:pt x="69" y="1027"/>
                    <a:pt x="69" y="1027"/>
                  </a:cubicBezTo>
                  <a:cubicBezTo>
                    <a:pt x="98" y="1012"/>
                    <a:pt x="132" y="1008"/>
                    <a:pt x="169" y="1001"/>
                  </a:cubicBezTo>
                  <a:cubicBezTo>
                    <a:pt x="186" y="998"/>
                    <a:pt x="220" y="940"/>
                    <a:pt x="222" y="908"/>
                  </a:cubicBezTo>
                  <a:cubicBezTo>
                    <a:pt x="224" y="868"/>
                    <a:pt x="224" y="704"/>
                    <a:pt x="180" y="656"/>
                  </a:cubicBezTo>
                  <a:cubicBezTo>
                    <a:pt x="136" y="608"/>
                    <a:pt x="124" y="593"/>
                    <a:pt x="116" y="518"/>
                  </a:cubicBezTo>
                  <a:cubicBezTo>
                    <a:pt x="104" y="403"/>
                    <a:pt x="184" y="384"/>
                    <a:pt x="184" y="366"/>
                  </a:cubicBezTo>
                  <a:cubicBezTo>
                    <a:pt x="184" y="348"/>
                    <a:pt x="141" y="345"/>
                    <a:pt x="137" y="326"/>
                  </a:cubicBezTo>
                  <a:cubicBezTo>
                    <a:pt x="134" y="307"/>
                    <a:pt x="169" y="302"/>
                    <a:pt x="168" y="290"/>
                  </a:cubicBezTo>
                  <a:cubicBezTo>
                    <a:pt x="168" y="286"/>
                    <a:pt x="144" y="292"/>
                    <a:pt x="144" y="289"/>
                  </a:cubicBezTo>
                  <a:cubicBezTo>
                    <a:pt x="144" y="282"/>
                    <a:pt x="144" y="271"/>
                    <a:pt x="144" y="259"/>
                  </a:cubicBezTo>
                  <a:cubicBezTo>
                    <a:pt x="144" y="247"/>
                    <a:pt x="144" y="234"/>
                    <a:pt x="144" y="225"/>
                  </a:cubicBezTo>
                  <a:cubicBezTo>
                    <a:pt x="144" y="160"/>
                    <a:pt x="144" y="160"/>
                    <a:pt x="144" y="160"/>
                  </a:cubicBezTo>
                  <a:cubicBezTo>
                    <a:pt x="144" y="160"/>
                    <a:pt x="144" y="160"/>
                    <a:pt x="144" y="160"/>
                  </a:cubicBezTo>
                  <a:cubicBezTo>
                    <a:pt x="144" y="109"/>
                    <a:pt x="191" y="73"/>
                    <a:pt x="254" y="52"/>
                  </a:cubicBezTo>
                  <a:cubicBezTo>
                    <a:pt x="321" y="33"/>
                    <a:pt x="396" y="51"/>
                    <a:pt x="424" y="67"/>
                  </a:cubicBezTo>
                  <a:cubicBezTo>
                    <a:pt x="449" y="81"/>
                    <a:pt x="471" y="100"/>
                    <a:pt x="488" y="124"/>
                  </a:cubicBezTo>
                  <a:cubicBezTo>
                    <a:pt x="498" y="138"/>
                    <a:pt x="513" y="161"/>
                    <a:pt x="512" y="179"/>
                  </a:cubicBezTo>
                  <a:cubicBezTo>
                    <a:pt x="514" y="175"/>
                    <a:pt x="514" y="170"/>
                    <a:pt x="515" y="166"/>
                  </a:cubicBezTo>
                  <a:close/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8" name="Freeform 7">
              <a:extLst>
                <a:ext uri="{FF2B5EF4-FFF2-40B4-BE49-F238E27FC236}">
                  <a16:creationId xmlns:a16="http://schemas.microsoft.com/office/drawing/2014/main" id="{59F68899-31DE-04B9-CB06-9DFCF39BF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6" y="1388"/>
              <a:ext cx="609" cy="2104"/>
            </a:xfrm>
            <a:custGeom>
              <a:avLst/>
              <a:gdLst>
                <a:gd name="T0" fmla="*/ 1873 w 267"/>
                <a:gd name="T1" fmla="*/ 0 h 865"/>
                <a:gd name="T2" fmla="*/ 1873 w 267"/>
                <a:gd name="T3" fmla="*/ 2924 h 865"/>
                <a:gd name="T4" fmla="*/ 2233 w 267"/>
                <a:gd name="T5" fmla="*/ 6519 h 865"/>
                <a:gd name="T6" fmla="*/ 3143 w 267"/>
                <a:gd name="T7" fmla="*/ 9856 h 865"/>
                <a:gd name="T8" fmla="*/ 2066 w 267"/>
                <a:gd name="T9" fmla="*/ 12449 h 865"/>
                <a:gd name="T10" fmla="*/ 1045 w 267"/>
                <a:gd name="T11" fmla="*/ 10260 h 865"/>
                <a:gd name="T12" fmla="*/ 0 w 267"/>
                <a:gd name="T13" fmla="*/ 6923 h 865"/>
                <a:gd name="T14" fmla="*/ 0 w 267"/>
                <a:gd name="T15" fmla="*/ 5770 h 865"/>
                <a:gd name="T16" fmla="*/ 1462 w 267"/>
                <a:gd name="T17" fmla="*/ 6419 h 865"/>
                <a:gd name="T18" fmla="*/ 1223 w 267"/>
                <a:gd name="T19" fmla="*/ 4390 h 865"/>
                <a:gd name="T20" fmla="*/ 1223 w 267"/>
                <a:gd name="T21" fmla="*/ 0 h 865"/>
                <a:gd name="T22" fmla="*/ 1873 w 267"/>
                <a:gd name="T23" fmla="*/ 0 h 86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7" h="865">
                  <a:moveTo>
                    <a:pt x="158" y="0"/>
                  </a:moveTo>
                  <a:cubicBezTo>
                    <a:pt x="158" y="56"/>
                    <a:pt x="156" y="133"/>
                    <a:pt x="158" y="203"/>
                  </a:cubicBezTo>
                  <a:cubicBezTo>
                    <a:pt x="160" y="273"/>
                    <a:pt x="152" y="381"/>
                    <a:pt x="188" y="453"/>
                  </a:cubicBezTo>
                  <a:cubicBezTo>
                    <a:pt x="224" y="525"/>
                    <a:pt x="263" y="567"/>
                    <a:pt x="265" y="685"/>
                  </a:cubicBezTo>
                  <a:cubicBezTo>
                    <a:pt x="267" y="803"/>
                    <a:pt x="234" y="865"/>
                    <a:pt x="174" y="865"/>
                  </a:cubicBezTo>
                  <a:cubicBezTo>
                    <a:pt x="114" y="865"/>
                    <a:pt x="86" y="809"/>
                    <a:pt x="88" y="713"/>
                  </a:cubicBezTo>
                  <a:cubicBezTo>
                    <a:pt x="90" y="617"/>
                    <a:pt x="126" y="481"/>
                    <a:pt x="0" y="481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41" y="401"/>
                    <a:pt x="98" y="424"/>
                    <a:pt x="123" y="446"/>
                  </a:cubicBezTo>
                  <a:cubicBezTo>
                    <a:pt x="116" y="429"/>
                    <a:pt x="106" y="373"/>
                    <a:pt x="103" y="305"/>
                  </a:cubicBezTo>
                  <a:cubicBezTo>
                    <a:pt x="98" y="179"/>
                    <a:pt x="103" y="14"/>
                    <a:pt x="103" y="0"/>
                  </a:cubicBezTo>
                  <a:lnTo>
                    <a:pt x="158" y="0"/>
                  </a:lnTo>
                  <a:close/>
                </a:path>
              </a:pathLst>
            </a:custGeom>
            <a:solidFill>
              <a:srgbClr val="E08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" name="Freeform 8">
              <a:extLst>
                <a:ext uri="{FF2B5EF4-FFF2-40B4-BE49-F238E27FC236}">
                  <a16:creationId xmlns:a16="http://schemas.microsoft.com/office/drawing/2014/main" id="{4D9FFF77-B5AA-1167-6865-4E3617C5FC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6" y="1388"/>
              <a:ext cx="281" cy="1084"/>
            </a:xfrm>
            <a:custGeom>
              <a:avLst/>
              <a:gdLst>
                <a:gd name="T0" fmla="*/ 1133 w 123"/>
                <a:gd name="T1" fmla="*/ 0 h 446"/>
                <a:gd name="T2" fmla="*/ 1122 w 123"/>
                <a:gd name="T3" fmla="*/ 591 h 446"/>
                <a:gd name="T4" fmla="*/ 1106 w 123"/>
                <a:gd name="T5" fmla="*/ 4365 h 446"/>
                <a:gd name="T6" fmla="*/ 1227 w 123"/>
                <a:gd name="T7" fmla="*/ 5943 h 446"/>
                <a:gd name="T8" fmla="*/ 1133 w 123"/>
                <a:gd name="T9" fmla="*/ 5972 h 446"/>
                <a:gd name="T10" fmla="*/ 0 w 123"/>
                <a:gd name="T11" fmla="*/ 5612 h 446"/>
                <a:gd name="T12" fmla="*/ 0 w 123"/>
                <a:gd name="T13" fmla="*/ 5760 h 446"/>
                <a:gd name="T14" fmla="*/ 1467 w 123"/>
                <a:gd name="T15" fmla="*/ 6404 h 446"/>
                <a:gd name="T16" fmla="*/ 1227 w 123"/>
                <a:gd name="T17" fmla="*/ 4365 h 446"/>
                <a:gd name="T18" fmla="*/ 1227 w 123"/>
                <a:gd name="T19" fmla="*/ 0 h 446"/>
                <a:gd name="T20" fmla="*/ 1133 w 123"/>
                <a:gd name="T21" fmla="*/ 0 h 4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3" h="446">
                  <a:moveTo>
                    <a:pt x="95" y="0"/>
                  </a:moveTo>
                  <a:cubicBezTo>
                    <a:pt x="94" y="41"/>
                    <a:pt x="94" y="41"/>
                    <a:pt x="94" y="41"/>
                  </a:cubicBezTo>
                  <a:cubicBezTo>
                    <a:pt x="90" y="129"/>
                    <a:pt x="91" y="228"/>
                    <a:pt x="93" y="304"/>
                  </a:cubicBezTo>
                  <a:cubicBezTo>
                    <a:pt x="94" y="365"/>
                    <a:pt x="101" y="389"/>
                    <a:pt x="103" y="414"/>
                  </a:cubicBezTo>
                  <a:cubicBezTo>
                    <a:pt x="105" y="420"/>
                    <a:pt x="98" y="418"/>
                    <a:pt x="95" y="416"/>
                  </a:cubicBezTo>
                  <a:cubicBezTo>
                    <a:pt x="70" y="405"/>
                    <a:pt x="36" y="390"/>
                    <a:pt x="0" y="391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41" y="401"/>
                    <a:pt x="98" y="424"/>
                    <a:pt x="123" y="446"/>
                  </a:cubicBezTo>
                  <a:cubicBezTo>
                    <a:pt x="116" y="429"/>
                    <a:pt x="106" y="372"/>
                    <a:pt x="103" y="304"/>
                  </a:cubicBezTo>
                  <a:cubicBezTo>
                    <a:pt x="98" y="178"/>
                    <a:pt x="103" y="14"/>
                    <a:pt x="103" y="0"/>
                  </a:cubicBezTo>
                  <a:lnTo>
                    <a:pt x="95" y="0"/>
                  </a:lnTo>
                  <a:close/>
                </a:path>
              </a:pathLst>
            </a:custGeom>
            <a:solidFill>
              <a:srgbClr val="F8C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0" name="Freeform 9">
              <a:extLst>
                <a:ext uri="{FF2B5EF4-FFF2-40B4-BE49-F238E27FC236}">
                  <a16:creationId xmlns:a16="http://schemas.microsoft.com/office/drawing/2014/main" id="{BEC57623-45D9-2FBB-BAE6-F945DD3B41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3" y="894"/>
              <a:ext cx="1528" cy="494"/>
            </a:xfrm>
            <a:custGeom>
              <a:avLst/>
              <a:gdLst>
                <a:gd name="T0" fmla="*/ 0 w 670"/>
                <a:gd name="T1" fmla="*/ 2925 h 203"/>
                <a:gd name="T2" fmla="*/ 983 w 670"/>
                <a:gd name="T3" fmla="*/ 852 h 203"/>
                <a:gd name="T4" fmla="*/ 3973 w 670"/>
                <a:gd name="T5" fmla="*/ 0 h 203"/>
                <a:gd name="T6" fmla="*/ 3973 w 670"/>
                <a:gd name="T7" fmla="*/ 0 h 203"/>
                <a:gd name="T8" fmla="*/ 6965 w 670"/>
                <a:gd name="T9" fmla="*/ 852 h 203"/>
                <a:gd name="T10" fmla="*/ 7948 w 670"/>
                <a:gd name="T11" fmla="*/ 2925 h 203"/>
                <a:gd name="T12" fmla="*/ 7854 w 670"/>
                <a:gd name="T13" fmla="*/ 2925 h 203"/>
                <a:gd name="T14" fmla="*/ 3973 w 670"/>
                <a:gd name="T15" fmla="*/ 161 h 203"/>
                <a:gd name="T16" fmla="*/ 3973 w 670"/>
                <a:gd name="T17" fmla="*/ 161 h 203"/>
                <a:gd name="T18" fmla="*/ 94 w 670"/>
                <a:gd name="T19" fmla="*/ 2925 h 203"/>
                <a:gd name="T20" fmla="*/ 0 w 670"/>
                <a:gd name="T21" fmla="*/ 2925 h 20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70" h="203">
                  <a:moveTo>
                    <a:pt x="0" y="203"/>
                  </a:moveTo>
                  <a:cubicBezTo>
                    <a:pt x="0" y="135"/>
                    <a:pt x="36" y="90"/>
                    <a:pt x="83" y="59"/>
                  </a:cubicBezTo>
                  <a:cubicBezTo>
                    <a:pt x="156" y="12"/>
                    <a:pt x="260" y="0"/>
                    <a:pt x="335" y="0"/>
                  </a:cubicBezTo>
                  <a:cubicBezTo>
                    <a:pt x="335" y="0"/>
                    <a:pt x="335" y="0"/>
                    <a:pt x="335" y="0"/>
                  </a:cubicBezTo>
                  <a:cubicBezTo>
                    <a:pt x="410" y="0"/>
                    <a:pt x="515" y="12"/>
                    <a:pt x="587" y="59"/>
                  </a:cubicBezTo>
                  <a:cubicBezTo>
                    <a:pt x="634" y="90"/>
                    <a:pt x="670" y="135"/>
                    <a:pt x="670" y="203"/>
                  </a:cubicBezTo>
                  <a:cubicBezTo>
                    <a:pt x="662" y="203"/>
                    <a:pt x="662" y="203"/>
                    <a:pt x="662" y="203"/>
                  </a:cubicBezTo>
                  <a:cubicBezTo>
                    <a:pt x="662" y="64"/>
                    <a:pt x="487" y="11"/>
                    <a:pt x="335" y="11"/>
                  </a:cubicBezTo>
                  <a:cubicBezTo>
                    <a:pt x="335" y="11"/>
                    <a:pt x="335" y="11"/>
                    <a:pt x="335" y="11"/>
                  </a:cubicBezTo>
                  <a:cubicBezTo>
                    <a:pt x="183" y="11"/>
                    <a:pt x="8" y="64"/>
                    <a:pt x="8" y="203"/>
                  </a:cubicBezTo>
                  <a:lnTo>
                    <a:pt x="0" y="203"/>
                  </a:lnTo>
                  <a:close/>
                </a:path>
              </a:pathLst>
            </a:custGeom>
            <a:solidFill>
              <a:srgbClr val="FBDA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1" name="Freeform 10">
              <a:extLst>
                <a:ext uri="{FF2B5EF4-FFF2-40B4-BE49-F238E27FC236}">
                  <a16:creationId xmlns:a16="http://schemas.microsoft.com/office/drawing/2014/main" id="{71AC5F11-FBF4-6484-CCF2-4CD1CB24E0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" y="1388"/>
              <a:ext cx="609" cy="2104"/>
            </a:xfrm>
            <a:custGeom>
              <a:avLst/>
              <a:gdLst>
                <a:gd name="T0" fmla="*/ 1296 w 267"/>
                <a:gd name="T1" fmla="*/ 0 h 865"/>
                <a:gd name="T2" fmla="*/ 1296 w 267"/>
                <a:gd name="T3" fmla="*/ 2924 h 865"/>
                <a:gd name="T4" fmla="*/ 937 w 267"/>
                <a:gd name="T5" fmla="*/ 6519 h 865"/>
                <a:gd name="T6" fmla="*/ 25 w 267"/>
                <a:gd name="T7" fmla="*/ 9856 h 865"/>
                <a:gd name="T8" fmla="*/ 1104 w 267"/>
                <a:gd name="T9" fmla="*/ 12449 h 865"/>
                <a:gd name="T10" fmla="*/ 2124 w 267"/>
                <a:gd name="T11" fmla="*/ 10260 h 865"/>
                <a:gd name="T12" fmla="*/ 3168 w 267"/>
                <a:gd name="T13" fmla="*/ 6923 h 865"/>
                <a:gd name="T14" fmla="*/ 3168 w 267"/>
                <a:gd name="T15" fmla="*/ 5770 h 865"/>
                <a:gd name="T16" fmla="*/ 1770 w 267"/>
                <a:gd name="T17" fmla="*/ 6217 h 865"/>
                <a:gd name="T18" fmla="*/ 1934 w 267"/>
                <a:gd name="T19" fmla="*/ 2218 h 865"/>
                <a:gd name="T20" fmla="*/ 1946 w 267"/>
                <a:gd name="T21" fmla="*/ 0 h 865"/>
                <a:gd name="T22" fmla="*/ 1296 w 267"/>
                <a:gd name="T23" fmla="*/ 0 h 86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7" h="865">
                  <a:moveTo>
                    <a:pt x="109" y="0"/>
                  </a:moveTo>
                  <a:cubicBezTo>
                    <a:pt x="109" y="56"/>
                    <a:pt x="111" y="133"/>
                    <a:pt x="109" y="203"/>
                  </a:cubicBezTo>
                  <a:cubicBezTo>
                    <a:pt x="107" y="273"/>
                    <a:pt x="115" y="381"/>
                    <a:pt x="79" y="453"/>
                  </a:cubicBezTo>
                  <a:cubicBezTo>
                    <a:pt x="43" y="525"/>
                    <a:pt x="4" y="567"/>
                    <a:pt x="2" y="685"/>
                  </a:cubicBezTo>
                  <a:cubicBezTo>
                    <a:pt x="0" y="803"/>
                    <a:pt x="33" y="865"/>
                    <a:pt x="93" y="865"/>
                  </a:cubicBezTo>
                  <a:cubicBezTo>
                    <a:pt x="153" y="865"/>
                    <a:pt x="181" y="809"/>
                    <a:pt x="179" y="713"/>
                  </a:cubicBezTo>
                  <a:cubicBezTo>
                    <a:pt x="177" y="617"/>
                    <a:pt x="141" y="481"/>
                    <a:pt x="267" y="481"/>
                  </a:cubicBezTo>
                  <a:cubicBezTo>
                    <a:pt x="267" y="401"/>
                    <a:pt x="267" y="401"/>
                    <a:pt x="267" y="401"/>
                  </a:cubicBezTo>
                  <a:cubicBezTo>
                    <a:pt x="227" y="401"/>
                    <a:pt x="175" y="411"/>
                    <a:pt x="149" y="432"/>
                  </a:cubicBezTo>
                  <a:cubicBezTo>
                    <a:pt x="163" y="403"/>
                    <a:pt x="167" y="267"/>
                    <a:pt x="163" y="154"/>
                  </a:cubicBezTo>
                  <a:cubicBezTo>
                    <a:pt x="161" y="76"/>
                    <a:pt x="164" y="9"/>
                    <a:pt x="164" y="0"/>
                  </a:cubicBezTo>
                  <a:lnTo>
                    <a:pt x="109" y="0"/>
                  </a:lnTo>
                  <a:close/>
                </a:path>
              </a:pathLst>
            </a:custGeom>
            <a:solidFill>
              <a:srgbClr val="E08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" name="Freeform 11">
              <a:extLst>
                <a:ext uri="{FF2B5EF4-FFF2-40B4-BE49-F238E27FC236}">
                  <a16:creationId xmlns:a16="http://schemas.microsoft.com/office/drawing/2014/main" id="{8E1D6D89-6A2D-7429-900A-ABC0A6EB3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9" y="1388"/>
              <a:ext cx="269" cy="1050"/>
            </a:xfrm>
            <a:custGeom>
              <a:avLst/>
              <a:gdLst>
                <a:gd name="T0" fmla="*/ 271 w 118"/>
                <a:gd name="T1" fmla="*/ 0 h 432"/>
                <a:gd name="T2" fmla="*/ 296 w 118"/>
                <a:gd name="T3" fmla="*/ 2239 h 432"/>
                <a:gd name="T4" fmla="*/ 260 w 118"/>
                <a:gd name="T5" fmla="*/ 4608 h 432"/>
                <a:gd name="T6" fmla="*/ 187 w 118"/>
                <a:gd name="T7" fmla="*/ 5760 h 432"/>
                <a:gd name="T8" fmla="*/ 187 w 118"/>
                <a:gd name="T9" fmla="*/ 5860 h 432"/>
                <a:gd name="T10" fmla="*/ 223 w 118"/>
                <a:gd name="T11" fmla="*/ 5901 h 432"/>
                <a:gd name="T12" fmla="*/ 342 w 118"/>
                <a:gd name="T13" fmla="*/ 5860 h 432"/>
                <a:gd name="T14" fmla="*/ 1397 w 118"/>
                <a:gd name="T15" fmla="*/ 5641 h 432"/>
                <a:gd name="T16" fmla="*/ 1397 w 118"/>
                <a:gd name="T17" fmla="*/ 5760 h 432"/>
                <a:gd name="T18" fmla="*/ 0 w 118"/>
                <a:gd name="T19" fmla="*/ 6203 h 432"/>
                <a:gd name="T20" fmla="*/ 166 w 118"/>
                <a:gd name="T21" fmla="*/ 2209 h 432"/>
                <a:gd name="T22" fmla="*/ 178 w 118"/>
                <a:gd name="T23" fmla="*/ 0 h 432"/>
                <a:gd name="T24" fmla="*/ 271 w 118"/>
                <a:gd name="T25" fmla="*/ 0 h 4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8" h="432">
                  <a:moveTo>
                    <a:pt x="23" y="0"/>
                  </a:moveTo>
                  <a:cubicBezTo>
                    <a:pt x="23" y="0"/>
                    <a:pt x="23" y="118"/>
                    <a:pt x="25" y="156"/>
                  </a:cubicBezTo>
                  <a:cubicBezTo>
                    <a:pt x="26" y="208"/>
                    <a:pt x="24" y="277"/>
                    <a:pt x="22" y="321"/>
                  </a:cubicBezTo>
                  <a:cubicBezTo>
                    <a:pt x="20" y="361"/>
                    <a:pt x="19" y="376"/>
                    <a:pt x="16" y="401"/>
                  </a:cubicBezTo>
                  <a:cubicBezTo>
                    <a:pt x="15" y="403"/>
                    <a:pt x="16" y="406"/>
                    <a:pt x="16" y="408"/>
                  </a:cubicBezTo>
                  <a:cubicBezTo>
                    <a:pt x="17" y="410"/>
                    <a:pt x="18" y="412"/>
                    <a:pt x="19" y="411"/>
                  </a:cubicBezTo>
                  <a:cubicBezTo>
                    <a:pt x="22" y="410"/>
                    <a:pt x="25" y="409"/>
                    <a:pt x="29" y="408"/>
                  </a:cubicBezTo>
                  <a:cubicBezTo>
                    <a:pt x="55" y="398"/>
                    <a:pt x="96" y="393"/>
                    <a:pt x="118" y="393"/>
                  </a:cubicBezTo>
                  <a:cubicBezTo>
                    <a:pt x="118" y="401"/>
                    <a:pt x="118" y="401"/>
                    <a:pt x="118" y="401"/>
                  </a:cubicBezTo>
                  <a:cubicBezTo>
                    <a:pt x="78" y="401"/>
                    <a:pt x="26" y="411"/>
                    <a:pt x="0" y="432"/>
                  </a:cubicBezTo>
                  <a:cubicBezTo>
                    <a:pt x="14" y="403"/>
                    <a:pt x="18" y="267"/>
                    <a:pt x="14" y="154"/>
                  </a:cubicBezTo>
                  <a:cubicBezTo>
                    <a:pt x="12" y="76"/>
                    <a:pt x="15" y="9"/>
                    <a:pt x="15" y="0"/>
                  </a:cubicBezTo>
                  <a:lnTo>
                    <a:pt x="23" y="0"/>
                  </a:lnTo>
                  <a:close/>
                </a:path>
              </a:pathLst>
            </a:custGeom>
            <a:solidFill>
              <a:srgbClr val="F8C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" name="Freeform 12">
              <a:extLst>
                <a:ext uri="{FF2B5EF4-FFF2-40B4-BE49-F238E27FC236}">
                  <a16:creationId xmlns:a16="http://schemas.microsoft.com/office/drawing/2014/main" id="{B122E1A3-CDA5-762D-8C56-CDB3A708E7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1" y="920"/>
              <a:ext cx="1492" cy="468"/>
            </a:xfrm>
            <a:custGeom>
              <a:avLst/>
              <a:gdLst>
                <a:gd name="T0" fmla="*/ 7116 w 654"/>
                <a:gd name="T1" fmla="*/ 2781 h 192"/>
                <a:gd name="T2" fmla="*/ 3883 w 654"/>
                <a:gd name="T3" fmla="*/ 695 h 192"/>
                <a:gd name="T4" fmla="*/ 3883 w 654"/>
                <a:gd name="T5" fmla="*/ 695 h 192"/>
                <a:gd name="T6" fmla="*/ 650 w 654"/>
                <a:gd name="T7" fmla="*/ 2781 h 192"/>
                <a:gd name="T8" fmla="*/ 0 w 654"/>
                <a:gd name="T9" fmla="*/ 2781 h 192"/>
                <a:gd name="T10" fmla="*/ 3883 w 654"/>
                <a:gd name="T11" fmla="*/ 0 h 192"/>
                <a:gd name="T12" fmla="*/ 3883 w 654"/>
                <a:gd name="T13" fmla="*/ 0 h 192"/>
                <a:gd name="T14" fmla="*/ 7766 w 654"/>
                <a:gd name="T15" fmla="*/ 2781 h 192"/>
                <a:gd name="T16" fmla="*/ 7116 w 654"/>
                <a:gd name="T17" fmla="*/ 2781 h 1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54" h="192">
                  <a:moveTo>
                    <a:pt x="599" y="192"/>
                  </a:moveTo>
                  <a:cubicBezTo>
                    <a:pt x="599" y="96"/>
                    <a:pt x="455" y="48"/>
                    <a:pt x="327" y="48"/>
                  </a:cubicBezTo>
                  <a:cubicBezTo>
                    <a:pt x="327" y="48"/>
                    <a:pt x="327" y="48"/>
                    <a:pt x="327" y="48"/>
                  </a:cubicBezTo>
                  <a:cubicBezTo>
                    <a:pt x="199" y="48"/>
                    <a:pt x="55" y="96"/>
                    <a:pt x="55" y="192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53"/>
                    <a:pt x="175" y="0"/>
                    <a:pt x="327" y="0"/>
                  </a:cubicBezTo>
                  <a:cubicBezTo>
                    <a:pt x="327" y="0"/>
                    <a:pt x="327" y="0"/>
                    <a:pt x="327" y="0"/>
                  </a:cubicBezTo>
                  <a:cubicBezTo>
                    <a:pt x="479" y="0"/>
                    <a:pt x="654" y="53"/>
                    <a:pt x="654" y="192"/>
                  </a:cubicBezTo>
                  <a:lnTo>
                    <a:pt x="599" y="192"/>
                  </a:lnTo>
                  <a:close/>
                </a:path>
              </a:pathLst>
            </a:custGeom>
            <a:solidFill>
              <a:srgbClr val="F8C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" name="Freeform 13">
              <a:extLst>
                <a:ext uri="{FF2B5EF4-FFF2-40B4-BE49-F238E27FC236}">
                  <a16:creationId xmlns:a16="http://schemas.microsoft.com/office/drawing/2014/main" id="{123FF19E-2CB1-16C9-B7A7-9462D95F8C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7" y="1037"/>
              <a:ext cx="1241" cy="351"/>
            </a:xfrm>
            <a:custGeom>
              <a:avLst/>
              <a:gdLst>
                <a:gd name="T0" fmla="*/ 6292 w 544"/>
                <a:gd name="T1" fmla="*/ 2087 h 144"/>
                <a:gd name="T2" fmla="*/ 3233 w 544"/>
                <a:gd name="T3" fmla="*/ 173 h 144"/>
                <a:gd name="T4" fmla="*/ 3233 w 544"/>
                <a:gd name="T5" fmla="*/ 173 h 144"/>
                <a:gd name="T6" fmla="*/ 167 w 544"/>
                <a:gd name="T7" fmla="*/ 2087 h 144"/>
                <a:gd name="T8" fmla="*/ 0 w 544"/>
                <a:gd name="T9" fmla="*/ 2087 h 144"/>
                <a:gd name="T10" fmla="*/ 3233 w 544"/>
                <a:gd name="T11" fmla="*/ 0 h 144"/>
                <a:gd name="T12" fmla="*/ 3233 w 544"/>
                <a:gd name="T13" fmla="*/ 0 h 144"/>
                <a:gd name="T14" fmla="*/ 6458 w 544"/>
                <a:gd name="T15" fmla="*/ 2087 h 144"/>
                <a:gd name="T16" fmla="*/ 6292 w 544"/>
                <a:gd name="T17" fmla="*/ 2087 h 1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44" h="144">
                  <a:moveTo>
                    <a:pt x="530" y="144"/>
                  </a:moveTo>
                  <a:cubicBezTo>
                    <a:pt x="530" y="57"/>
                    <a:pt x="391" y="12"/>
                    <a:pt x="272" y="12"/>
                  </a:cubicBezTo>
                  <a:cubicBezTo>
                    <a:pt x="272" y="12"/>
                    <a:pt x="272" y="12"/>
                    <a:pt x="272" y="12"/>
                  </a:cubicBezTo>
                  <a:cubicBezTo>
                    <a:pt x="153" y="12"/>
                    <a:pt x="14" y="57"/>
                    <a:pt x="14" y="144"/>
                  </a:cubicBezTo>
                  <a:cubicBezTo>
                    <a:pt x="0" y="144"/>
                    <a:pt x="0" y="144"/>
                    <a:pt x="0" y="144"/>
                  </a:cubicBezTo>
                  <a:cubicBezTo>
                    <a:pt x="0" y="48"/>
                    <a:pt x="144" y="0"/>
                    <a:pt x="272" y="0"/>
                  </a:cubicBezTo>
                  <a:cubicBezTo>
                    <a:pt x="272" y="0"/>
                    <a:pt x="272" y="0"/>
                    <a:pt x="272" y="0"/>
                  </a:cubicBezTo>
                  <a:cubicBezTo>
                    <a:pt x="400" y="0"/>
                    <a:pt x="544" y="48"/>
                    <a:pt x="544" y="144"/>
                  </a:cubicBezTo>
                  <a:lnTo>
                    <a:pt x="530" y="144"/>
                  </a:lnTo>
                  <a:close/>
                </a:path>
              </a:pathLst>
            </a:custGeom>
            <a:solidFill>
              <a:srgbClr val="FB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" name="Freeform 14">
              <a:extLst>
                <a:ext uri="{FF2B5EF4-FFF2-40B4-BE49-F238E27FC236}">
                  <a16:creationId xmlns:a16="http://schemas.microsoft.com/office/drawing/2014/main" id="{5307B79D-C269-77AD-09AD-B459FB1ABC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6" y="1388"/>
              <a:ext cx="737" cy="2289"/>
            </a:xfrm>
            <a:custGeom>
              <a:avLst/>
              <a:gdLst>
                <a:gd name="T0" fmla="*/ 3635 w 323"/>
                <a:gd name="T1" fmla="*/ 9557 h 941"/>
                <a:gd name="T2" fmla="*/ 3644 w 323"/>
                <a:gd name="T3" fmla="*/ 8149 h 941"/>
                <a:gd name="T4" fmla="*/ 2802 w 323"/>
                <a:gd name="T5" fmla="*/ 6981 h 941"/>
                <a:gd name="T6" fmla="*/ 2206 w 323"/>
                <a:gd name="T7" fmla="*/ 5084 h 941"/>
                <a:gd name="T8" fmla="*/ 2307 w 323"/>
                <a:gd name="T9" fmla="*/ 4250 h 941"/>
                <a:gd name="T10" fmla="*/ 2113 w 323"/>
                <a:gd name="T11" fmla="*/ 3787 h 941"/>
                <a:gd name="T12" fmla="*/ 2279 w 323"/>
                <a:gd name="T13" fmla="*/ 3206 h 941"/>
                <a:gd name="T14" fmla="*/ 2113 w 323"/>
                <a:gd name="T15" fmla="*/ 2549 h 941"/>
                <a:gd name="T16" fmla="*/ 2161 w 323"/>
                <a:gd name="T17" fmla="*/ 2201 h 941"/>
                <a:gd name="T18" fmla="*/ 2040 w 323"/>
                <a:gd name="T19" fmla="*/ 1858 h 941"/>
                <a:gd name="T20" fmla="*/ 2161 w 323"/>
                <a:gd name="T21" fmla="*/ 1486 h 941"/>
                <a:gd name="T22" fmla="*/ 2040 w 323"/>
                <a:gd name="T23" fmla="*/ 934 h 941"/>
                <a:gd name="T24" fmla="*/ 2040 w 323"/>
                <a:gd name="T25" fmla="*/ 0 h 941"/>
                <a:gd name="T26" fmla="*/ 2031 w 323"/>
                <a:gd name="T27" fmla="*/ 0 h 941"/>
                <a:gd name="T28" fmla="*/ 1880 w 323"/>
                <a:gd name="T29" fmla="*/ 0 h 941"/>
                <a:gd name="T30" fmla="*/ 1880 w 323"/>
                <a:gd name="T31" fmla="*/ 2924 h 941"/>
                <a:gd name="T32" fmla="*/ 2234 w 323"/>
                <a:gd name="T33" fmla="*/ 6522 h 941"/>
                <a:gd name="T34" fmla="*/ 3149 w 323"/>
                <a:gd name="T35" fmla="*/ 9859 h 941"/>
                <a:gd name="T36" fmla="*/ 2067 w 323"/>
                <a:gd name="T37" fmla="*/ 12450 h 941"/>
                <a:gd name="T38" fmla="*/ 1047 w 323"/>
                <a:gd name="T39" fmla="*/ 10260 h 941"/>
                <a:gd name="T40" fmla="*/ 0 w 323"/>
                <a:gd name="T41" fmla="*/ 6923 h 941"/>
                <a:gd name="T42" fmla="*/ 0 w 323"/>
                <a:gd name="T43" fmla="*/ 12780 h 941"/>
                <a:gd name="T44" fmla="*/ 167 w 323"/>
                <a:gd name="T45" fmla="*/ 12912 h 941"/>
                <a:gd name="T46" fmla="*/ 3338 w 323"/>
                <a:gd name="T47" fmla="*/ 12420 h 941"/>
                <a:gd name="T48" fmla="*/ 3635 w 323"/>
                <a:gd name="T49" fmla="*/ 9557 h 94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23" h="941">
                  <a:moveTo>
                    <a:pt x="306" y="664"/>
                  </a:moveTo>
                  <a:cubicBezTo>
                    <a:pt x="308" y="624"/>
                    <a:pt x="319" y="601"/>
                    <a:pt x="307" y="566"/>
                  </a:cubicBezTo>
                  <a:cubicBezTo>
                    <a:pt x="292" y="522"/>
                    <a:pt x="280" y="533"/>
                    <a:pt x="236" y="485"/>
                  </a:cubicBezTo>
                  <a:cubicBezTo>
                    <a:pt x="192" y="437"/>
                    <a:pt x="186" y="381"/>
                    <a:pt x="186" y="353"/>
                  </a:cubicBezTo>
                  <a:cubicBezTo>
                    <a:pt x="186" y="325"/>
                    <a:pt x="194" y="313"/>
                    <a:pt x="194" y="295"/>
                  </a:cubicBezTo>
                  <a:cubicBezTo>
                    <a:pt x="194" y="277"/>
                    <a:pt x="180" y="281"/>
                    <a:pt x="178" y="263"/>
                  </a:cubicBezTo>
                  <a:cubicBezTo>
                    <a:pt x="176" y="245"/>
                    <a:pt x="192" y="241"/>
                    <a:pt x="192" y="223"/>
                  </a:cubicBezTo>
                  <a:cubicBezTo>
                    <a:pt x="192" y="205"/>
                    <a:pt x="178" y="197"/>
                    <a:pt x="178" y="177"/>
                  </a:cubicBezTo>
                  <a:cubicBezTo>
                    <a:pt x="175" y="164"/>
                    <a:pt x="184" y="167"/>
                    <a:pt x="182" y="153"/>
                  </a:cubicBezTo>
                  <a:cubicBezTo>
                    <a:pt x="181" y="138"/>
                    <a:pt x="172" y="143"/>
                    <a:pt x="172" y="129"/>
                  </a:cubicBezTo>
                  <a:cubicBezTo>
                    <a:pt x="172" y="115"/>
                    <a:pt x="182" y="120"/>
                    <a:pt x="182" y="103"/>
                  </a:cubicBezTo>
                  <a:cubicBezTo>
                    <a:pt x="182" y="79"/>
                    <a:pt x="172" y="83"/>
                    <a:pt x="172" y="65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71" y="0"/>
                    <a:pt x="171" y="0"/>
                    <a:pt x="171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58" y="56"/>
                    <a:pt x="156" y="133"/>
                    <a:pt x="158" y="203"/>
                  </a:cubicBezTo>
                  <a:cubicBezTo>
                    <a:pt x="160" y="273"/>
                    <a:pt x="152" y="381"/>
                    <a:pt x="188" y="453"/>
                  </a:cubicBezTo>
                  <a:cubicBezTo>
                    <a:pt x="224" y="525"/>
                    <a:pt x="263" y="567"/>
                    <a:pt x="265" y="685"/>
                  </a:cubicBezTo>
                  <a:cubicBezTo>
                    <a:pt x="267" y="803"/>
                    <a:pt x="234" y="865"/>
                    <a:pt x="174" y="865"/>
                  </a:cubicBezTo>
                  <a:cubicBezTo>
                    <a:pt x="114" y="865"/>
                    <a:pt x="86" y="809"/>
                    <a:pt x="88" y="713"/>
                  </a:cubicBezTo>
                  <a:cubicBezTo>
                    <a:pt x="90" y="617"/>
                    <a:pt x="126" y="481"/>
                    <a:pt x="0" y="481"/>
                  </a:cubicBezTo>
                  <a:cubicBezTo>
                    <a:pt x="0" y="888"/>
                    <a:pt x="0" y="888"/>
                    <a:pt x="0" y="888"/>
                  </a:cubicBezTo>
                  <a:cubicBezTo>
                    <a:pt x="5" y="894"/>
                    <a:pt x="10" y="895"/>
                    <a:pt x="14" y="897"/>
                  </a:cubicBezTo>
                  <a:cubicBezTo>
                    <a:pt x="132" y="941"/>
                    <a:pt x="250" y="908"/>
                    <a:pt x="281" y="863"/>
                  </a:cubicBezTo>
                  <a:cubicBezTo>
                    <a:pt x="323" y="801"/>
                    <a:pt x="304" y="704"/>
                    <a:pt x="306" y="664"/>
                  </a:cubicBezTo>
                  <a:close/>
                </a:path>
              </a:pathLst>
            </a:custGeom>
            <a:solidFill>
              <a:srgbClr val="F5C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" name="Freeform 15">
              <a:extLst>
                <a:ext uri="{FF2B5EF4-FFF2-40B4-BE49-F238E27FC236}">
                  <a16:creationId xmlns:a16="http://schemas.microsoft.com/office/drawing/2014/main" id="{81B0453E-9414-4115-A53C-48F4BD8D37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9" y="1456"/>
              <a:ext cx="269" cy="1990"/>
            </a:xfrm>
            <a:custGeom>
              <a:avLst/>
              <a:gdLst>
                <a:gd name="T0" fmla="*/ 0 w 118"/>
                <a:gd name="T1" fmla="*/ 433 h 818"/>
                <a:gd name="T2" fmla="*/ 11 w 118"/>
                <a:gd name="T3" fmla="*/ 2520 h 818"/>
                <a:gd name="T4" fmla="*/ 11 w 118"/>
                <a:gd name="T5" fmla="*/ 3136 h 818"/>
                <a:gd name="T6" fmla="*/ 369 w 118"/>
                <a:gd name="T7" fmla="*/ 6150 h 818"/>
                <a:gd name="T8" fmla="*/ 629 w 118"/>
                <a:gd name="T9" fmla="*/ 6741 h 818"/>
                <a:gd name="T10" fmla="*/ 1185 w 118"/>
                <a:gd name="T11" fmla="*/ 8031 h 818"/>
                <a:gd name="T12" fmla="*/ 1279 w 118"/>
                <a:gd name="T13" fmla="*/ 9459 h 818"/>
                <a:gd name="T14" fmla="*/ 841 w 118"/>
                <a:gd name="T15" fmla="*/ 11777 h 818"/>
                <a:gd name="T16" fmla="*/ 841 w 118"/>
                <a:gd name="T17" fmla="*/ 11777 h 818"/>
                <a:gd name="T18" fmla="*/ 1372 w 118"/>
                <a:gd name="T19" fmla="*/ 9459 h 818"/>
                <a:gd name="T20" fmla="*/ 711 w 118"/>
                <a:gd name="T21" fmla="*/ 6683 h 818"/>
                <a:gd name="T22" fmla="*/ 451 w 118"/>
                <a:gd name="T23" fmla="*/ 6089 h 818"/>
                <a:gd name="T24" fmla="*/ 93 w 118"/>
                <a:gd name="T25" fmla="*/ 4362 h 818"/>
                <a:gd name="T26" fmla="*/ 36 w 118"/>
                <a:gd name="T27" fmla="*/ 633 h 818"/>
                <a:gd name="T28" fmla="*/ 11 w 118"/>
                <a:gd name="T29" fmla="*/ 0 h 818"/>
                <a:gd name="T30" fmla="*/ 11 w 118"/>
                <a:gd name="T31" fmla="*/ 0 h 818"/>
                <a:gd name="T32" fmla="*/ 0 w 118"/>
                <a:gd name="T33" fmla="*/ 433 h 8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818">
                  <a:moveTo>
                    <a:pt x="0" y="30"/>
                  </a:moveTo>
                  <a:cubicBezTo>
                    <a:pt x="0" y="75"/>
                    <a:pt x="0" y="127"/>
                    <a:pt x="1" y="175"/>
                  </a:cubicBezTo>
                  <a:cubicBezTo>
                    <a:pt x="1" y="218"/>
                    <a:pt x="1" y="218"/>
                    <a:pt x="1" y="218"/>
                  </a:cubicBezTo>
                  <a:cubicBezTo>
                    <a:pt x="1" y="284"/>
                    <a:pt x="2" y="367"/>
                    <a:pt x="31" y="427"/>
                  </a:cubicBezTo>
                  <a:cubicBezTo>
                    <a:pt x="39" y="441"/>
                    <a:pt x="46" y="455"/>
                    <a:pt x="53" y="468"/>
                  </a:cubicBezTo>
                  <a:cubicBezTo>
                    <a:pt x="70" y="498"/>
                    <a:pt x="90" y="520"/>
                    <a:pt x="100" y="558"/>
                  </a:cubicBezTo>
                  <a:cubicBezTo>
                    <a:pt x="107" y="583"/>
                    <a:pt x="108" y="619"/>
                    <a:pt x="108" y="657"/>
                  </a:cubicBezTo>
                  <a:cubicBezTo>
                    <a:pt x="110" y="734"/>
                    <a:pt x="99" y="792"/>
                    <a:pt x="71" y="818"/>
                  </a:cubicBezTo>
                  <a:cubicBezTo>
                    <a:pt x="71" y="818"/>
                    <a:pt x="71" y="818"/>
                    <a:pt x="71" y="818"/>
                  </a:cubicBezTo>
                  <a:cubicBezTo>
                    <a:pt x="101" y="790"/>
                    <a:pt x="118" y="737"/>
                    <a:pt x="116" y="657"/>
                  </a:cubicBezTo>
                  <a:cubicBezTo>
                    <a:pt x="115" y="562"/>
                    <a:pt x="89" y="516"/>
                    <a:pt x="60" y="464"/>
                  </a:cubicBezTo>
                  <a:cubicBezTo>
                    <a:pt x="53" y="451"/>
                    <a:pt x="46" y="438"/>
                    <a:pt x="38" y="423"/>
                  </a:cubicBezTo>
                  <a:cubicBezTo>
                    <a:pt x="21" y="389"/>
                    <a:pt x="11" y="346"/>
                    <a:pt x="8" y="303"/>
                  </a:cubicBezTo>
                  <a:cubicBezTo>
                    <a:pt x="6" y="273"/>
                    <a:pt x="2" y="90"/>
                    <a:pt x="3" y="4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" name="Freeform 16">
              <a:extLst>
                <a:ext uri="{FF2B5EF4-FFF2-40B4-BE49-F238E27FC236}">
                  <a16:creationId xmlns:a16="http://schemas.microsoft.com/office/drawing/2014/main" id="{033A5702-867D-D56E-44D6-655CAD8FE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1388"/>
              <a:ext cx="734" cy="2289"/>
            </a:xfrm>
            <a:custGeom>
              <a:avLst/>
              <a:gdLst>
                <a:gd name="T0" fmla="*/ 1612 w 322"/>
                <a:gd name="T1" fmla="*/ 5084 h 941"/>
                <a:gd name="T2" fmla="*/ 1502 w 322"/>
                <a:gd name="T3" fmla="*/ 5497 h 941"/>
                <a:gd name="T4" fmla="*/ 1491 w 322"/>
                <a:gd name="T5" fmla="*/ 5989 h 941"/>
                <a:gd name="T6" fmla="*/ 1019 w 322"/>
                <a:gd name="T7" fmla="*/ 6981 h 941"/>
                <a:gd name="T8" fmla="*/ 178 w 322"/>
                <a:gd name="T9" fmla="*/ 8149 h 941"/>
                <a:gd name="T10" fmla="*/ 187 w 322"/>
                <a:gd name="T11" fmla="*/ 9557 h 941"/>
                <a:gd name="T12" fmla="*/ 499 w 322"/>
                <a:gd name="T13" fmla="*/ 12420 h 941"/>
                <a:gd name="T14" fmla="*/ 3647 w 322"/>
                <a:gd name="T15" fmla="*/ 12912 h 941"/>
                <a:gd name="T16" fmla="*/ 3814 w 322"/>
                <a:gd name="T17" fmla="*/ 12800 h 941"/>
                <a:gd name="T18" fmla="*/ 3814 w 322"/>
                <a:gd name="T19" fmla="*/ 6923 h 941"/>
                <a:gd name="T20" fmla="*/ 2770 w 322"/>
                <a:gd name="T21" fmla="*/ 10260 h 941"/>
                <a:gd name="T22" fmla="*/ 1751 w 322"/>
                <a:gd name="T23" fmla="*/ 12450 h 941"/>
                <a:gd name="T24" fmla="*/ 675 w 322"/>
                <a:gd name="T25" fmla="*/ 9859 h 941"/>
                <a:gd name="T26" fmla="*/ 1584 w 322"/>
                <a:gd name="T27" fmla="*/ 6522 h 941"/>
                <a:gd name="T28" fmla="*/ 1944 w 322"/>
                <a:gd name="T29" fmla="*/ 2924 h 941"/>
                <a:gd name="T30" fmla="*/ 1944 w 322"/>
                <a:gd name="T31" fmla="*/ 0 h 941"/>
                <a:gd name="T32" fmla="*/ 1799 w 322"/>
                <a:gd name="T33" fmla="*/ 0 h 941"/>
                <a:gd name="T34" fmla="*/ 1778 w 322"/>
                <a:gd name="T35" fmla="*/ 0 h 941"/>
                <a:gd name="T36" fmla="*/ 1742 w 322"/>
                <a:gd name="T37" fmla="*/ 141 h 941"/>
                <a:gd name="T38" fmla="*/ 1767 w 322"/>
                <a:gd name="T39" fmla="*/ 574 h 941"/>
                <a:gd name="T40" fmla="*/ 1669 w 322"/>
                <a:gd name="T41" fmla="*/ 1194 h 941"/>
                <a:gd name="T42" fmla="*/ 1751 w 322"/>
                <a:gd name="T43" fmla="*/ 1698 h 941"/>
                <a:gd name="T44" fmla="*/ 1564 w 322"/>
                <a:gd name="T45" fmla="*/ 2474 h 941"/>
                <a:gd name="T46" fmla="*/ 1648 w 322"/>
                <a:gd name="T47" fmla="*/ 3206 h 941"/>
                <a:gd name="T48" fmla="*/ 1502 w 322"/>
                <a:gd name="T49" fmla="*/ 3569 h 941"/>
                <a:gd name="T50" fmla="*/ 1648 w 322"/>
                <a:gd name="T51" fmla="*/ 4060 h 941"/>
                <a:gd name="T52" fmla="*/ 1491 w 322"/>
                <a:gd name="T53" fmla="*/ 4478 h 941"/>
                <a:gd name="T54" fmla="*/ 1612 w 322"/>
                <a:gd name="T55" fmla="*/ 5084 h 94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22" h="941">
                  <a:moveTo>
                    <a:pt x="136" y="353"/>
                  </a:moveTo>
                  <a:cubicBezTo>
                    <a:pt x="136" y="361"/>
                    <a:pt x="129" y="370"/>
                    <a:pt x="127" y="382"/>
                  </a:cubicBezTo>
                  <a:cubicBezTo>
                    <a:pt x="125" y="392"/>
                    <a:pt x="130" y="405"/>
                    <a:pt x="126" y="416"/>
                  </a:cubicBezTo>
                  <a:cubicBezTo>
                    <a:pt x="119" y="438"/>
                    <a:pt x="107" y="463"/>
                    <a:pt x="86" y="485"/>
                  </a:cubicBezTo>
                  <a:cubicBezTo>
                    <a:pt x="42" y="533"/>
                    <a:pt x="30" y="522"/>
                    <a:pt x="15" y="566"/>
                  </a:cubicBezTo>
                  <a:cubicBezTo>
                    <a:pt x="3" y="601"/>
                    <a:pt x="14" y="624"/>
                    <a:pt x="16" y="664"/>
                  </a:cubicBezTo>
                  <a:cubicBezTo>
                    <a:pt x="18" y="704"/>
                    <a:pt x="0" y="801"/>
                    <a:pt x="42" y="863"/>
                  </a:cubicBezTo>
                  <a:cubicBezTo>
                    <a:pt x="72" y="908"/>
                    <a:pt x="190" y="941"/>
                    <a:pt x="308" y="897"/>
                  </a:cubicBezTo>
                  <a:cubicBezTo>
                    <a:pt x="313" y="895"/>
                    <a:pt x="318" y="892"/>
                    <a:pt x="322" y="889"/>
                  </a:cubicBezTo>
                  <a:cubicBezTo>
                    <a:pt x="322" y="481"/>
                    <a:pt x="322" y="481"/>
                    <a:pt x="322" y="481"/>
                  </a:cubicBezTo>
                  <a:cubicBezTo>
                    <a:pt x="196" y="481"/>
                    <a:pt x="232" y="617"/>
                    <a:pt x="234" y="713"/>
                  </a:cubicBezTo>
                  <a:cubicBezTo>
                    <a:pt x="236" y="809"/>
                    <a:pt x="208" y="865"/>
                    <a:pt x="148" y="865"/>
                  </a:cubicBezTo>
                  <a:cubicBezTo>
                    <a:pt x="88" y="865"/>
                    <a:pt x="55" y="803"/>
                    <a:pt x="57" y="685"/>
                  </a:cubicBezTo>
                  <a:cubicBezTo>
                    <a:pt x="59" y="567"/>
                    <a:pt x="98" y="525"/>
                    <a:pt x="134" y="453"/>
                  </a:cubicBezTo>
                  <a:cubicBezTo>
                    <a:pt x="170" y="381"/>
                    <a:pt x="162" y="273"/>
                    <a:pt x="164" y="203"/>
                  </a:cubicBezTo>
                  <a:cubicBezTo>
                    <a:pt x="166" y="133"/>
                    <a:pt x="164" y="56"/>
                    <a:pt x="164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0" y="0"/>
                    <a:pt x="150" y="0"/>
                    <a:pt x="150" y="0"/>
                  </a:cubicBezTo>
                  <a:cubicBezTo>
                    <a:pt x="150" y="3"/>
                    <a:pt x="148" y="6"/>
                    <a:pt x="147" y="10"/>
                  </a:cubicBezTo>
                  <a:cubicBezTo>
                    <a:pt x="146" y="16"/>
                    <a:pt x="149" y="26"/>
                    <a:pt x="149" y="40"/>
                  </a:cubicBezTo>
                  <a:cubicBezTo>
                    <a:pt x="149" y="54"/>
                    <a:pt x="141" y="71"/>
                    <a:pt x="141" y="83"/>
                  </a:cubicBezTo>
                  <a:cubicBezTo>
                    <a:pt x="141" y="95"/>
                    <a:pt x="147" y="104"/>
                    <a:pt x="148" y="118"/>
                  </a:cubicBezTo>
                  <a:cubicBezTo>
                    <a:pt x="149" y="131"/>
                    <a:pt x="132" y="155"/>
                    <a:pt x="132" y="172"/>
                  </a:cubicBezTo>
                  <a:cubicBezTo>
                    <a:pt x="132" y="189"/>
                    <a:pt x="139" y="204"/>
                    <a:pt x="139" y="223"/>
                  </a:cubicBezTo>
                  <a:cubicBezTo>
                    <a:pt x="139" y="237"/>
                    <a:pt x="127" y="234"/>
                    <a:pt x="127" y="248"/>
                  </a:cubicBezTo>
                  <a:cubicBezTo>
                    <a:pt x="127" y="262"/>
                    <a:pt x="141" y="266"/>
                    <a:pt x="139" y="282"/>
                  </a:cubicBezTo>
                  <a:cubicBezTo>
                    <a:pt x="137" y="298"/>
                    <a:pt x="124" y="294"/>
                    <a:pt x="126" y="311"/>
                  </a:cubicBezTo>
                  <a:cubicBezTo>
                    <a:pt x="128" y="328"/>
                    <a:pt x="138" y="325"/>
                    <a:pt x="136" y="353"/>
                  </a:cubicBezTo>
                  <a:close/>
                </a:path>
              </a:pathLst>
            </a:custGeom>
            <a:solidFill>
              <a:srgbClr val="F5C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" name="Freeform 17">
              <a:extLst>
                <a:ext uri="{FF2B5EF4-FFF2-40B4-BE49-F238E27FC236}">
                  <a16:creationId xmlns:a16="http://schemas.microsoft.com/office/drawing/2014/main" id="{3FA09403-9A44-F149-AD5B-3A64D73490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531"/>
              <a:ext cx="347" cy="1827"/>
            </a:xfrm>
            <a:custGeom>
              <a:avLst/>
              <a:gdLst>
                <a:gd name="T0" fmla="*/ 584 w 152"/>
                <a:gd name="T1" fmla="*/ 6765 h 751"/>
                <a:gd name="T2" fmla="*/ 1057 w 152"/>
                <a:gd name="T3" fmla="*/ 6233 h 751"/>
                <a:gd name="T4" fmla="*/ 1559 w 152"/>
                <a:gd name="T5" fmla="*/ 5184 h 751"/>
                <a:gd name="T6" fmla="*/ 1548 w 152"/>
                <a:gd name="T7" fmla="*/ 4824 h 751"/>
                <a:gd name="T8" fmla="*/ 1532 w 152"/>
                <a:gd name="T9" fmla="*/ 4664 h 751"/>
                <a:gd name="T10" fmla="*/ 1596 w 152"/>
                <a:gd name="T11" fmla="*/ 4481 h 751"/>
                <a:gd name="T12" fmla="*/ 1678 w 152"/>
                <a:gd name="T13" fmla="*/ 4231 h 751"/>
                <a:gd name="T14" fmla="*/ 1678 w 152"/>
                <a:gd name="T15" fmla="*/ 4231 h 751"/>
                <a:gd name="T16" fmla="*/ 1548 w 152"/>
                <a:gd name="T17" fmla="*/ 3759 h 751"/>
                <a:gd name="T18" fmla="*/ 1511 w 152"/>
                <a:gd name="T19" fmla="*/ 3615 h 751"/>
                <a:gd name="T20" fmla="*/ 1511 w 152"/>
                <a:gd name="T21" fmla="*/ 3598 h 751"/>
                <a:gd name="T22" fmla="*/ 1596 w 152"/>
                <a:gd name="T23" fmla="*/ 3437 h 751"/>
                <a:gd name="T24" fmla="*/ 1714 w 152"/>
                <a:gd name="T25" fmla="*/ 3226 h 751"/>
                <a:gd name="T26" fmla="*/ 1568 w 152"/>
                <a:gd name="T27" fmla="*/ 2854 h 751"/>
                <a:gd name="T28" fmla="*/ 1523 w 152"/>
                <a:gd name="T29" fmla="*/ 2705 h 751"/>
                <a:gd name="T30" fmla="*/ 1559 w 152"/>
                <a:gd name="T31" fmla="*/ 2635 h 751"/>
                <a:gd name="T32" fmla="*/ 1714 w 152"/>
                <a:gd name="T33" fmla="*/ 2362 h 751"/>
                <a:gd name="T34" fmla="*/ 1669 w 152"/>
                <a:gd name="T35" fmla="*/ 2019 h 751"/>
                <a:gd name="T36" fmla="*/ 1596 w 152"/>
                <a:gd name="T37" fmla="*/ 1598 h 751"/>
                <a:gd name="T38" fmla="*/ 1726 w 152"/>
                <a:gd name="T39" fmla="*/ 1267 h 751"/>
                <a:gd name="T40" fmla="*/ 1799 w 152"/>
                <a:gd name="T41" fmla="*/ 851 h 751"/>
                <a:gd name="T42" fmla="*/ 1751 w 152"/>
                <a:gd name="T43" fmla="*/ 603 h 751"/>
                <a:gd name="T44" fmla="*/ 1698 w 152"/>
                <a:gd name="T45" fmla="*/ 331 h 751"/>
                <a:gd name="T46" fmla="*/ 1698 w 152"/>
                <a:gd name="T47" fmla="*/ 0 h 751"/>
                <a:gd name="T48" fmla="*/ 1641 w 152"/>
                <a:gd name="T49" fmla="*/ 343 h 751"/>
                <a:gd name="T50" fmla="*/ 1726 w 152"/>
                <a:gd name="T51" fmla="*/ 851 h 751"/>
                <a:gd name="T52" fmla="*/ 1532 w 152"/>
                <a:gd name="T53" fmla="*/ 1628 h 751"/>
                <a:gd name="T54" fmla="*/ 1616 w 152"/>
                <a:gd name="T55" fmla="*/ 2362 h 751"/>
                <a:gd name="T56" fmla="*/ 1475 w 152"/>
                <a:gd name="T57" fmla="*/ 2722 h 751"/>
                <a:gd name="T58" fmla="*/ 1616 w 152"/>
                <a:gd name="T59" fmla="*/ 3214 h 751"/>
                <a:gd name="T60" fmla="*/ 1463 w 152"/>
                <a:gd name="T61" fmla="*/ 3627 h 751"/>
                <a:gd name="T62" fmla="*/ 1584 w 152"/>
                <a:gd name="T63" fmla="*/ 4231 h 751"/>
                <a:gd name="T64" fmla="*/ 1475 w 152"/>
                <a:gd name="T65" fmla="*/ 4651 h 751"/>
                <a:gd name="T66" fmla="*/ 1463 w 152"/>
                <a:gd name="T67" fmla="*/ 5138 h 751"/>
                <a:gd name="T68" fmla="*/ 1011 w 152"/>
                <a:gd name="T69" fmla="*/ 6179 h 751"/>
                <a:gd name="T70" fmla="*/ 142 w 152"/>
                <a:gd name="T71" fmla="*/ 7298 h 751"/>
                <a:gd name="T72" fmla="*/ 155 w 152"/>
                <a:gd name="T73" fmla="*/ 8712 h 751"/>
                <a:gd name="T74" fmla="*/ 203 w 152"/>
                <a:gd name="T75" fmla="*/ 10814 h 751"/>
                <a:gd name="T76" fmla="*/ 203 w 152"/>
                <a:gd name="T77" fmla="*/ 10814 h 751"/>
                <a:gd name="T78" fmla="*/ 240 w 152"/>
                <a:gd name="T79" fmla="*/ 9227 h 751"/>
                <a:gd name="T80" fmla="*/ 251 w 152"/>
                <a:gd name="T81" fmla="*/ 8695 h 751"/>
                <a:gd name="T82" fmla="*/ 203 w 152"/>
                <a:gd name="T83" fmla="*/ 8191 h 751"/>
                <a:gd name="T84" fmla="*/ 178 w 152"/>
                <a:gd name="T85" fmla="*/ 7298 h 751"/>
                <a:gd name="T86" fmla="*/ 584 w 152"/>
                <a:gd name="T87" fmla="*/ 6765 h 75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52" h="751">
                  <a:moveTo>
                    <a:pt x="49" y="470"/>
                  </a:moveTo>
                  <a:cubicBezTo>
                    <a:pt x="58" y="462"/>
                    <a:pt x="71" y="452"/>
                    <a:pt x="89" y="433"/>
                  </a:cubicBezTo>
                  <a:cubicBezTo>
                    <a:pt x="108" y="412"/>
                    <a:pt x="122" y="387"/>
                    <a:pt x="131" y="360"/>
                  </a:cubicBezTo>
                  <a:cubicBezTo>
                    <a:pt x="134" y="352"/>
                    <a:pt x="130" y="343"/>
                    <a:pt x="130" y="335"/>
                  </a:cubicBezTo>
                  <a:cubicBezTo>
                    <a:pt x="129" y="331"/>
                    <a:pt x="129" y="327"/>
                    <a:pt x="129" y="324"/>
                  </a:cubicBezTo>
                  <a:cubicBezTo>
                    <a:pt x="130" y="319"/>
                    <a:pt x="132" y="315"/>
                    <a:pt x="134" y="311"/>
                  </a:cubicBezTo>
                  <a:cubicBezTo>
                    <a:pt x="136" y="305"/>
                    <a:pt x="141" y="300"/>
                    <a:pt x="141" y="294"/>
                  </a:cubicBezTo>
                  <a:cubicBezTo>
                    <a:pt x="141" y="294"/>
                    <a:pt x="141" y="294"/>
                    <a:pt x="141" y="294"/>
                  </a:cubicBezTo>
                  <a:cubicBezTo>
                    <a:pt x="142" y="276"/>
                    <a:pt x="134" y="268"/>
                    <a:pt x="130" y="261"/>
                  </a:cubicBezTo>
                  <a:cubicBezTo>
                    <a:pt x="128" y="258"/>
                    <a:pt x="127" y="256"/>
                    <a:pt x="127" y="251"/>
                  </a:cubicBezTo>
                  <a:cubicBezTo>
                    <a:pt x="127" y="251"/>
                    <a:pt x="127" y="251"/>
                    <a:pt x="127" y="250"/>
                  </a:cubicBezTo>
                  <a:cubicBezTo>
                    <a:pt x="126" y="246"/>
                    <a:pt x="132" y="241"/>
                    <a:pt x="134" y="239"/>
                  </a:cubicBezTo>
                  <a:cubicBezTo>
                    <a:pt x="138" y="236"/>
                    <a:pt x="143" y="232"/>
                    <a:pt x="144" y="224"/>
                  </a:cubicBezTo>
                  <a:cubicBezTo>
                    <a:pt x="145" y="212"/>
                    <a:pt x="136" y="203"/>
                    <a:pt x="132" y="198"/>
                  </a:cubicBezTo>
                  <a:cubicBezTo>
                    <a:pt x="129" y="194"/>
                    <a:pt x="128" y="192"/>
                    <a:pt x="128" y="188"/>
                  </a:cubicBezTo>
                  <a:cubicBezTo>
                    <a:pt x="128" y="186"/>
                    <a:pt x="128" y="186"/>
                    <a:pt x="131" y="183"/>
                  </a:cubicBezTo>
                  <a:cubicBezTo>
                    <a:pt x="134" y="180"/>
                    <a:pt x="144" y="176"/>
                    <a:pt x="144" y="164"/>
                  </a:cubicBezTo>
                  <a:cubicBezTo>
                    <a:pt x="144" y="153"/>
                    <a:pt x="142" y="149"/>
                    <a:pt x="140" y="140"/>
                  </a:cubicBezTo>
                  <a:cubicBezTo>
                    <a:pt x="138" y="133"/>
                    <a:pt x="134" y="118"/>
                    <a:pt x="134" y="111"/>
                  </a:cubicBezTo>
                  <a:cubicBezTo>
                    <a:pt x="134" y="104"/>
                    <a:pt x="141" y="97"/>
                    <a:pt x="145" y="88"/>
                  </a:cubicBezTo>
                  <a:cubicBezTo>
                    <a:pt x="149" y="77"/>
                    <a:pt x="152" y="68"/>
                    <a:pt x="151" y="59"/>
                  </a:cubicBezTo>
                  <a:cubicBezTo>
                    <a:pt x="151" y="51"/>
                    <a:pt x="149" y="47"/>
                    <a:pt x="147" y="42"/>
                  </a:cubicBezTo>
                  <a:cubicBezTo>
                    <a:pt x="146" y="37"/>
                    <a:pt x="143" y="28"/>
                    <a:pt x="143" y="23"/>
                  </a:cubicBezTo>
                  <a:cubicBezTo>
                    <a:pt x="143" y="19"/>
                    <a:pt x="143" y="0"/>
                    <a:pt x="143" y="0"/>
                  </a:cubicBezTo>
                  <a:cubicBezTo>
                    <a:pt x="141" y="8"/>
                    <a:pt x="138" y="17"/>
                    <a:pt x="138" y="24"/>
                  </a:cubicBezTo>
                  <a:cubicBezTo>
                    <a:pt x="138" y="36"/>
                    <a:pt x="144" y="45"/>
                    <a:pt x="145" y="59"/>
                  </a:cubicBezTo>
                  <a:cubicBezTo>
                    <a:pt x="146" y="72"/>
                    <a:pt x="129" y="96"/>
                    <a:pt x="129" y="113"/>
                  </a:cubicBezTo>
                  <a:cubicBezTo>
                    <a:pt x="129" y="130"/>
                    <a:pt x="136" y="145"/>
                    <a:pt x="136" y="164"/>
                  </a:cubicBezTo>
                  <a:cubicBezTo>
                    <a:pt x="136" y="178"/>
                    <a:pt x="124" y="175"/>
                    <a:pt x="124" y="189"/>
                  </a:cubicBezTo>
                  <a:cubicBezTo>
                    <a:pt x="124" y="203"/>
                    <a:pt x="138" y="207"/>
                    <a:pt x="136" y="223"/>
                  </a:cubicBezTo>
                  <a:cubicBezTo>
                    <a:pt x="134" y="239"/>
                    <a:pt x="121" y="235"/>
                    <a:pt x="123" y="252"/>
                  </a:cubicBezTo>
                  <a:cubicBezTo>
                    <a:pt x="125" y="269"/>
                    <a:pt x="135" y="266"/>
                    <a:pt x="133" y="294"/>
                  </a:cubicBezTo>
                  <a:cubicBezTo>
                    <a:pt x="133" y="302"/>
                    <a:pt x="126" y="311"/>
                    <a:pt x="124" y="323"/>
                  </a:cubicBezTo>
                  <a:cubicBezTo>
                    <a:pt x="122" y="333"/>
                    <a:pt x="127" y="346"/>
                    <a:pt x="123" y="357"/>
                  </a:cubicBezTo>
                  <a:cubicBezTo>
                    <a:pt x="116" y="379"/>
                    <a:pt x="106" y="406"/>
                    <a:pt x="85" y="429"/>
                  </a:cubicBezTo>
                  <a:cubicBezTo>
                    <a:pt x="41" y="477"/>
                    <a:pt x="27" y="463"/>
                    <a:pt x="12" y="507"/>
                  </a:cubicBezTo>
                  <a:cubicBezTo>
                    <a:pt x="0" y="542"/>
                    <a:pt x="11" y="565"/>
                    <a:pt x="13" y="605"/>
                  </a:cubicBezTo>
                  <a:cubicBezTo>
                    <a:pt x="15" y="634"/>
                    <a:pt x="5" y="696"/>
                    <a:pt x="17" y="751"/>
                  </a:cubicBezTo>
                  <a:cubicBezTo>
                    <a:pt x="17" y="751"/>
                    <a:pt x="17" y="751"/>
                    <a:pt x="17" y="751"/>
                  </a:cubicBezTo>
                  <a:cubicBezTo>
                    <a:pt x="9" y="714"/>
                    <a:pt x="19" y="673"/>
                    <a:pt x="20" y="641"/>
                  </a:cubicBezTo>
                  <a:cubicBezTo>
                    <a:pt x="21" y="626"/>
                    <a:pt x="22" y="614"/>
                    <a:pt x="21" y="604"/>
                  </a:cubicBezTo>
                  <a:cubicBezTo>
                    <a:pt x="21" y="591"/>
                    <a:pt x="19" y="579"/>
                    <a:pt x="17" y="569"/>
                  </a:cubicBezTo>
                  <a:cubicBezTo>
                    <a:pt x="14" y="548"/>
                    <a:pt x="8" y="528"/>
                    <a:pt x="15" y="507"/>
                  </a:cubicBezTo>
                  <a:cubicBezTo>
                    <a:pt x="24" y="482"/>
                    <a:pt x="34" y="481"/>
                    <a:pt x="49" y="4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" name="Freeform 18">
              <a:extLst>
                <a:ext uri="{FF2B5EF4-FFF2-40B4-BE49-F238E27FC236}">
                  <a16:creationId xmlns:a16="http://schemas.microsoft.com/office/drawing/2014/main" id="{02735A0E-6E76-3767-6A89-A0974090CA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5" y="2558"/>
              <a:ext cx="593" cy="1085"/>
            </a:xfrm>
            <a:custGeom>
              <a:avLst/>
              <a:gdLst>
                <a:gd name="T0" fmla="*/ 2919 w 260"/>
                <a:gd name="T1" fmla="*/ 5989 h 446"/>
                <a:gd name="T2" fmla="*/ 3084 w 260"/>
                <a:gd name="T3" fmla="*/ 5877 h 446"/>
                <a:gd name="T4" fmla="*/ 3084 w 260"/>
                <a:gd name="T5" fmla="*/ 0 h 446"/>
                <a:gd name="T6" fmla="*/ 2039 w 260"/>
                <a:gd name="T7" fmla="*/ 3338 h 446"/>
                <a:gd name="T8" fmla="*/ 1020 w 260"/>
                <a:gd name="T9" fmla="*/ 5527 h 446"/>
                <a:gd name="T10" fmla="*/ 415 w 260"/>
                <a:gd name="T11" fmla="*/ 5226 h 446"/>
                <a:gd name="T12" fmla="*/ 11 w 260"/>
                <a:gd name="T13" fmla="*/ 5527 h 446"/>
                <a:gd name="T14" fmla="*/ 214 w 260"/>
                <a:gd name="T15" fmla="*/ 5817 h 446"/>
                <a:gd name="T16" fmla="*/ 406 w 260"/>
                <a:gd name="T17" fmla="*/ 6048 h 446"/>
                <a:gd name="T18" fmla="*/ 2919 w 260"/>
                <a:gd name="T19" fmla="*/ 5989 h 4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0" h="446">
                  <a:moveTo>
                    <a:pt x="246" y="416"/>
                  </a:moveTo>
                  <a:cubicBezTo>
                    <a:pt x="251" y="414"/>
                    <a:pt x="256" y="411"/>
                    <a:pt x="260" y="408"/>
                  </a:cubicBezTo>
                  <a:cubicBezTo>
                    <a:pt x="260" y="0"/>
                    <a:pt x="260" y="0"/>
                    <a:pt x="260" y="0"/>
                  </a:cubicBezTo>
                  <a:cubicBezTo>
                    <a:pt x="134" y="0"/>
                    <a:pt x="170" y="136"/>
                    <a:pt x="172" y="232"/>
                  </a:cubicBezTo>
                  <a:cubicBezTo>
                    <a:pt x="174" y="328"/>
                    <a:pt x="146" y="384"/>
                    <a:pt x="86" y="384"/>
                  </a:cubicBezTo>
                  <a:cubicBezTo>
                    <a:pt x="66" y="384"/>
                    <a:pt x="49" y="377"/>
                    <a:pt x="35" y="363"/>
                  </a:cubicBezTo>
                  <a:cubicBezTo>
                    <a:pt x="19" y="360"/>
                    <a:pt x="0" y="362"/>
                    <a:pt x="1" y="384"/>
                  </a:cubicBezTo>
                  <a:cubicBezTo>
                    <a:pt x="1" y="395"/>
                    <a:pt x="10" y="399"/>
                    <a:pt x="18" y="404"/>
                  </a:cubicBezTo>
                  <a:cubicBezTo>
                    <a:pt x="25" y="409"/>
                    <a:pt x="30" y="414"/>
                    <a:pt x="34" y="420"/>
                  </a:cubicBezTo>
                  <a:cubicBezTo>
                    <a:pt x="87" y="441"/>
                    <a:pt x="167" y="446"/>
                    <a:pt x="246" y="416"/>
                  </a:cubicBezTo>
                  <a:close/>
                </a:path>
              </a:pathLst>
            </a:custGeom>
            <a:solidFill>
              <a:srgbClr val="FFE5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" name="Freeform 19">
              <a:extLst>
                <a:ext uri="{FF2B5EF4-FFF2-40B4-BE49-F238E27FC236}">
                  <a16:creationId xmlns:a16="http://schemas.microsoft.com/office/drawing/2014/main" id="{BA77D7A7-8EF6-A61D-5795-264FF57E77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6" y="2558"/>
              <a:ext cx="498" cy="1072"/>
            </a:xfrm>
            <a:custGeom>
              <a:avLst/>
              <a:gdLst>
                <a:gd name="T0" fmla="*/ 2088 w 218"/>
                <a:gd name="T1" fmla="*/ 6223 h 441"/>
                <a:gd name="T2" fmla="*/ 2218 w 218"/>
                <a:gd name="T3" fmla="*/ 6092 h 441"/>
                <a:gd name="T4" fmla="*/ 2527 w 218"/>
                <a:gd name="T5" fmla="*/ 5892 h 441"/>
                <a:gd name="T6" fmla="*/ 2396 w 218"/>
                <a:gd name="T7" fmla="*/ 5443 h 441"/>
                <a:gd name="T8" fmla="*/ 2072 w 218"/>
                <a:gd name="T9" fmla="*/ 5513 h 441"/>
                <a:gd name="T10" fmla="*/ 1049 w 218"/>
                <a:gd name="T11" fmla="*/ 3333 h 441"/>
                <a:gd name="T12" fmla="*/ 0 w 218"/>
                <a:gd name="T13" fmla="*/ 0 h 441"/>
                <a:gd name="T14" fmla="*/ 0 w 218"/>
                <a:gd name="T15" fmla="*/ 5844 h 441"/>
                <a:gd name="T16" fmla="*/ 167 w 218"/>
                <a:gd name="T17" fmla="*/ 5975 h 441"/>
                <a:gd name="T18" fmla="*/ 2088 w 218"/>
                <a:gd name="T19" fmla="*/ 6223 h 4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18" h="441">
                  <a:moveTo>
                    <a:pt x="175" y="433"/>
                  </a:moveTo>
                  <a:cubicBezTo>
                    <a:pt x="178" y="430"/>
                    <a:pt x="181" y="426"/>
                    <a:pt x="186" y="424"/>
                  </a:cubicBezTo>
                  <a:cubicBezTo>
                    <a:pt x="196" y="420"/>
                    <a:pt x="206" y="423"/>
                    <a:pt x="212" y="410"/>
                  </a:cubicBezTo>
                  <a:cubicBezTo>
                    <a:pt x="218" y="398"/>
                    <a:pt x="212" y="384"/>
                    <a:pt x="201" y="379"/>
                  </a:cubicBezTo>
                  <a:cubicBezTo>
                    <a:pt x="193" y="382"/>
                    <a:pt x="184" y="384"/>
                    <a:pt x="174" y="384"/>
                  </a:cubicBezTo>
                  <a:cubicBezTo>
                    <a:pt x="114" y="384"/>
                    <a:pt x="86" y="328"/>
                    <a:pt x="88" y="232"/>
                  </a:cubicBezTo>
                  <a:cubicBezTo>
                    <a:pt x="90" y="136"/>
                    <a:pt x="126" y="0"/>
                    <a:pt x="0" y="0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5" y="413"/>
                    <a:pt x="10" y="414"/>
                    <a:pt x="14" y="416"/>
                  </a:cubicBezTo>
                  <a:cubicBezTo>
                    <a:pt x="71" y="437"/>
                    <a:pt x="127" y="441"/>
                    <a:pt x="175" y="433"/>
                  </a:cubicBezTo>
                  <a:close/>
                </a:path>
              </a:pathLst>
            </a:custGeom>
            <a:solidFill>
              <a:srgbClr val="FFE5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" name="Freeform 20">
              <a:extLst>
                <a:ext uri="{FF2B5EF4-FFF2-40B4-BE49-F238E27FC236}">
                  <a16:creationId xmlns:a16="http://schemas.microsoft.com/office/drawing/2014/main" id="{448543E7-0A21-24F7-50B2-31B3DCE86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7" y="2621"/>
              <a:ext cx="83" cy="258"/>
            </a:xfrm>
            <a:custGeom>
              <a:avLst/>
              <a:gdLst>
                <a:gd name="T0" fmla="*/ 37 w 36"/>
                <a:gd name="T1" fmla="*/ 1124 h 106"/>
                <a:gd name="T2" fmla="*/ 97 w 36"/>
                <a:gd name="T3" fmla="*/ 823 h 106"/>
                <a:gd name="T4" fmla="*/ 150 w 36"/>
                <a:gd name="T5" fmla="*/ 492 h 106"/>
                <a:gd name="T6" fmla="*/ 233 w 36"/>
                <a:gd name="T7" fmla="*/ 173 h 106"/>
                <a:gd name="T8" fmla="*/ 346 w 36"/>
                <a:gd name="T9" fmla="*/ 0 h 106"/>
                <a:gd name="T10" fmla="*/ 415 w 36"/>
                <a:gd name="T11" fmla="*/ 131 h 106"/>
                <a:gd name="T12" fmla="*/ 394 w 36"/>
                <a:gd name="T13" fmla="*/ 343 h 106"/>
                <a:gd name="T14" fmla="*/ 318 w 36"/>
                <a:gd name="T15" fmla="*/ 574 h 106"/>
                <a:gd name="T16" fmla="*/ 244 w 36"/>
                <a:gd name="T17" fmla="*/ 852 h 106"/>
                <a:gd name="T18" fmla="*/ 256 w 36"/>
                <a:gd name="T19" fmla="*/ 623 h 106"/>
                <a:gd name="T20" fmla="*/ 196 w 36"/>
                <a:gd name="T21" fmla="*/ 793 h 106"/>
                <a:gd name="T22" fmla="*/ 134 w 36"/>
                <a:gd name="T23" fmla="*/ 1156 h 106"/>
                <a:gd name="T24" fmla="*/ 0 w 36"/>
                <a:gd name="T25" fmla="*/ 1529 h 10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106">
                  <a:moveTo>
                    <a:pt x="3" y="78"/>
                  </a:moveTo>
                  <a:cubicBezTo>
                    <a:pt x="6" y="71"/>
                    <a:pt x="7" y="64"/>
                    <a:pt x="8" y="57"/>
                  </a:cubicBezTo>
                  <a:cubicBezTo>
                    <a:pt x="9" y="49"/>
                    <a:pt x="11" y="41"/>
                    <a:pt x="12" y="34"/>
                  </a:cubicBezTo>
                  <a:cubicBezTo>
                    <a:pt x="14" y="26"/>
                    <a:pt x="17" y="20"/>
                    <a:pt x="19" y="12"/>
                  </a:cubicBezTo>
                  <a:cubicBezTo>
                    <a:pt x="20" y="9"/>
                    <a:pt x="23" y="0"/>
                    <a:pt x="28" y="0"/>
                  </a:cubicBezTo>
                  <a:cubicBezTo>
                    <a:pt x="31" y="0"/>
                    <a:pt x="33" y="6"/>
                    <a:pt x="34" y="9"/>
                  </a:cubicBezTo>
                  <a:cubicBezTo>
                    <a:pt x="36" y="13"/>
                    <a:pt x="34" y="19"/>
                    <a:pt x="32" y="24"/>
                  </a:cubicBezTo>
                  <a:cubicBezTo>
                    <a:pt x="30" y="30"/>
                    <a:pt x="28" y="35"/>
                    <a:pt x="26" y="40"/>
                  </a:cubicBezTo>
                  <a:cubicBezTo>
                    <a:pt x="23" y="46"/>
                    <a:pt x="22" y="53"/>
                    <a:pt x="20" y="59"/>
                  </a:cubicBezTo>
                  <a:cubicBezTo>
                    <a:pt x="22" y="55"/>
                    <a:pt x="23" y="46"/>
                    <a:pt x="21" y="43"/>
                  </a:cubicBezTo>
                  <a:cubicBezTo>
                    <a:pt x="16" y="44"/>
                    <a:pt x="16" y="51"/>
                    <a:pt x="16" y="55"/>
                  </a:cubicBezTo>
                  <a:cubicBezTo>
                    <a:pt x="15" y="63"/>
                    <a:pt x="14" y="72"/>
                    <a:pt x="11" y="80"/>
                  </a:cubicBezTo>
                  <a:cubicBezTo>
                    <a:pt x="9" y="89"/>
                    <a:pt x="3" y="99"/>
                    <a:pt x="0" y="106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" name="Freeform 21">
              <a:extLst>
                <a:ext uri="{FF2B5EF4-FFF2-40B4-BE49-F238E27FC236}">
                  <a16:creationId xmlns:a16="http://schemas.microsoft.com/office/drawing/2014/main" id="{A08F6741-D48A-10C7-A9A5-EEFFA7AD60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7" y="2594"/>
              <a:ext cx="64" cy="268"/>
            </a:xfrm>
            <a:custGeom>
              <a:avLst/>
              <a:gdLst>
                <a:gd name="T0" fmla="*/ 309 w 28"/>
                <a:gd name="T1" fmla="*/ 463 h 110"/>
                <a:gd name="T2" fmla="*/ 325 w 28"/>
                <a:gd name="T3" fmla="*/ 141 h 110"/>
                <a:gd name="T4" fmla="*/ 261 w 28"/>
                <a:gd name="T5" fmla="*/ 0 h 110"/>
                <a:gd name="T6" fmla="*/ 167 w 28"/>
                <a:gd name="T7" fmla="*/ 132 h 110"/>
                <a:gd name="T8" fmla="*/ 110 w 28"/>
                <a:gd name="T9" fmla="*/ 451 h 110"/>
                <a:gd name="T10" fmla="*/ 57 w 28"/>
                <a:gd name="T11" fmla="*/ 996 h 110"/>
                <a:gd name="T12" fmla="*/ 48 w 28"/>
                <a:gd name="T13" fmla="*/ 1260 h 110"/>
                <a:gd name="T14" fmla="*/ 0 w 28"/>
                <a:gd name="T15" fmla="*/ 1591 h 110"/>
                <a:gd name="T16" fmla="*/ 130 w 28"/>
                <a:gd name="T17" fmla="*/ 1099 h 110"/>
                <a:gd name="T18" fmla="*/ 167 w 28"/>
                <a:gd name="T19" fmla="*/ 765 h 110"/>
                <a:gd name="T20" fmla="*/ 203 w 28"/>
                <a:gd name="T21" fmla="*/ 504 h 110"/>
                <a:gd name="T22" fmla="*/ 277 w 28"/>
                <a:gd name="T23" fmla="*/ 624 h 110"/>
                <a:gd name="T24" fmla="*/ 261 w 28"/>
                <a:gd name="T25" fmla="*/ 855 h 1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8" h="110">
                  <a:moveTo>
                    <a:pt x="26" y="32"/>
                  </a:moveTo>
                  <a:cubicBezTo>
                    <a:pt x="28" y="24"/>
                    <a:pt x="28" y="17"/>
                    <a:pt x="27" y="10"/>
                  </a:cubicBezTo>
                  <a:cubicBezTo>
                    <a:pt x="27" y="7"/>
                    <a:pt x="27" y="1"/>
                    <a:pt x="22" y="0"/>
                  </a:cubicBezTo>
                  <a:cubicBezTo>
                    <a:pt x="17" y="0"/>
                    <a:pt x="15" y="6"/>
                    <a:pt x="14" y="9"/>
                  </a:cubicBezTo>
                  <a:cubicBezTo>
                    <a:pt x="12" y="16"/>
                    <a:pt x="11" y="24"/>
                    <a:pt x="9" y="31"/>
                  </a:cubicBezTo>
                  <a:cubicBezTo>
                    <a:pt x="7" y="44"/>
                    <a:pt x="5" y="56"/>
                    <a:pt x="5" y="69"/>
                  </a:cubicBezTo>
                  <a:cubicBezTo>
                    <a:pt x="4" y="75"/>
                    <a:pt x="5" y="81"/>
                    <a:pt x="4" y="87"/>
                  </a:cubicBezTo>
                  <a:cubicBezTo>
                    <a:pt x="2" y="94"/>
                    <a:pt x="0" y="102"/>
                    <a:pt x="0" y="110"/>
                  </a:cubicBezTo>
                  <a:cubicBezTo>
                    <a:pt x="4" y="99"/>
                    <a:pt x="9" y="88"/>
                    <a:pt x="11" y="76"/>
                  </a:cubicBezTo>
                  <a:cubicBezTo>
                    <a:pt x="12" y="68"/>
                    <a:pt x="13" y="61"/>
                    <a:pt x="14" y="53"/>
                  </a:cubicBezTo>
                  <a:cubicBezTo>
                    <a:pt x="14" y="48"/>
                    <a:pt x="14" y="40"/>
                    <a:pt x="17" y="35"/>
                  </a:cubicBezTo>
                  <a:cubicBezTo>
                    <a:pt x="22" y="27"/>
                    <a:pt x="23" y="39"/>
                    <a:pt x="23" y="43"/>
                  </a:cubicBezTo>
                  <a:cubicBezTo>
                    <a:pt x="23" y="48"/>
                    <a:pt x="22" y="54"/>
                    <a:pt x="22" y="59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" name="Freeform 22">
              <a:extLst>
                <a:ext uri="{FF2B5EF4-FFF2-40B4-BE49-F238E27FC236}">
                  <a16:creationId xmlns:a16="http://schemas.microsoft.com/office/drawing/2014/main" id="{E69BF3CD-EA47-D57F-4715-CCE4875670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7" y="2572"/>
              <a:ext cx="50" cy="248"/>
            </a:xfrm>
            <a:custGeom>
              <a:avLst/>
              <a:gdLst>
                <a:gd name="T0" fmla="*/ 211 w 22"/>
                <a:gd name="T1" fmla="*/ 846 h 102"/>
                <a:gd name="T2" fmla="*/ 248 w 22"/>
                <a:gd name="T3" fmla="*/ 462 h 102"/>
                <a:gd name="T4" fmla="*/ 259 w 22"/>
                <a:gd name="T5" fmla="*/ 190 h 102"/>
                <a:gd name="T6" fmla="*/ 202 w 22"/>
                <a:gd name="T7" fmla="*/ 29 h 102"/>
                <a:gd name="T8" fmla="*/ 73 w 22"/>
                <a:gd name="T9" fmla="*/ 173 h 102"/>
                <a:gd name="T10" fmla="*/ 36 w 22"/>
                <a:gd name="T11" fmla="*/ 562 h 102"/>
                <a:gd name="T12" fmla="*/ 36 w 22"/>
                <a:gd name="T13" fmla="*/ 904 h 102"/>
                <a:gd name="T14" fmla="*/ 11 w 22"/>
                <a:gd name="T15" fmla="*/ 1165 h 102"/>
                <a:gd name="T16" fmla="*/ 11 w 22"/>
                <a:gd name="T17" fmla="*/ 1335 h 102"/>
                <a:gd name="T18" fmla="*/ 0 w 22"/>
                <a:gd name="T19" fmla="*/ 1466 h 102"/>
                <a:gd name="T20" fmla="*/ 73 w 22"/>
                <a:gd name="T21" fmla="*/ 1065 h 102"/>
                <a:gd name="T22" fmla="*/ 93 w 22"/>
                <a:gd name="T23" fmla="*/ 763 h 102"/>
                <a:gd name="T24" fmla="*/ 130 w 22"/>
                <a:gd name="T25" fmla="*/ 462 h 102"/>
                <a:gd name="T26" fmla="*/ 186 w 22"/>
                <a:gd name="T27" fmla="*/ 620 h 102"/>
                <a:gd name="T28" fmla="*/ 202 w 22"/>
                <a:gd name="T29" fmla="*/ 904 h 10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2" h="102">
                  <a:moveTo>
                    <a:pt x="18" y="59"/>
                  </a:moveTo>
                  <a:cubicBezTo>
                    <a:pt x="20" y="50"/>
                    <a:pt x="20" y="41"/>
                    <a:pt x="21" y="32"/>
                  </a:cubicBezTo>
                  <a:cubicBezTo>
                    <a:pt x="22" y="25"/>
                    <a:pt x="22" y="19"/>
                    <a:pt x="22" y="13"/>
                  </a:cubicBezTo>
                  <a:cubicBezTo>
                    <a:pt x="22" y="9"/>
                    <a:pt x="21" y="3"/>
                    <a:pt x="17" y="2"/>
                  </a:cubicBezTo>
                  <a:cubicBezTo>
                    <a:pt x="12" y="0"/>
                    <a:pt x="8" y="9"/>
                    <a:pt x="6" y="12"/>
                  </a:cubicBezTo>
                  <a:cubicBezTo>
                    <a:pt x="3" y="20"/>
                    <a:pt x="3" y="30"/>
                    <a:pt x="3" y="39"/>
                  </a:cubicBezTo>
                  <a:cubicBezTo>
                    <a:pt x="3" y="47"/>
                    <a:pt x="3" y="55"/>
                    <a:pt x="3" y="63"/>
                  </a:cubicBezTo>
                  <a:cubicBezTo>
                    <a:pt x="2" y="69"/>
                    <a:pt x="2" y="75"/>
                    <a:pt x="1" y="81"/>
                  </a:cubicBezTo>
                  <a:cubicBezTo>
                    <a:pt x="1" y="85"/>
                    <a:pt x="1" y="89"/>
                    <a:pt x="1" y="93"/>
                  </a:cubicBezTo>
                  <a:cubicBezTo>
                    <a:pt x="0" y="96"/>
                    <a:pt x="1" y="100"/>
                    <a:pt x="0" y="102"/>
                  </a:cubicBezTo>
                  <a:cubicBezTo>
                    <a:pt x="3" y="93"/>
                    <a:pt x="4" y="83"/>
                    <a:pt x="6" y="74"/>
                  </a:cubicBezTo>
                  <a:cubicBezTo>
                    <a:pt x="7" y="67"/>
                    <a:pt x="8" y="60"/>
                    <a:pt x="8" y="53"/>
                  </a:cubicBezTo>
                  <a:cubicBezTo>
                    <a:pt x="9" y="46"/>
                    <a:pt x="9" y="38"/>
                    <a:pt x="11" y="32"/>
                  </a:cubicBezTo>
                  <a:cubicBezTo>
                    <a:pt x="16" y="21"/>
                    <a:pt x="16" y="40"/>
                    <a:pt x="16" y="43"/>
                  </a:cubicBezTo>
                  <a:cubicBezTo>
                    <a:pt x="17" y="50"/>
                    <a:pt x="16" y="57"/>
                    <a:pt x="17" y="63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" name="Freeform 23">
              <a:extLst>
                <a:ext uri="{FF2B5EF4-FFF2-40B4-BE49-F238E27FC236}">
                  <a16:creationId xmlns:a16="http://schemas.microsoft.com/office/drawing/2014/main" id="{3DDEE514-7CBC-1EE8-BB11-41C4B4F9B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4" y="2575"/>
              <a:ext cx="48" cy="248"/>
            </a:xfrm>
            <a:custGeom>
              <a:avLst/>
              <a:gdLst>
                <a:gd name="T0" fmla="*/ 224 w 21"/>
                <a:gd name="T1" fmla="*/ 462 h 102"/>
                <a:gd name="T2" fmla="*/ 142 w 21"/>
                <a:gd name="T3" fmla="*/ 29 h 102"/>
                <a:gd name="T4" fmla="*/ 0 w 21"/>
                <a:gd name="T5" fmla="*/ 272 h 102"/>
                <a:gd name="T6" fmla="*/ 0 w 21"/>
                <a:gd name="T7" fmla="*/ 892 h 102"/>
                <a:gd name="T8" fmla="*/ 11 w 21"/>
                <a:gd name="T9" fmla="*/ 1466 h 102"/>
                <a:gd name="T10" fmla="*/ 48 w 21"/>
                <a:gd name="T11" fmla="*/ 1223 h 102"/>
                <a:gd name="T12" fmla="*/ 94 w 21"/>
                <a:gd name="T13" fmla="*/ 863 h 102"/>
                <a:gd name="T14" fmla="*/ 158 w 21"/>
                <a:gd name="T15" fmla="*/ 389 h 102"/>
                <a:gd name="T16" fmla="*/ 194 w 21"/>
                <a:gd name="T17" fmla="*/ 562 h 102"/>
                <a:gd name="T18" fmla="*/ 194 w 21"/>
                <a:gd name="T19" fmla="*/ 776 h 102"/>
                <a:gd name="T20" fmla="*/ 215 w 21"/>
                <a:gd name="T21" fmla="*/ 644 h 102"/>
                <a:gd name="T22" fmla="*/ 215 w 21"/>
                <a:gd name="T23" fmla="*/ 491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" h="102">
                  <a:moveTo>
                    <a:pt x="19" y="32"/>
                  </a:moveTo>
                  <a:cubicBezTo>
                    <a:pt x="17" y="26"/>
                    <a:pt x="21" y="5"/>
                    <a:pt x="12" y="2"/>
                  </a:cubicBezTo>
                  <a:cubicBezTo>
                    <a:pt x="3" y="0"/>
                    <a:pt x="0" y="13"/>
                    <a:pt x="0" y="19"/>
                  </a:cubicBezTo>
                  <a:cubicBezTo>
                    <a:pt x="0" y="33"/>
                    <a:pt x="0" y="47"/>
                    <a:pt x="0" y="62"/>
                  </a:cubicBezTo>
                  <a:cubicBezTo>
                    <a:pt x="0" y="75"/>
                    <a:pt x="1" y="89"/>
                    <a:pt x="1" y="102"/>
                  </a:cubicBezTo>
                  <a:cubicBezTo>
                    <a:pt x="1" y="97"/>
                    <a:pt x="3" y="90"/>
                    <a:pt x="4" y="85"/>
                  </a:cubicBezTo>
                  <a:cubicBezTo>
                    <a:pt x="5" y="77"/>
                    <a:pt x="7" y="68"/>
                    <a:pt x="8" y="60"/>
                  </a:cubicBezTo>
                  <a:cubicBezTo>
                    <a:pt x="8" y="57"/>
                    <a:pt x="7" y="25"/>
                    <a:pt x="13" y="27"/>
                  </a:cubicBezTo>
                  <a:cubicBezTo>
                    <a:pt x="16" y="28"/>
                    <a:pt x="16" y="37"/>
                    <a:pt x="16" y="39"/>
                  </a:cubicBezTo>
                  <a:cubicBezTo>
                    <a:pt x="16" y="44"/>
                    <a:pt x="16" y="49"/>
                    <a:pt x="16" y="54"/>
                  </a:cubicBezTo>
                  <a:cubicBezTo>
                    <a:pt x="18" y="51"/>
                    <a:pt x="17" y="48"/>
                    <a:pt x="18" y="45"/>
                  </a:cubicBezTo>
                  <a:cubicBezTo>
                    <a:pt x="18" y="41"/>
                    <a:pt x="19" y="38"/>
                    <a:pt x="18" y="34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" name="Freeform 24">
              <a:extLst>
                <a:ext uri="{FF2B5EF4-FFF2-40B4-BE49-F238E27FC236}">
                  <a16:creationId xmlns:a16="http://schemas.microsoft.com/office/drawing/2014/main" id="{F199ED5F-B599-7AFB-F4D5-89AC38F14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" y="2584"/>
              <a:ext cx="51" cy="249"/>
            </a:xfrm>
            <a:custGeom>
              <a:avLst/>
              <a:gdLst>
                <a:gd name="T0" fmla="*/ 274 w 22"/>
                <a:gd name="T1" fmla="*/ 698 h 102"/>
                <a:gd name="T2" fmla="*/ 199 w 22"/>
                <a:gd name="T3" fmla="*/ 132 h 102"/>
                <a:gd name="T4" fmla="*/ 139 w 22"/>
                <a:gd name="T5" fmla="*/ 12 h 102"/>
                <a:gd name="T6" fmla="*/ 28 w 22"/>
                <a:gd name="T7" fmla="*/ 103 h 102"/>
                <a:gd name="T8" fmla="*/ 49 w 22"/>
                <a:gd name="T9" fmla="*/ 435 h 102"/>
                <a:gd name="T10" fmla="*/ 123 w 22"/>
                <a:gd name="T11" fmla="*/ 798 h 102"/>
                <a:gd name="T12" fmla="*/ 151 w 22"/>
                <a:gd name="T13" fmla="*/ 1108 h 102"/>
                <a:gd name="T14" fmla="*/ 162 w 22"/>
                <a:gd name="T15" fmla="*/ 1484 h 102"/>
                <a:gd name="T16" fmla="*/ 199 w 22"/>
                <a:gd name="T17" fmla="*/ 1030 h 102"/>
                <a:gd name="T18" fmla="*/ 139 w 22"/>
                <a:gd name="T19" fmla="*/ 483 h 102"/>
                <a:gd name="T20" fmla="*/ 151 w 22"/>
                <a:gd name="T21" fmla="*/ 352 h 102"/>
                <a:gd name="T22" fmla="*/ 199 w 22"/>
                <a:gd name="T23" fmla="*/ 483 h 102"/>
                <a:gd name="T24" fmla="*/ 264 w 22"/>
                <a:gd name="T25" fmla="*/ 757 h 10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102">
                  <a:moveTo>
                    <a:pt x="22" y="48"/>
                  </a:moveTo>
                  <a:cubicBezTo>
                    <a:pt x="19" y="36"/>
                    <a:pt x="21" y="22"/>
                    <a:pt x="16" y="9"/>
                  </a:cubicBezTo>
                  <a:cubicBezTo>
                    <a:pt x="16" y="7"/>
                    <a:pt x="14" y="2"/>
                    <a:pt x="11" y="1"/>
                  </a:cubicBezTo>
                  <a:cubicBezTo>
                    <a:pt x="6" y="0"/>
                    <a:pt x="3" y="4"/>
                    <a:pt x="2" y="7"/>
                  </a:cubicBezTo>
                  <a:cubicBezTo>
                    <a:pt x="0" y="13"/>
                    <a:pt x="3" y="23"/>
                    <a:pt x="4" y="30"/>
                  </a:cubicBezTo>
                  <a:cubicBezTo>
                    <a:pt x="5" y="39"/>
                    <a:pt x="9" y="46"/>
                    <a:pt x="10" y="55"/>
                  </a:cubicBezTo>
                  <a:cubicBezTo>
                    <a:pt x="11" y="62"/>
                    <a:pt x="12" y="69"/>
                    <a:pt x="12" y="76"/>
                  </a:cubicBezTo>
                  <a:cubicBezTo>
                    <a:pt x="13" y="84"/>
                    <a:pt x="11" y="94"/>
                    <a:pt x="13" y="102"/>
                  </a:cubicBezTo>
                  <a:cubicBezTo>
                    <a:pt x="14" y="92"/>
                    <a:pt x="16" y="81"/>
                    <a:pt x="16" y="71"/>
                  </a:cubicBezTo>
                  <a:cubicBezTo>
                    <a:pt x="16" y="58"/>
                    <a:pt x="12" y="45"/>
                    <a:pt x="11" y="33"/>
                  </a:cubicBezTo>
                  <a:cubicBezTo>
                    <a:pt x="11" y="31"/>
                    <a:pt x="9" y="24"/>
                    <a:pt x="12" y="24"/>
                  </a:cubicBezTo>
                  <a:cubicBezTo>
                    <a:pt x="15" y="25"/>
                    <a:pt x="15" y="31"/>
                    <a:pt x="16" y="33"/>
                  </a:cubicBezTo>
                  <a:cubicBezTo>
                    <a:pt x="17" y="39"/>
                    <a:pt x="20" y="46"/>
                    <a:pt x="21" y="52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" name="Freeform 25">
              <a:extLst>
                <a:ext uri="{FF2B5EF4-FFF2-40B4-BE49-F238E27FC236}">
                  <a16:creationId xmlns:a16="http://schemas.microsoft.com/office/drawing/2014/main" id="{8EB88BEC-4B50-B45D-CAB2-A95F9425D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9" y="2597"/>
              <a:ext cx="64" cy="228"/>
            </a:xfrm>
            <a:custGeom>
              <a:avLst/>
              <a:gdLst>
                <a:gd name="T0" fmla="*/ 334 w 28"/>
                <a:gd name="T1" fmla="*/ 1184 h 94"/>
                <a:gd name="T2" fmla="*/ 297 w 28"/>
                <a:gd name="T3" fmla="*/ 759 h 94"/>
                <a:gd name="T4" fmla="*/ 251 w 28"/>
                <a:gd name="T5" fmla="*/ 330 h 94"/>
                <a:gd name="T6" fmla="*/ 73 w 28"/>
                <a:gd name="T7" fmla="*/ 58 h 94"/>
                <a:gd name="T8" fmla="*/ 48 w 28"/>
                <a:gd name="T9" fmla="*/ 289 h 94"/>
                <a:gd name="T10" fmla="*/ 130 w 28"/>
                <a:gd name="T11" fmla="*/ 631 h 94"/>
                <a:gd name="T12" fmla="*/ 167 w 28"/>
                <a:gd name="T13" fmla="*/ 958 h 94"/>
                <a:gd name="T14" fmla="*/ 224 w 28"/>
                <a:gd name="T15" fmla="*/ 1341 h 94"/>
                <a:gd name="T16" fmla="*/ 215 w 28"/>
                <a:gd name="T17" fmla="*/ 871 h 94"/>
                <a:gd name="T18" fmla="*/ 194 w 28"/>
                <a:gd name="T19" fmla="*/ 441 h 94"/>
                <a:gd name="T20" fmla="*/ 251 w 28"/>
                <a:gd name="T21" fmla="*/ 611 h 94"/>
                <a:gd name="T22" fmla="*/ 309 w 28"/>
                <a:gd name="T23" fmla="*/ 929 h 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" h="94">
                  <a:moveTo>
                    <a:pt x="28" y="83"/>
                  </a:moveTo>
                  <a:cubicBezTo>
                    <a:pt x="28" y="73"/>
                    <a:pt x="26" y="63"/>
                    <a:pt x="25" y="53"/>
                  </a:cubicBezTo>
                  <a:cubicBezTo>
                    <a:pt x="24" y="43"/>
                    <a:pt x="24" y="32"/>
                    <a:pt x="21" y="23"/>
                  </a:cubicBezTo>
                  <a:cubicBezTo>
                    <a:pt x="20" y="17"/>
                    <a:pt x="17" y="0"/>
                    <a:pt x="6" y="4"/>
                  </a:cubicBezTo>
                  <a:cubicBezTo>
                    <a:pt x="0" y="7"/>
                    <a:pt x="2" y="15"/>
                    <a:pt x="4" y="20"/>
                  </a:cubicBezTo>
                  <a:cubicBezTo>
                    <a:pt x="6" y="28"/>
                    <a:pt x="9" y="36"/>
                    <a:pt x="11" y="44"/>
                  </a:cubicBezTo>
                  <a:cubicBezTo>
                    <a:pt x="12" y="52"/>
                    <a:pt x="12" y="60"/>
                    <a:pt x="14" y="67"/>
                  </a:cubicBezTo>
                  <a:cubicBezTo>
                    <a:pt x="15" y="76"/>
                    <a:pt x="17" y="85"/>
                    <a:pt x="19" y="94"/>
                  </a:cubicBezTo>
                  <a:cubicBezTo>
                    <a:pt x="19" y="83"/>
                    <a:pt x="20" y="72"/>
                    <a:pt x="18" y="61"/>
                  </a:cubicBezTo>
                  <a:cubicBezTo>
                    <a:pt x="18" y="58"/>
                    <a:pt x="13" y="32"/>
                    <a:pt x="16" y="31"/>
                  </a:cubicBezTo>
                  <a:cubicBezTo>
                    <a:pt x="20" y="30"/>
                    <a:pt x="21" y="41"/>
                    <a:pt x="21" y="43"/>
                  </a:cubicBezTo>
                  <a:cubicBezTo>
                    <a:pt x="22" y="51"/>
                    <a:pt x="24" y="58"/>
                    <a:pt x="26" y="65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" name="Freeform 26">
              <a:extLst>
                <a:ext uri="{FF2B5EF4-FFF2-40B4-BE49-F238E27FC236}">
                  <a16:creationId xmlns:a16="http://schemas.microsoft.com/office/drawing/2014/main" id="{6C1DAD08-A125-BD19-6915-9FAD117D59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4" y="2631"/>
              <a:ext cx="68" cy="216"/>
            </a:xfrm>
            <a:custGeom>
              <a:avLst/>
              <a:gdLst>
                <a:gd name="T0" fmla="*/ 349 w 30"/>
                <a:gd name="T1" fmla="*/ 1102 h 89"/>
                <a:gd name="T2" fmla="*/ 292 w 30"/>
                <a:gd name="T3" fmla="*/ 684 h 89"/>
                <a:gd name="T4" fmla="*/ 220 w 30"/>
                <a:gd name="T5" fmla="*/ 342 h 89"/>
                <a:gd name="T6" fmla="*/ 57 w 30"/>
                <a:gd name="T7" fmla="*/ 70 h 89"/>
                <a:gd name="T8" fmla="*/ 36 w 30"/>
                <a:gd name="T9" fmla="*/ 301 h 89"/>
                <a:gd name="T10" fmla="*/ 93 w 30"/>
                <a:gd name="T11" fmla="*/ 602 h 89"/>
                <a:gd name="T12" fmla="*/ 175 w 30"/>
                <a:gd name="T13" fmla="*/ 883 h 89"/>
                <a:gd name="T14" fmla="*/ 220 w 30"/>
                <a:gd name="T15" fmla="*/ 1102 h 89"/>
                <a:gd name="T16" fmla="*/ 220 w 30"/>
                <a:gd name="T17" fmla="*/ 1272 h 89"/>
                <a:gd name="T18" fmla="*/ 175 w 30"/>
                <a:gd name="T19" fmla="*/ 660 h 89"/>
                <a:gd name="T20" fmla="*/ 165 w 30"/>
                <a:gd name="T21" fmla="*/ 430 h 89"/>
                <a:gd name="T22" fmla="*/ 199 w 30"/>
                <a:gd name="T23" fmla="*/ 500 h 89"/>
                <a:gd name="T24" fmla="*/ 267 w 30"/>
                <a:gd name="T25" fmla="*/ 900 h 89"/>
                <a:gd name="T26" fmla="*/ 324 w 30"/>
                <a:gd name="T27" fmla="*/ 1230 h 8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0" h="89">
                  <a:moveTo>
                    <a:pt x="30" y="77"/>
                  </a:moveTo>
                  <a:cubicBezTo>
                    <a:pt x="30" y="67"/>
                    <a:pt x="27" y="57"/>
                    <a:pt x="25" y="48"/>
                  </a:cubicBezTo>
                  <a:cubicBezTo>
                    <a:pt x="23" y="40"/>
                    <a:pt x="21" y="32"/>
                    <a:pt x="19" y="24"/>
                  </a:cubicBezTo>
                  <a:cubicBezTo>
                    <a:pt x="17" y="19"/>
                    <a:pt x="13" y="0"/>
                    <a:pt x="5" y="5"/>
                  </a:cubicBezTo>
                  <a:cubicBezTo>
                    <a:pt x="0" y="8"/>
                    <a:pt x="2" y="16"/>
                    <a:pt x="3" y="21"/>
                  </a:cubicBezTo>
                  <a:cubicBezTo>
                    <a:pt x="3" y="29"/>
                    <a:pt x="5" y="36"/>
                    <a:pt x="8" y="42"/>
                  </a:cubicBezTo>
                  <a:cubicBezTo>
                    <a:pt x="12" y="49"/>
                    <a:pt x="13" y="54"/>
                    <a:pt x="15" y="62"/>
                  </a:cubicBezTo>
                  <a:cubicBezTo>
                    <a:pt x="16" y="66"/>
                    <a:pt x="19" y="72"/>
                    <a:pt x="19" y="77"/>
                  </a:cubicBezTo>
                  <a:cubicBezTo>
                    <a:pt x="19" y="79"/>
                    <a:pt x="18" y="84"/>
                    <a:pt x="19" y="89"/>
                  </a:cubicBezTo>
                  <a:cubicBezTo>
                    <a:pt x="22" y="74"/>
                    <a:pt x="19" y="61"/>
                    <a:pt x="15" y="46"/>
                  </a:cubicBezTo>
                  <a:cubicBezTo>
                    <a:pt x="15" y="45"/>
                    <a:pt x="11" y="31"/>
                    <a:pt x="14" y="30"/>
                  </a:cubicBezTo>
                  <a:cubicBezTo>
                    <a:pt x="17" y="30"/>
                    <a:pt x="17" y="34"/>
                    <a:pt x="17" y="35"/>
                  </a:cubicBezTo>
                  <a:cubicBezTo>
                    <a:pt x="20" y="44"/>
                    <a:pt x="20" y="54"/>
                    <a:pt x="23" y="63"/>
                  </a:cubicBezTo>
                  <a:cubicBezTo>
                    <a:pt x="25" y="71"/>
                    <a:pt x="29" y="78"/>
                    <a:pt x="28" y="86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" name="Freeform 27">
              <a:extLst>
                <a:ext uri="{FF2B5EF4-FFF2-40B4-BE49-F238E27FC236}">
                  <a16:creationId xmlns:a16="http://schemas.microsoft.com/office/drawing/2014/main" id="{71FAD19E-D40F-A6E9-3995-C3958E1C59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3" y="2837"/>
              <a:ext cx="41" cy="64"/>
            </a:xfrm>
            <a:custGeom>
              <a:avLst/>
              <a:gdLst>
                <a:gd name="T0" fmla="*/ 57 w 18"/>
                <a:gd name="T1" fmla="*/ 0 h 26"/>
                <a:gd name="T2" fmla="*/ 109 w 18"/>
                <a:gd name="T3" fmla="*/ 377 h 26"/>
                <a:gd name="T4" fmla="*/ 212 w 18"/>
                <a:gd name="T5" fmla="*/ 182 h 26"/>
                <a:gd name="T6" fmla="*/ 175 w 18"/>
                <a:gd name="T7" fmla="*/ 236 h 26"/>
                <a:gd name="T8" fmla="*/ 82 w 18"/>
                <a:gd name="T9" fmla="*/ 30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6">
                  <a:moveTo>
                    <a:pt x="5" y="0"/>
                  </a:moveTo>
                  <a:cubicBezTo>
                    <a:pt x="4" y="6"/>
                    <a:pt x="0" y="24"/>
                    <a:pt x="9" y="25"/>
                  </a:cubicBezTo>
                  <a:cubicBezTo>
                    <a:pt x="16" y="26"/>
                    <a:pt x="18" y="17"/>
                    <a:pt x="18" y="12"/>
                  </a:cubicBezTo>
                  <a:cubicBezTo>
                    <a:pt x="17" y="15"/>
                    <a:pt x="18" y="17"/>
                    <a:pt x="15" y="16"/>
                  </a:cubicBezTo>
                  <a:cubicBezTo>
                    <a:pt x="11" y="15"/>
                    <a:pt x="8" y="5"/>
                    <a:pt x="7" y="2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9" name="Freeform 28">
              <a:extLst>
                <a:ext uri="{FF2B5EF4-FFF2-40B4-BE49-F238E27FC236}">
                  <a16:creationId xmlns:a16="http://schemas.microsoft.com/office/drawing/2014/main" id="{473A4588-3A49-32E2-E18E-F0957DA1E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" y="2825"/>
              <a:ext cx="45" cy="63"/>
            </a:xfrm>
            <a:custGeom>
              <a:avLst/>
              <a:gdLst>
                <a:gd name="T0" fmla="*/ 45 w 20"/>
                <a:gd name="T1" fmla="*/ 0 h 26"/>
                <a:gd name="T2" fmla="*/ 137 w 20"/>
                <a:gd name="T3" fmla="*/ 330 h 26"/>
                <a:gd name="T4" fmla="*/ 194 w 20"/>
                <a:gd name="T5" fmla="*/ 70 h 26"/>
                <a:gd name="T6" fmla="*/ 162 w 20"/>
                <a:gd name="T7" fmla="*/ 182 h 26"/>
                <a:gd name="T8" fmla="*/ 72 w 20"/>
                <a:gd name="T9" fmla="*/ 0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26">
                  <a:moveTo>
                    <a:pt x="4" y="0"/>
                  </a:moveTo>
                  <a:cubicBezTo>
                    <a:pt x="4" y="6"/>
                    <a:pt x="0" y="26"/>
                    <a:pt x="12" y="23"/>
                  </a:cubicBezTo>
                  <a:cubicBezTo>
                    <a:pt x="20" y="21"/>
                    <a:pt x="19" y="11"/>
                    <a:pt x="17" y="5"/>
                  </a:cubicBezTo>
                  <a:cubicBezTo>
                    <a:pt x="17" y="7"/>
                    <a:pt x="18" y="13"/>
                    <a:pt x="14" y="13"/>
                  </a:cubicBezTo>
                  <a:cubicBezTo>
                    <a:pt x="11" y="13"/>
                    <a:pt x="4" y="3"/>
                    <a:pt x="6" y="0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0" name="Freeform 29">
              <a:extLst>
                <a:ext uri="{FF2B5EF4-FFF2-40B4-BE49-F238E27FC236}">
                  <a16:creationId xmlns:a16="http://schemas.microsoft.com/office/drawing/2014/main" id="{C40133EB-9D22-1168-173C-EB4E02FBAA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7" y="2803"/>
              <a:ext cx="31" cy="68"/>
            </a:xfrm>
            <a:custGeom>
              <a:avLst/>
              <a:gdLst>
                <a:gd name="T0" fmla="*/ 9 w 14"/>
                <a:gd name="T1" fmla="*/ 0 h 28"/>
                <a:gd name="T2" fmla="*/ 9 w 14"/>
                <a:gd name="T3" fmla="*/ 231 h 28"/>
                <a:gd name="T4" fmla="*/ 35 w 14"/>
                <a:gd name="T5" fmla="*/ 389 h 28"/>
                <a:gd name="T6" fmla="*/ 117 w 14"/>
                <a:gd name="T7" fmla="*/ 372 h 28"/>
                <a:gd name="T8" fmla="*/ 142 w 14"/>
                <a:gd name="T9" fmla="*/ 141 h 28"/>
                <a:gd name="T10" fmla="*/ 78 w 14"/>
                <a:gd name="T11" fmla="*/ 231 h 28"/>
                <a:gd name="T12" fmla="*/ 20 w 14"/>
                <a:gd name="T13" fmla="*/ 0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28">
                  <a:moveTo>
                    <a:pt x="1" y="0"/>
                  </a:moveTo>
                  <a:cubicBezTo>
                    <a:pt x="2" y="5"/>
                    <a:pt x="1" y="11"/>
                    <a:pt x="1" y="16"/>
                  </a:cubicBezTo>
                  <a:cubicBezTo>
                    <a:pt x="1" y="19"/>
                    <a:pt x="0" y="25"/>
                    <a:pt x="3" y="27"/>
                  </a:cubicBezTo>
                  <a:cubicBezTo>
                    <a:pt x="5" y="28"/>
                    <a:pt x="9" y="27"/>
                    <a:pt x="11" y="26"/>
                  </a:cubicBezTo>
                  <a:cubicBezTo>
                    <a:pt x="14" y="22"/>
                    <a:pt x="13" y="15"/>
                    <a:pt x="13" y="10"/>
                  </a:cubicBezTo>
                  <a:cubicBezTo>
                    <a:pt x="13" y="15"/>
                    <a:pt x="12" y="23"/>
                    <a:pt x="7" y="16"/>
                  </a:cubicBezTo>
                  <a:cubicBezTo>
                    <a:pt x="4" y="13"/>
                    <a:pt x="2" y="4"/>
                    <a:pt x="2" y="0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" name="Freeform 30">
              <a:extLst>
                <a:ext uri="{FF2B5EF4-FFF2-40B4-BE49-F238E27FC236}">
                  <a16:creationId xmlns:a16="http://schemas.microsoft.com/office/drawing/2014/main" id="{39B55D9C-2D20-3C96-1FB7-A47FEA791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6" y="2794"/>
              <a:ext cx="43" cy="82"/>
            </a:xfrm>
            <a:custGeom>
              <a:avLst/>
              <a:gdLst>
                <a:gd name="T0" fmla="*/ 36 w 19"/>
                <a:gd name="T1" fmla="*/ 0 h 34"/>
                <a:gd name="T2" fmla="*/ 11 w 19"/>
                <a:gd name="T3" fmla="*/ 297 h 34"/>
                <a:gd name="T4" fmla="*/ 45 w 19"/>
                <a:gd name="T5" fmla="*/ 449 h 34"/>
                <a:gd name="T6" fmla="*/ 163 w 19"/>
                <a:gd name="T7" fmla="*/ 420 h 34"/>
                <a:gd name="T8" fmla="*/ 220 w 19"/>
                <a:gd name="T9" fmla="*/ 181 h 34"/>
                <a:gd name="T10" fmla="*/ 118 w 19"/>
                <a:gd name="T11" fmla="*/ 338 h 34"/>
                <a:gd name="T12" fmla="*/ 45 w 19"/>
                <a:gd name="T13" fmla="*/ 0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34">
                  <a:moveTo>
                    <a:pt x="3" y="0"/>
                  </a:moveTo>
                  <a:cubicBezTo>
                    <a:pt x="1" y="6"/>
                    <a:pt x="1" y="14"/>
                    <a:pt x="1" y="21"/>
                  </a:cubicBezTo>
                  <a:cubicBezTo>
                    <a:pt x="0" y="25"/>
                    <a:pt x="1" y="29"/>
                    <a:pt x="4" y="32"/>
                  </a:cubicBezTo>
                  <a:cubicBezTo>
                    <a:pt x="7" y="34"/>
                    <a:pt x="11" y="32"/>
                    <a:pt x="14" y="30"/>
                  </a:cubicBezTo>
                  <a:cubicBezTo>
                    <a:pt x="18" y="26"/>
                    <a:pt x="19" y="19"/>
                    <a:pt x="19" y="13"/>
                  </a:cubicBezTo>
                  <a:cubicBezTo>
                    <a:pt x="18" y="16"/>
                    <a:pt x="17" y="28"/>
                    <a:pt x="10" y="24"/>
                  </a:cubicBezTo>
                  <a:cubicBezTo>
                    <a:pt x="5" y="21"/>
                    <a:pt x="5" y="6"/>
                    <a:pt x="4" y="0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2" name="Freeform 31">
              <a:extLst>
                <a:ext uri="{FF2B5EF4-FFF2-40B4-BE49-F238E27FC236}">
                  <a16:creationId xmlns:a16="http://schemas.microsoft.com/office/drawing/2014/main" id="{E073BC06-64E0-0E24-3BF3-91BF515041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2755"/>
              <a:ext cx="62" cy="129"/>
            </a:xfrm>
            <a:custGeom>
              <a:avLst/>
              <a:gdLst>
                <a:gd name="T0" fmla="*/ 57 w 27"/>
                <a:gd name="T1" fmla="*/ 173 h 53"/>
                <a:gd name="T2" fmla="*/ 25 w 27"/>
                <a:gd name="T3" fmla="*/ 372 h 53"/>
                <a:gd name="T4" fmla="*/ 11 w 27"/>
                <a:gd name="T5" fmla="*/ 533 h 53"/>
                <a:gd name="T6" fmla="*/ 85 w 27"/>
                <a:gd name="T7" fmla="*/ 752 h 53"/>
                <a:gd name="T8" fmla="*/ 207 w 27"/>
                <a:gd name="T9" fmla="*/ 723 h 53"/>
                <a:gd name="T10" fmla="*/ 317 w 27"/>
                <a:gd name="T11" fmla="*/ 392 h 53"/>
                <a:gd name="T12" fmla="*/ 216 w 27"/>
                <a:gd name="T13" fmla="*/ 633 h 53"/>
                <a:gd name="T14" fmla="*/ 110 w 27"/>
                <a:gd name="T15" fmla="*/ 521 h 53"/>
                <a:gd name="T16" fmla="*/ 94 w 27"/>
                <a:gd name="T17" fmla="*/ 202 h 53"/>
                <a:gd name="T18" fmla="*/ 85 w 27"/>
                <a:gd name="T19" fmla="*/ 0 h 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" h="53">
                  <a:moveTo>
                    <a:pt x="5" y="12"/>
                  </a:moveTo>
                  <a:cubicBezTo>
                    <a:pt x="3" y="16"/>
                    <a:pt x="3" y="22"/>
                    <a:pt x="2" y="26"/>
                  </a:cubicBezTo>
                  <a:cubicBezTo>
                    <a:pt x="2" y="30"/>
                    <a:pt x="1" y="34"/>
                    <a:pt x="1" y="37"/>
                  </a:cubicBezTo>
                  <a:cubicBezTo>
                    <a:pt x="0" y="43"/>
                    <a:pt x="0" y="50"/>
                    <a:pt x="7" y="52"/>
                  </a:cubicBezTo>
                  <a:cubicBezTo>
                    <a:pt x="10" y="53"/>
                    <a:pt x="14" y="52"/>
                    <a:pt x="17" y="50"/>
                  </a:cubicBezTo>
                  <a:cubicBezTo>
                    <a:pt x="25" y="46"/>
                    <a:pt x="27" y="34"/>
                    <a:pt x="26" y="27"/>
                  </a:cubicBezTo>
                  <a:cubicBezTo>
                    <a:pt x="24" y="32"/>
                    <a:pt x="25" y="41"/>
                    <a:pt x="18" y="44"/>
                  </a:cubicBezTo>
                  <a:cubicBezTo>
                    <a:pt x="12" y="47"/>
                    <a:pt x="10" y="40"/>
                    <a:pt x="9" y="36"/>
                  </a:cubicBezTo>
                  <a:cubicBezTo>
                    <a:pt x="7" y="29"/>
                    <a:pt x="8" y="21"/>
                    <a:pt x="8" y="14"/>
                  </a:cubicBezTo>
                  <a:cubicBezTo>
                    <a:pt x="8" y="9"/>
                    <a:pt x="7" y="5"/>
                    <a:pt x="7" y="0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" name="Freeform 32">
              <a:extLst>
                <a:ext uri="{FF2B5EF4-FFF2-40B4-BE49-F238E27FC236}">
                  <a16:creationId xmlns:a16="http://schemas.microsoft.com/office/drawing/2014/main" id="{CB654DBA-8294-1879-BDBB-A4122B31C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2750"/>
              <a:ext cx="41" cy="160"/>
            </a:xfrm>
            <a:custGeom>
              <a:avLst/>
              <a:gdLst>
                <a:gd name="T0" fmla="*/ 93 w 18"/>
                <a:gd name="T1" fmla="*/ 189 h 66"/>
                <a:gd name="T2" fmla="*/ 25 w 18"/>
                <a:gd name="T3" fmla="*/ 528 h 66"/>
                <a:gd name="T4" fmla="*/ 11 w 18"/>
                <a:gd name="T5" fmla="*/ 781 h 66"/>
                <a:gd name="T6" fmla="*/ 212 w 18"/>
                <a:gd name="T7" fmla="*/ 730 h 66"/>
                <a:gd name="T8" fmla="*/ 155 w 18"/>
                <a:gd name="T9" fmla="*/ 752 h 66"/>
                <a:gd name="T10" fmla="*/ 109 w 18"/>
                <a:gd name="T11" fmla="*/ 528 h 66"/>
                <a:gd name="T12" fmla="*/ 118 w 18"/>
                <a:gd name="T13" fmla="*/ 259 h 66"/>
                <a:gd name="T14" fmla="*/ 130 w 18"/>
                <a:gd name="T15" fmla="*/ 0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" h="66">
                  <a:moveTo>
                    <a:pt x="8" y="13"/>
                  </a:moveTo>
                  <a:cubicBezTo>
                    <a:pt x="6" y="21"/>
                    <a:pt x="4" y="29"/>
                    <a:pt x="2" y="37"/>
                  </a:cubicBezTo>
                  <a:cubicBezTo>
                    <a:pt x="1" y="42"/>
                    <a:pt x="0" y="50"/>
                    <a:pt x="1" y="55"/>
                  </a:cubicBezTo>
                  <a:cubicBezTo>
                    <a:pt x="5" y="66"/>
                    <a:pt x="16" y="60"/>
                    <a:pt x="18" y="51"/>
                  </a:cubicBezTo>
                  <a:cubicBezTo>
                    <a:pt x="17" y="54"/>
                    <a:pt x="16" y="54"/>
                    <a:pt x="13" y="53"/>
                  </a:cubicBezTo>
                  <a:cubicBezTo>
                    <a:pt x="8" y="51"/>
                    <a:pt x="9" y="42"/>
                    <a:pt x="9" y="37"/>
                  </a:cubicBezTo>
                  <a:cubicBezTo>
                    <a:pt x="9" y="31"/>
                    <a:pt x="10" y="24"/>
                    <a:pt x="10" y="18"/>
                  </a:cubicBezTo>
                  <a:cubicBezTo>
                    <a:pt x="10" y="14"/>
                    <a:pt x="9" y="4"/>
                    <a:pt x="11" y="0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4" name="Freeform 33">
              <a:extLst>
                <a:ext uri="{FF2B5EF4-FFF2-40B4-BE49-F238E27FC236}">
                  <a16:creationId xmlns:a16="http://schemas.microsoft.com/office/drawing/2014/main" id="{04B5F8D8-E6C1-4694-8B3C-141AD4B6A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" y="1239"/>
              <a:ext cx="531" cy="416"/>
            </a:xfrm>
            <a:custGeom>
              <a:avLst/>
              <a:gdLst>
                <a:gd name="T0" fmla="*/ 499 w 233"/>
                <a:gd name="T1" fmla="*/ 2019 h 171"/>
                <a:gd name="T2" fmla="*/ 2758 w 233"/>
                <a:gd name="T3" fmla="*/ 1871 h 171"/>
                <a:gd name="T4" fmla="*/ 841 w 233"/>
                <a:gd name="T5" fmla="*/ 1628 h 171"/>
                <a:gd name="T6" fmla="*/ 759 w 233"/>
                <a:gd name="T7" fmla="*/ 1236 h 171"/>
                <a:gd name="T8" fmla="*/ 732 w 233"/>
                <a:gd name="T9" fmla="*/ 545 h 171"/>
                <a:gd name="T10" fmla="*/ 203 w 233"/>
                <a:gd name="T11" fmla="*/ 574 h 171"/>
                <a:gd name="T12" fmla="*/ 0 w 233"/>
                <a:gd name="T13" fmla="*/ 1958 h 171"/>
                <a:gd name="T14" fmla="*/ 415 w 233"/>
                <a:gd name="T15" fmla="*/ 2433 h 171"/>
                <a:gd name="T16" fmla="*/ 593 w 233"/>
                <a:gd name="T17" fmla="*/ 2462 h 171"/>
                <a:gd name="T18" fmla="*/ 2222 w 233"/>
                <a:gd name="T19" fmla="*/ 2102 h 171"/>
                <a:gd name="T20" fmla="*/ 711 w 233"/>
                <a:gd name="T21" fmla="*/ 2143 h 171"/>
                <a:gd name="T22" fmla="*/ 499 w 233"/>
                <a:gd name="T23" fmla="*/ 2019 h 1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33" h="171">
                  <a:moveTo>
                    <a:pt x="42" y="140"/>
                  </a:moveTo>
                  <a:cubicBezTo>
                    <a:pt x="78" y="130"/>
                    <a:pt x="166" y="115"/>
                    <a:pt x="233" y="130"/>
                  </a:cubicBezTo>
                  <a:cubicBezTo>
                    <a:pt x="203" y="118"/>
                    <a:pt x="91" y="113"/>
                    <a:pt x="71" y="113"/>
                  </a:cubicBezTo>
                  <a:cubicBezTo>
                    <a:pt x="51" y="113"/>
                    <a:pt x="58" y="91"/>
                    <a:pt x="64" y="86"/>
                  </a:cubicBezTo>
                  <a:cubicBezTo>
                    <a:pt x="70" y="81"/>
                    <a:pt x="41" y="76"/>
                    <a:pt x="62" y="38"/>
                  </a:cubicBezTo>
                  <a:cubicBezTo>
                    <a:pt x="83" y="0"/>
                    <a:pt x="17" y="40"/>
                    <a:pt x="17" y="40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35" y="169"/>
                    <a:pt x="35" y="169"/>
                    <a:pt x="35" y="169"/>
                  </a:cubicBezTo>
                  <a:cubicBezTo>
                    <a:pt x="50" y="171"/>
                    <a:pt x="50" y="171"/>
                    <a:pt x="50" y="171"/>
                  </a:cubicBezTo>
                  <a:cubicBezTo>
                    <a:pt x="50" y="171"/>
                    <a:pt x="95" y="141"/>
                    <a:pt x="188" y="146"/>
                  </a:cubicBezTo>
                  <a:cubicBezTo>
                    <a:pt x="144" y="141"/>
                    <a:pt x="78" y="143"/>
                    <a:pt x="60" y="149"/>
                  </a:cubicBezTo>
                  <a:cubicBezTo>
                    <a:pt x="47" y="152"/>
                    <a:pt x="35" y="143"/>
                    <a:pt x="42" y="140"/>
                  </a:cubicBezTo>
                  <a:close/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" name="Freeform 34">
              <a:extLst>
                <a:ext uri="{FF2B5EF4-FFF2-40B4-BE49-F238E27FC236}">
                  <a16:creationId xmlns:a16="http://schemas.microsoft.com/office/drawing/2014/main" id="{C04C102C-638E-74AF-AB58-0B59D754A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3" y="1716"/>
              <a:ext cx="481" cy="70"/>
            </a:xfrm>
            <a:custGeom>
              <a:avLst/>
              <a:gdLst>
                <a:gd name="T0" fmla="*/ 0 w 211"/>
                <a:gd name="T1" fmla="*/ 12 h 29"/>
                <a:gd name="T2" fmla="*/ 1065 w 211"/>
                <a:gd name="T3" fmla="*/ 29 h 29"/>
                <a:gd name="T4" fmla="*/ 2498 w 211"/>
                <a:gd name="T5" fmla="*/ 350 h 29"/>
                <a:gd name="T6" fmla="*/ 0 w 211"/>
                <a:gd name="T7" fmla="*/ 408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9">
                  <a:moveTo>
                    <a:pt x="0" y="1"/>
                  </a:moveTo>
                  <a:cubicBezTo>
                    <a:pt x="6" y="9"/>
                    <a:pt x="42" y="0"/>
                    <a:pt x="90" y="2"/>
                  </a:cubicBezTo>
                  <a:cubicBezTo>
                    <a:pt x="137" y="4"/>
                    <a:pt x="193" y="15"/>
                    <a:pt x="211" y="25"/>
                  </a:cubicBezTo>
                  <a:cubicBezTo>
                    <a:pt x="188" y="20"/>
                    <a:pt x="92" y="4"/>
                    <a:pt x="0" y="29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" name="Freeform 35">
              <a:extLst>
                <a:ext uri="{FF2B5EF4-FFF2-40B4-BE49-F238E27FC236}">
                  <a16:creationId xmlns:a16="http://schemas.microsoft.com/office/drawing/2014/main" id="{E2D09E3D-B2B2-F72A-26E7-1596FB6E00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3" y="2373"/>
              <a:ext cx="698" cy="282"/>
            </a:xfrm>
            <a:custGeom>
              <a:avLst/>
              <a:gdLst>
                <a:gd name="T0" fmla="*/ 511 w 306"/>
                <a:gd name="T1" fmla="*/ 0 h 116"/>
                <a:gd name="T2" fmla="*/ 1011 w 306"/>
                <a:gd name="T3" fmla="*/ 532 h 116"/>
                <a:gd name="T4" fmla="*/ 2076 w 306"/>
                <a:gd name="T5" fmla="*/ 545 h 116"/>
                <a:gd name="T6" fmla="*/ 3180 w 306"/>
                <a:gd name="T7" fmla="*/ 793 h 116"/>
                <a:gd name="T8" fmla="*/ 3501 w 306"/>
                <a:gd name="T9" fmla="*/ 1164 h 116"/>
                <a:gd name="T10" fmla="*/ 3631 w 306"/>
                <a:gd name="T11" fmla="*/ 1524 h 116"/>
                <a:gd name="T12" fmla="*/ 3278 w 306"/>
                <a:gd name="T13" fmla="*/ 1668 h 116"/>
                <a:gd name="T14" fmla="*/ 3066 w 306"/>
                <a:gd name="T15" fmla="*/ 1235 h 116"/>
                <a:gd name="T16" fmla="*/ 2815 w 306"/>
                <a:gd name="T17" fmla="*/ 1524 h 116"/>
                <a:gd name="T18" fmla="*/ 2623 w 306"/>
                <a:gd name="T19" fmla="*/ 1135 h 116"/>
                <a:gd name="T20" fmla="*/ 2445 w 306"/>
                <a:gd name="T21" fmla="*/ 1177 h 116"/>
                <a:gd name="T22" fmla="*/ 2336 w 306"/>
                <a:gd name="T23" fmla="*/ 1366 h 116"/>
                <a:gd name="T24" fmla="*/ 1873 w 306"/>
                <a:gd name="T25" fmla="*/ 1425 h 116"/>
                <a:gd name="T26" fmla="*/ 1686 w 306"/>
                <a:gd name="T27" fmla="*/ 1164 h 116"/>
                <a:gd name="T28" fmla="*/ 1544 w 306"/>
                <a:gd name="T29" fmla="*/ 1252 h 116"/>
                <a:gd name="T30" fmla="*/ 1494 w 306"/>
                <a:gd name="T31" fmla="*/ 1524 h 116"/>
                <a:gd name="T32" fmla="*/ 1177 w 306"/>
                <a:gd name="T33" fmla="*/ 1478 h 116"/>
                <a:gd name="T34" fmla="*/ 963 w 306"/>
                <a:gd name="T35" fmla="*/ 1495 h 116"/>
                <a:gd name="T36" fmla="*/ 488 w 306"/>
                <a:gd name="T37" fmla="*/ 1177 h 116"/>
                <a:gd name="T38" fmla="*/ 0 w 306"/>
                <a:gd name="T39" fmla="*/ 603 h 11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06" h="116">
                  <a:moveTo>
                    <a:pt x="43" y="0"/>
                  </a:moveTo>
                  <a:cubicBezTo>
                    <a:pt x="46" y="17"/>
                    <a:pt x="70" y="32"/>
                    <a:pt x="85" y="37"/>
                  </a:cubicBezTo>
                  <a:cubicBezTo>
                    <a:pt x="113" y="47"/>
                    <a:pt x="145" y="38"/>
                    <a:pt x="175" y="38"/>
                  </a:cubicBezTo>
                  <a:cubicBezTo>
                    <a:pt x="206" y="38"/>
                    <a:pt x="241" y="37"/>
                    <a:pt x="268" y="55"/>
                  </a:cubicBezTo>
                  <a:cubicBezTo>
                    <a:pt x="278" y="62"/>
                    <a:pt x="289" y="70"/>
                    <a:pt x="295" y="81"/>
                  </a:cubicBezTo>
                  <a:cubicBezTo>
                    <a:pt x="300" y="89"/>
                    <a:pt x="303" y="97"/>
                    <a:pt x="306" y="106"/>
                  </a:cubicBezTo>
                  <a:cubicBezTo>
                    <a:pt x="294" y="93"/>
                    <a:pt x="280" y="102"/>
                    <a:pt x="276" y="116"/>
                  </a:cubicBezTo>
                  <a:cubicBezTo>
                    <a:pt x="277" y="107"/>
                    <a:pt x="267" y="88"/>
                    <a:pt x="258" y="86"/>
                  </a:cubicBezTo>
                  <a:cubicBezTo>
                    <a:pt x="245" y="84"/>
                    <a:pt x="240" y="96"/>
                    <a:pt x="237" y="106"/>
                  </a:cubicBezTo>
                  <a:cubicBezTo>
                    <a:pt x="234" y="95"/>
                    <a:pt x="232" y="83"/>
                    <a:pt x="221" y="79"/>
                  </a:cubicBezTo>
                  <a:cubicBezTo>
                    <a:pt x="217" y="78"/>
                    <a:pt x="210" y="78"/>
                    <a:pt x="206" y="82"/>
                  </a:cubicBezTo>
                  <a:cubicBezTo>
                    <a:pt x="201" y="85"/>
                    <a:pt x="201" y="91"/>
                    <a:pt x="197" y="95"/>
                  </a:cubicBezTo>
                  <a:cubicBezTo>
                    <a:pt x="192" y="72"/>
                    <a:pt x="156" y="75"/>
                    <a:pt x="158" y="99"/>
                  </a:cubicBezTo>
                  <a:cubicBezTo>
                    <a:pt x="156" y="89"/>
                    <a:pt x="153" y="79"/>
                    <a:pt x="142" y="81"/>
                  </a:cubicBezTo>
                  <a:cubicBezTo>
                    <a:pt x="138" y="82"/>
                    <a:pt x="133" y="84"/>
                    <a:pt x="130" y="87"/>
                  </a:cubicBezTo>
                  <a:cubicBezTo>
                    <a:pt x="126" y="90"/>
                    <a:pt x="123" y="102"/>
                    <a:pt x="126" y="106"/>
                  </a:cubicBezTo>
                  <a:cubicBezTo>
                    <a:pt x="120" y="94"/>
                    <a:pt x="108" y="89"/>
                    <a:pt x="99" y="103"/>
                  </a:cubicBezTo>
                  <a:cubicBezTo>
                    <a:pt x="94" y="112"/>
                    <a:pt x="91" y="110"/>
                    <a:pt x="81" y="104"/>
                  </a:cubicBezTo>
                  <a:cubicBezTo>
                    <a:pt x="67" y="97"/>
                    <a:pt x="55" y="89"/>
                    <a:pt x="41" y="82"/>
                  </a:cubicBezTo>
                  <a:cubicBezTo>
                    <a:pt x="21" y="73"/>
                    <a:pt x="11" y="61"/>
                    <a:pt x="0" y="42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" name="Freeform 36">
              <a:extLst>
                <a:ext uri="{FF2B5EF4-FFF2-40B4-BE49-F238E27FC236}">
                  <a16:creationId xmlns:a16="http://schemas.microsoft.com/office/drawing/2014/main" id="{95E16EA7-603D-23FF-3164-D2A43B8F6A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9" y="3090"/>
              <a:ext cx="593" cy="421"/>
            </a:xfrm>
            <a:custGeom>
              <a:avLst/>
              <a:gdLst>
                <a:gd name="T0" fmla="*/ 842 w 260"/>
                <a:gd name="T1" fmla="*/ 0 h 173"/>
                <a:gd name="T2" fmla="*/ 1400 w 260"/>
                <a:gd name="T3" fmla="*/ 1426 h 173"/>
                <a:gd name="T4" fmla="*/ 2502 w 260"/>
                <a:gd name="T5" fmla="*/ 1918 h 173"/>
                <a:gd name="T6" fmla="*/ 3084 w 260"/>
                <a:gd name="T7" fmla="*/ 2494 h 173"/>
                <a:gd name="T8" fmla="*/ 2315 w 260"/>
                <a:gd name="T9" fmla="*/ 2161 h 173"/>
                <a:gd name="T10" fmla="*/ 1649 w 260"/>
                <a:gd name="T11" fmla="*/ 2103 h 173"/>
                <a:gd name="T12" fmla="*/ 853 w 260"/>
                <a:gd name="T13" fmla="*/ 2149 h 173"/>
                <a:gd name="T14" fmla="*/ 271 w 260"/>
                <a:gd name="T15" fmla="*/ 2351 h 173"/>
                <a:gd name="T16" fmla="*/ 285 w 260"/>
                <a:gd name="T17" fmla="*/ 1599 h 1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0" h="173">
                  <a:moveTo>
                    <a:pt x="71" y="0"/>
                  </a:moveTo>
                  <a:cubicBezTo>
                    <a:pt x="84" y="54"/>
                    <a:pt x="75" y="79"/>
                    <a:pt x="118" y="99"/>
                  </a:cubicBezTo>
                  <a:cubicBezTo>
                    <a:pt x="161" y="119"/>
                    <a:pt x="177" y="127"/>
                    <a:pt x="211" y="133"/>
                  </a:cubicBezTo>
                  <a:cubicBezTo>
                    <a:pt x="245" y="139"/>
                    <a:pt x="253" y="170"/>
                    <a:pt x="260" y="173"/>
                  </a:cubicBezTo>
                  <a:cubicBezTo>
                    <a:pt x="232" y="163"/>
                    <a:pt x="221" y="152"/>
                    <a:pt x="195" y="150"/>
                  </a:cubicBezTo>
                  <a:cubicBezTo>
                    <a:pt x="169" y="148"/>
                    <a:pt x="169" y="145"/>
                    <a:pt x="139" y="146"/>
                  </a:cubicBezTo>
                  <a:cubicBezTo>
                    <a:pt x="109" y="147"/>
                    <a:pt x="90" y="145"/>
                    <a:pt x="72" y="149"/>
                  </a:cubicBezTo>
                  <a:cubicBezTo>
                    <a:pt x="54" y="153"/>
                    <a:pt x="46" y="159"/>
                    <a:pt x="23" y="163"/>
                  </a:cubicBezTo>
                  <a:cubicBezTo>
                    <a:pt x="0" y="167"/>
                    <a:pt x="24" y="111"/>
                    <a:pt x="24" y="111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8" name="Freeform 37">
              <a:extLst>
                <a:ext uri="{FF2B5EF4-FFF2-40B4-BE49-F238E27FC236}">
                  <a16:creationId xmlns:a16="http://schemas.microsoft.com/office/drawing/2014/main" id="{9B1B2AC2-CBD7-D5E2-1227-1457FDFA1A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6" y="3022"/>
              <a:ext cx="39" cy="239"/>
            </a:xfrm>
            <a:custGeom>
              <a:avLst/>
              <a:gdLst>
                <a:gd name="T0" fmla="*/ 0 w 17"/>
                <a:gd name="T1" fmla="*/ 293 h 98"/>
                <a:gd name="T2" fmla="*/ 131 w 17"/>
                <a:gd name="T3" fmla="*/ 1422 h 98"/>
                <a:gd name="T4" fmla="*/ 158 w 17"/>
                <a:gd name="T5" fmla="*/ 637 h 98"/>
                <a:gd name="T6" fmla="*/ 204 w 17"/>
                <a:gd name="T7" fmla="*/ 0 h 98"/>
                <a:gd name="T8" fmla="*/ 57 w 17"/>
                <a:gd name="T9" fmla="*/ 293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98">
                  <a:moveTo>
                    <a:pt x="0" y="20"/>
                  </a:moveTo>
                  <a:cubicBezTo>
                    <a:pt x="2" y="46"/>
                    <a:pt x="3" y="72"/>
                    <a:pt x="11" y="98"/>
                  </a:cubicBezTo>
                  <a:cubicBezTo>
                    <a:pt x="16" y="84"/>
                    <a:pt x="12" y="59"/>
                    <a:pt x="13" y="44"/>
                  </a:cubicBezTo>
                  <a:cubicBezTo>
                    <a:pt x="14" y="29"/>
                    <a:pt x="17" y="14"/>
                    <a:pt x="17" y="0"/>
                  </a:cubicBezTo>
                  <a:cubicBezTo>
                    <a:pt x="14" y="7"/>
                    <a:pt x="10" y="14"/>
                    <a:pt x="5" y="20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9" name="Freeform 38">
              <a:extLst>
                <a:ext uri="{FF2B5EF4-FFF2-40B4-BE49-F238E27FC236}">
                  <a16:creationId xmlns:a16="http://schemas.microsoft.com/office/drawing/2014/main" id="{C987B92C-466C-7F6B-2E5B-24FD8943E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3" y="3596"/>
              <a:ext cx="52" cy="13"/>
            </a:xfrm>
            <a:custGeom>
              <a:avLst/>
              <a:gdLst>
                <a:gd name="T0" fmla="*/ 0 w 23"/>
                <a:gd name="T1" fmla="*/ 88 h 5"/>
                <a:gd name="T2" fmla="*/ 93 w 23"/>
                <a:gd name="T3" fmla="*/ 0 h 5"/>
                <a:gd name="T4" fmla="*/ 267 w 23"/>
                <a:gd name="T5" fmla="*/ 88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" h="5">
                  <a:moveTo>
                    <a:pt x="0" y="5"/>
                  </a:moveTo>
                  <a:cubicBezTo>
                    <a:pt x="4" y="2"/>
                    <a:pt x="6" y="4"/>
                    <a:pt x="8" y="0"/>
                  </a:cubicBezTo>
                  <a:cubicBezTo>
                    <a:pt x="14" y="0"/>
                    <a:pt x="19" y="2"/>
                    <a:pt x="23" y="5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0" name="Freeform 39">
              <a:extLst>
                <a:ext uri="{FF2B5EF4-FFF2-40B4-BE49-F238E27FC236}">
                  <a16:creationId xmlns:a16="http://schemas.microsoft.com/office/drawing/2014/main" id="{E2CB21E1-8A61-49B6-3D80-C9D4BC938E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1" y="3297"/>
              <a:ext cx="78" cy="56"/>
            </a:xfrm>
            <a:custGeom>
              <a:avLst/>
              <a:gdLst>
                <a:gd name="T0" fmla="*/ 0 w 34"/>
                <a:gd name="T1" fmla="*/ 290 h 23"/>
                <a:gd name="T2" fmla="*/ 337 w 34"/>
                <a:gd name="T3" fmla="*/ 331 h 23"/>
                <a:gd name="T4" fmla="*/ 411 w 34"/>
                <a:gd name="T5" fmla="*/ 0 h 23"/>
                <a:gd name="T6" fmla="*/ 94 w 34"/>
                <a:gd name="T7" fmla="*/ 219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4" h="23">
                  <a:moveTo>
                    <a:pt x="0" y="20"/>
                  </a:moveTo>
                  <a:cubicBezTo>
                    <a:pt x="10" y="14"/>
                    <a:pt x="18" y="19"/>
                    <a:pt x="28" y="23"/>
                  </a:cubicBezTo>
                  <a:cubicBezTo>
                    <a:pt x="25" y="15"/>
                    <a:pt x="30" y="7"/>
                    <a:pt x="34" y="0"/>
                  </a:cubicBezTo>
                  <a:cubicBezTo>
                    <a:pt x="28" y="9"/>
                    <a:pt x="18" y="11"/>
                    <a:pt x="8" y="15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1" name="Freeform 40">
              <a:extLst>
                <a:ext uri="{FF2B5EF4-FFF2-40B4-BE49-F238E27FC236}">
                  <a16:creationId xmlns:a16="http://schemas.microsoft.com/office/drawing/2014/main" id="{14184DD0-A99C-93D6-8A32-9C192F1F5D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8" y="2755"/>
              <a:ext cx="53" cy="41"/>
            </a:xfrm>
            <a:custGeom>
              <a:avLst/>
              <a:gdLst>
                <a:gd name="T0" fmla="*/ 0 w 23"/>
                <a:gd name="T1" fmla="*/ 111 h 17"/>
                <a:gd name="T2" fmla="*/ 217 w 23"/>
                <a:gd name="T3" fmla="*/ 0 h 17"/>
                <a:gd name="T4" fmla="*/ 281 w 23"/>
                <a:gd name="T5" fmla="*/ 239 h 17"/>
                <a:gd name="T6" fmla="*/ 94 w 23"/>
                <a:gd name="T7" fmla="*/ 157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17">
                  <a:moveTo>
                    <a:pt x="0" y="8"/>
                  </a:moveTo>
                  <a:cubicBezTo>
                    <a:pt x="5" y="3"/>
                    <a:pt x="12" y="2"/>
                    <a:pt x="18" y="0"/>
                  </a:cubicBezTo>
                  <a:cubicBezTo>
                    <a:pt x="19" y="6"/>
                    <a:pt x="20" y="12"/>
                    <a:pt x="23" y="17"/>
                  </a:cubicBezTo>
                  <a:cubicBezTo>
                    <a:pt x="20" y="12"/>
                    <a:pt x="14" y="11"/>
                    <a:pt x="8" y="11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2" name="Freeform 41">
              <a:extLst>
                <a:ext uri="{FF2B5EF4-FFF2-40B4-BE49-F238E27FC236}">
                  <a16:creationId xmlns:a16="http://schemas.microsoft.com/office/drawing/2014/main" id="{754C84FC-6B45-551C-6E0E-106C22CCF6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6" y="2896"/>
              <a:ext cx="27" cy="119"/>
            </a:xfrm>
            <a:custGeom>
              <a:avLst/>
              <a:gdLst>
                <a:gd name="T0" fmla="*/ 45 w 12"/>
                <a:gd name="T1" fmla="*/ 0 h 49"/>
                <a:gd name="T2" fmla="*/ 126 w 12"/>
                <a:gd name="T3" fmla="*/ 272 h 49"/>
                <a:gd name="T4" fmla="*/ 126 w 12"/>
                <a:gd name="T5" fmla="*/ 702 h 49"/>
                <a:gd name="T6" fmla="*/ 72 w 12"/>
                <a:gd name="T7" fmla="*/ 70 h 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49">
                  <a:moveTo>
                    <a:pt x="4" y="0"/>
                  </a:moveTo>
                  <a:cubicBezTo>
                    <a:pt x="10" y="9"/>
                    <a:pt x="10" y="8"/>
                    <a:pt x="11" y="19"/>
                  </a:cubicBezTo>
                  <a:cubicBezTo>
                    <a:pt x="11" y="29"/>
                    <a:pt x="11" y="39"/>
                    <a:pt x="11" y="49"/>
                  </a:cubicBezTo>
                  <a:cubicBezTo>
                    <a:pt x="12" y="35"/>
                    <a:pt x="0" y="18"/>
                    <a:pt x="6" y="5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3" name="Freeform 42">
              <a:extLst>
                <a:ext uri="{FF2B5EF4-FFF2-40B4-BE49-F238E27FC236}">
                  <a16:creationId xmlns:a16="http://schemas.microsoft.com/office/drawing/2014/main" id="{EE171948-7A0A-3703-E86F-C1F5482C7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" y="2833"/>
              <a:ext cx="30" cy="97"/>
            </a:xfrm>
            <a:custGeom>
              <a:avLst/>
              <a:gdLst>
                <a:gd name="T0" fmla="*/ 37 w 13"/>
                <a:gd name="T1" fmla="*/ 0 h 40"/>
                <a:gd name="T2" fmla="*/ 0 w 13"/>
                <a:gd name="T3" fmla="*/ 400 h 40"/>
                <a:gd name="T4" fmla="*/ 134 w 13"/>
                <a:gd name="T5" fmla="*/ 570 h 40"/>
                <a:gd name="T6" fmla="*/ 85 w 13"/>
                <a:gd name="T7" fmla="*/ 99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40">
                  <a:moveTo>
                    <a:pt x="3" y="0"/>
                  </a:moveTo>
                  <a:cubicBezTo>
                    <a:pt x="3" y="10"/>
                    <a:pt x="3" y="19"/>
                    <a:pt x="0" y="28"/>
                  </a:cubicBezTo>
                  <a:cubicBezTo>
                    <a:pt x="6" y="30"/>
                    <a:pt x="9" y="35"/>
                    <a:pt x="11" y="40"/>
                  </a:cubicBezTo>
                  <a:cubicBezTo>
                    <a:pt x="9" y="30"/>
                    <a:pt x="13" y="15"/>
                    <a:pt x="7" y="7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4" name="Freeform 43">
              <a:extLst>
                <a:ext uri="{FF2B5EF4-FFF2-40B4-BE49-F238E27FC236}">
                  <a16:creationId xmlns:a16="http://schemas.microsoft.com/office/drawing/2014/main" id="{2FD71A49-E085-927A-5BC2-94C2A4391C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8" y="3251"/>
              <a:ext cx="23" cy="75"/>
            </a:xfrm>
            <a:custGeom>
              <a:avLst/>
              <a:gdLst>
                <a:gd name="T0" fmla="*/ 48 w 10"/>
                <a:gd name="T1" fmla="*/ 41 h 31"/>
                <a:gd name="T2" fmla="*/ 0 w 10"/>
                <a:gd name="T3" fmla="*/ 438 h 31"/>
                <a:gd name="T4" fmla="*/ 122 w 10"/>
                <a:gd name="T5" fmla="*/ 29 h 31"/>
                <a:gd name="T6" fmla="*/ 64 w 10"/>
                <a:gd name="T7" fmla="*/ 0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31">
                  <a:moveTo>
                    <a:pt x="4" y="3"/>
                  </a:moveTo>
                  <a:cubicBezTo>
                    <a:pt x="4" y="13"/>
                    <a:pt x="7" y="22"/>
                    <a:pt x="0" y="31"/>
                  </a:cubicBezTo>
                  <a:cubicBezTo>
                    <a:pt x="7" y="24"/>
                    <a:pt x="9" y="11"/>
                    <a:pt x="10" y="2"/>
                  </a:cubicBezTo>
                  <a:cubicBezTo>
                    <a:pt x="9" y="2"/>
                    <a:pt x="3" y="0"/>
                    <a:pt x="5" y="0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5" name="Freeform 44">
              <a:extLst>
                <a:ext uri="{FF2B5EF4-FFF2-40B4-BE49-F238E27FC236}">
                  <a16:creationId xmlns:a16="http://schemas.microsoft.com/office/drawing/2014/main" id="{4AA2CA88-08A8-BD8F-783C-E16F1B8447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2" y="3341"/>
              <a:ext cx="109" cy="131"/>
            </a:xfrm>
            <a:custGeom>
              <a:avLst/>
              <a:gdLst>
                <a:gd name="T0" fmla="*/ 0 w 48"/>
                <a:gd name="T1" fmla="*/ 771 h 54"/>
                <a:gd name="T2" fmla="*/ 232 w 48"/>
                <a:gd name="T3" fmla="*/ 759 h 54"/>
                <a:gd name="T4" fmla="*/ 536 w 48"/>
                <a:gd name="T5" fmla="*/ 541 h 54"/>
                <a:gd name="T6" fmla="*/ 563 w 48"/>
                <a:gd name="T7" fmla="*/ 0 h 54"/>
                <a:gd name="T8" fmla="*/ 434 w 48"/>
                <a:gd name="T9" fmla="*/ 429 h 54"/>
                <a:gd name="T10" fmla="*/ 139 w 48"/>
                <a:gd name="T11" fmla="*/ 759 h 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" h="54">
                  <a:moveTo>
                    <a:pt x="0" y="54"/>
                  </a:moveTo>
                  <a:cubicBezTo>
                    <a:pt x="6" y="51"/>
                    <a:pt x="13" y="50"/>
                    <a:pt x="20" y="53"/>
                  </a:cubicBezTo>
                  <a:cubicBezTo>
                    <a:pt x="23" y="41"/>
                    <a:pt x="37" y="42"/>
                    <a:pt x="46" y="38"/>
                  </a:cubicBezTo>
                  <a:cubicBezTo>
                    <a:pt x="40" y="26"/>
                    <a:pt x="48" y="12"/>
                    <a:pt x="48" y="0"/>
                  </a:cubicBezTo>
                  <a:cubicBezTo>
                    <a:pt x="43" y="9"/>
                    <a:pt x="43" y="22"/>
                    <a:pt x="37" y="30"/>
                  </a:cubicBezTo>
                  <a:cubicBezTo>
                    <a:pt x="30" y="39"/>
                    <a:pt x="19" y="41"/>
                    <a:pt x="12" y="53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" name="Freeform 45">
              <a:extLst>
                <a:ext uri="{FF2B5EF4-FFF2-40B4-BE49-F238E27FC236}">
                  <a16:creationId xmlns:a16="http://schemas.microsoft.com/office/drawing/2014/main" id="{3606587C-06EE-E889-8ABC-9C26D598B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5" y="3472"/>
              <a:ext cx="79" cy="98"/>
            </a:xfrm>
            <a:custGeom>
              <a:avLst/>
              <a:gdLst>
                <a:gd name="T0" fmla="*/ 0 w 35"/>
                <a:gd name="T1" fmla="*/ 576 h 40"/>
                <a:gd name="T2" fmla="*/ 230 w 35"/>
                <a:gd name="T3" fmla="*/ 162 h 40"/>
                <a:gd name="T4" fmla="*/ 402 w 35"/>
                <a:gd name="T5" fmla="*/ 0 h 40"/>
                <a:gd name="T6" fmla="*/ 36 w 35"/>
                <a:gd name="T7" fmla="*/ 588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40">
                  <a:moveTo>
                    <a:pt x="0" y="39"/>
                  </a:moveTo>
                  <a:cubicBezTo>
                    <a:pt x="13" y="33"/>
                    <a:pt x="12" y="19"/>
                    <a:pt x="20" y="11"/>
                  </a:cubicBezTo>
                  <a:cubicBezTo>
                    <a:pt x="24" y="6"/>
                    <a:pt x="31" y="7"/>
                    <a:pt x="35" y="0"/>
                  </a:cubicBezTo>
                  <a:cubicBezTo>
                    <a:pt x="24" y="18"/>
                    <a:pt x="24" y="29"/>
                    <a:pt x="3" y="40"/>
                  </a:cubicBezTo>
                </a:path>
              </a:pathLst>
            </a:custGeom>
            <a:solidFill>
              <a:srgbClr val="FFD4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" name="Freeform 46">
              <a:extLst>
                <a:ext uri="{FF2B5EF4-FFF2-40B4-BE49-F238E27FC236}">
                  <a16:creationId xmlns:a16="http://schemas.microsoft.com/office/drawing/2014/main" id="{588873BC-F35C-3542-A895-9FFBAB103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" y="3049"/>
              <a:ext cx="37" cy="83"/>
            </a:xfrm>
            <a:custGeom>
              <a:avLst/>
              <a:gdLst>
                <a:gd name="T0" fmla="*/ 187 w 16"/>
                <a:gd name="T1" fmla="*/ 0 h 34"/>
                <a:gd name="T2" fmla="*/ 0 w 16"/>
                <a:gd name="T3" fmla="*/ 90 h 34"/>
                <a:gd name="T4" fmla="*/ 12 w 16"/>
                <a:gd name="T5" fmla="*/ 496 h 34"/>
                <a:gd name="T6" fmla="*/ 160 w 16"/>
                <a:gd name="T7" fmla="*/ 435 h 34"/>
                <a:gd name="T8" fmla="*/ 199 w 16"/>
                <a:gd name="T9" fmla="*/ 90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" h="34">
                  <a:moveTo>
                    <a:pt x="15" y="0"/>
                  </a:moveTo>
                  <a:cubicBezTo>
                    <a:pt x="11" y="3"/>
                    <a:pt x="5" y="5"/>
                    <a:pt x="0" y="6"/>
                  </a:cubicBezTo>
                  <a:cubicBezTo>
                    <a:pt x="3" y="15"/>
                    <a:pt x="3" y="25"/>
                    <a:pt x="1" y="34"/>
                  </a:cubicBezTo>
                  <a:cubicBezTo>
                    <a:pt x="5" y="32"/>
                    <a:pt x="9" y="30"/>
                    <a:pt x="13" y="30"/>
                  </a:cubicBezTo>
                  <a:cubicBezTo>
                    <a:pt x="14" y="22"/>
                    <a:pt x="13" y="14"/>
                    <a:pt x="16" y="6"/>
                  </a:cubicBezTo>
                </a:path>
              </a:pathLst>
            </a:custGeom>
            <a:solidFill>
              <a:srgbClr val="FE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" name="Freeform 47">
              <a:extLst>
                <a:ext uri="{FF2B5EF4-FFF2-40B4-BE49-F238E27FC236}">
                  <a16:creationId xmlns:a16="http://schemas.microsoft.com/office/drawing/2014/main" id="{97B7035B-9AB5-EE84-53DC-0A848D94C5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9" y="3402"/>
              <a:ext cx="30" cy="39"/>
            </a:xfrm>
            <a:custGeom>
              <a:avLst/>
              <a:gdLst>
                <a:gd name="T0" fmla="*/ 12 w 13"/>
                <a:gd name="T1" fmla="*/ 0 h 16"/>
                <a:gd name="T2" fmla="*/ 0 w 13"/>
                <a:gd name="T3" fmla="*/ 232 h 16"/>
                <a:gd name="T4" fmla="*/ 159 w 13"/>
                <a:gd name="T5" fmla="*/ 202 h 16"/>
                <a:gd name="T6" fmla="*/ 65 w 13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16">
                  <a:moveTo>
                    <a:pt x="1" y="0"/>
                  </a:moveTo>
                  <a:cubicBezTo>
                    <a:pt x="2" y="5"/>
                    <a:pt x="2" y="11"/>
                    <a:pt x="0" y="16"/>
                  </a:cubicBezTo>
                  <a:cubicBezTo>
                    <a:pt x="4" y="14"/>
                    <a:pt x="9" y="13"/>
                    <a:pt x="13" y="14"/>
                  </a:cubicBezTo>
                  <a:cubicBezTo>
                    <a:pt x="9" y="10"/>
                    <a:pt x="3" y="6"/>
                    <a:pt x="5" y="0"/>
                  </a:cubicBezTo>
                </a:path>
              </a:pathLst>
            </a:custGeom>
            <a:solidFill>
              <a:srgbClr val="FE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" name="Freeform 48">
              <a:extLst>
                <a:ext uri="{FF2B5EF4-FFF2-40B4-BE49-F238E27FC236}">
                  <a16:creationId xmlns:a16="http://schemas.microsoft.com/office/drawing/2014/main" id="{DBF1A158-E4B0-87FB-2F5A-7F5F308F77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0" y="3377"/>
              <a:ext cx="48" cy="86"/>
            </a:xfrm>
            <a:custGeom>
              <a:avLst/>
              <a:gdLst>
                <a:gd name="T0" fmla="*/ 194 w 21"/>
                <a:gd name="T1" fmla="*/ 0 h 35"/>
                <a:gd name="T2" fmla="*/ 251 w 21"/>
                <a:gd name="T3" fmla="*/ 386 h 35"/>
                <a:gd name="T4" fmla="*/ 0 w 21"/>
                <a:gd name="T5" fmla="*/ 518 h 35"/>
                <a:gd name="T6" fmla="*/ 203 w 21"/>
                <a:gd name="T7" fmla="*/ 103 h 3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" h="35">
                  <a:moveTo>
                    <a:pt x="16" y="0"/>
                  </a:moveTo>
                  <a:cubicBezTo>
                    <a:pt x="19" y="8"/>
                    <a:pt x="19" y="18"/>
                    <a:pt x="21" y="26"/>
                  </a:cubicBezTo>
                  <a:cubicBezTo>
                    <a:pt x="13" y="28"/>
                    <a:pt x="5" y="28"/>
                    <a:pt x="0" y="35"/>
                  </a:cubicBezTo>
                  <a:cubicBezTo>
                    <a:pt x="6" y="26"/>
                    <a:pt x="8" y="12"/>
                    <a:pt x="17" y="7"/>
                  </a:cubicBezTo>
                </a:path>
              </a:pathLst>
            </a:custGeom>
            <a:solidFill>
              <a:srgbClr val="FE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" name="Freeform 49">
              <a:extLst>
                <a:ext uri="{FF2B5EF4-FFF2-40B4-BE49-F238E27FC236}">
                  <a16:creationId xmlns:a16="http://schemas.microsoft.com/office/drawing/2014/main" id="{EDF5865A-38CA-CB95-B965-38AF807706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9" y="3497"/>
              <a:ext cx="45" cy="41"/>
            </a:xfrm>
            <a:custGeom>
              <a:avLst/>
              <a:gdLst>
                <a:gd name="T0" fmla="*/ 81 w 20"/>
                <a:gd name="T1" fmla="*/ 0 h 17"/>
                <a:gd name="T2" fmla="*/ 0 w 20"/>
                <a:gd name="T3" fmla="*/ 239 h 17"/>
                <a:gd name="T4" fmla="*/ 36 w 20"/>
                <a:gd name="T5" fmla="*/ 58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17">
                  <a:moveTo>
                    <a:pt x="7" y="0"/>
                  </a:moveTo>
                  <a:cubicBezTo>
                    <a:pt x="20" y="3"/>
                    <a:pt x="3" y="12"/>
                    <a:pt x="0" y="17"/>
                  </a:cubicBezTo>
                  <a:cubicBezTo>
                    <a:pt x="2" y="13"/>
                    <a:pt x="2" y="9"/>
                    <a:pt x="3" y="4"/>
                  </a:cubicBezTo>
                </a:path>
              </a:pathLst>
            </a:custGeom>
            <a:solidFill>
              <a:srgbClr val="FE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" name="Freeform 50">
              <a:extLst>
                <a:ext uri="{FF2B5EF4-FFF2-40B4-BE49-F238E27FC236}">
                  <a16:creationId xmlns:a16="http://schemas.microsoft.com/office/drawing/2014/main" id="{CDF03978-A7D9-6F42-1D67-7559B0CC58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5" y="2903"/>
              <a:ext cx="30" cy="58"/>
            </a:xfrm>
            <a:custGeom>
              <a:avLst/>
              <a:gdLst>
                <a:gd name="T0" fmla="*/ 0 w 13"/>
                <a:gd name="T1" fmla="*/ 0 h 24"/>
                <a:gd name="T2" fmla="*/ 159 w 13"/>
                <a:gd name="T3" fmla="*/ 87 h 24"/>
                <a:gd name="T4" fmla="*/ 97 w 13"/>
                <a:gd name="T5" fmla="*/ 338 h 24"/>
                <a:gd name="T6" fmla="*/ 37 w 13"/>
                <a:gd name="T7" fmla="*/ 210 h 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24">
                  <a:moveTo>
                    <a:pt x="0" y="0"/>
                  </a:moveTo>
                  <a:cubicBezTo>
                    <a:pt x="4" y="2"/>
                    <a:pt x="8" y="5"/>
                    <a:pt x="13" y="6"/>
                  </a:cubicBezTo>
                  <a:cubicBezTo>
                    <a:pt x="12" y="12"/>
                    <a:pt x="9" y="18"/>
                    <a:pt x="8" y="24"/>
                  </a:cubicBezTo>
                  <a:cubicBezTo>
                    <a:pt x="6" y="22"/>
                    <a:pt x="4" y="18"/>
                    <a:pt x="3" y="15"/>
                  </a:cubicBezTo>
                </a:path>
              </a:pathLst>
            </a:custGeom>
            <a:solidFill>
              <a:srgbClr val="FE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" name="Freeform 51">
              <a:extLst>
                <a:ext uri="{FF2B5EF4-FFF2-40B4-BE49-F238E27FC236}">
                  <a16:creationId xmlns:a16="http://schemas.microsoft.com/office/drawing/2014/main" id="{6DCF865C-9ACE-DC7C-F257-49C85B774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3" y="2854"/>
              <a:ext cx="39" cy="49"/>
            </a:xfrm>
            <a:custGeom>
              <a:avLst/>
              <a:gdLst>
                <a:gd name="T0" fmla="*/ 122 w 17"/>
                <a:gd name="T1" fmla="*/ 0 h 20"/>
                <a:gd name="T2" fmla="*/ 195 w 17"/>
                <a:gd name="T3" fmla="*/ 294 h 20"/>
                <a:gd name="T4" fmla="*/ 204 w 17"/>
                <a:gd name="T5" fmla="*/ 71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20">
                  <a:moveTo>
                    <a:pt x="10" y="0"/>
                  </a:moveTo>
                  <a:cubicBezTo>
                    <a:pt x="0" y="12"/>
                    <a:pt x="4" y="17"/>
                    <a:pt x="16" y="20"/>
                  </a:cubicBezTo>
                  <a:cubicBezTo>
                    <a:pt x="16" y="15"/>
                    <a:pt x="15" y="10"/>
                    <a:pt x="17" y="5"/>
                  </a:cubicBezTo>
                </a:path>
              </a:pathLst>
            </a:custGeom>
            <a:solidFill>
              <a:srgbClr val="FE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" name="Freeform 52">
              <a:extLst>
                <a:ext uri="{FF2B5EF4-FFF2-40B4-BE49-F238E27FC236}">
                  <a16:creationId xmlns:a16="http://schemas.microsoft.com/office/drawing/2014/main" id="{32AC0C29-A377-711F-A6D7-7128735463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2" y="3565"/>
              <a:ext cx="29" cy="17"/>
            </a:xfrm>
            <a:custGeom>
              <a:avLst/>
              <a:gdLst>
                <a:gd name="T0" fmla="*/ 0 w 13"/>
                <a:gd name="T1" fmla="*/ 29 h 7"/>
                <a:gd name="T2" fmla="*/ 100 w 13"/>
                <a:gd name="T3" fmla="*/ 0 h 7"/>
                <a:gd name="T4" fmla="*/ 145 w 13"/>
                <a:gd name="T5" fmla="*/ 100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7">
                  <a:moveTo>
                    <a:pt x="0" y="2"/>
                  </a:moveTo>
                  <a:cubicBezTo>
                    <a:pt x="3" y="1"/>
                    <a:pt x="6" y="2"/>
                    <a:pt x="9" y="0"/>
                  </a:cubicBezTo>
                  <a:cubicBezTo>
                    <a:pt x="9" y="4"/>
                    <a:pt x="12" y="5"/>
                    <a:pt x="13" y="7"/>
                  </a:cubicBezTo>
                </a:path>
              </a:pathLst>
            </a:custGeom>
            <a:solidFill>
              <a:srgbClr val="FE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" name="Freeform 53">
              <a:extLst>
                <a:ext uri="{FF2B5EF4-FFF2-40B4-BE49-F238E27FC236}">
                  <a16:creationId xmlns:a16="http://schemas.microsoft.com/office/drawing/2014/main" id="{4C959EC9-E5FF-8931-EC6B-BB8E30960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8" y="2623"/>
              <a:ext cx="139" cy="716"/>
            </a:xfrm>
            <a:custGeom>
              <a:avLst/>
              <a:gdLst>
                <a:gd name="T0" fmla="*/ 333 w 61"/>
                <a:gd name="T1" fmla="*/ 4247 h 294"/>
                <a:gd name="T2" fmla="*/ 155 w 61"/>
                <a:gd name="T3" fmla="*/ 2557 h 294"/>
                <a:gd name="T4" fmla="*/ 722 w 61"/>
                <a:gd name="T5" fmla="*/ 0 h 294"/>
                <a:gd name="T6" fmla="*/ 0 w 61"/>
                <a:gd name="T7" fmla="*/ 2569 h 294"/>
                <a:gd name="T8" fmla="*/ 333 w 61"/>
                <a:gd name="T9" fmla="*/ 4247 h 2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" h="294">
                  <a:moveTo>
                    <a:pt x="28" y="294"/>
                  </a:moveTo>
                  <a:cubicBezTo>
                    <a:pt x="18" y="265"/>
                    <a:pt x="12" y="226"/>
                    <a:pt x="13" y="177"/>
                  </a:cubicBezTo>
                  <a:cubicBezTo>
                    <a:pt x="15" y="92"/>
                    <a:pt x="36" y="46"/>
                    <a:pt x="61" y="0"/>
                  </a:cubicBezTo>
                  <a:cubicBezTo>
                    <a:pt x="28" y="41"/>
                    <a:pt x="0" y="98"/>
                    <a:pt x="0" y="178"/>
                  </a:cubicBezTo>
                  <a:cubicBezTo>
                    <a:pt x="0" y="258"/>
                    <a:pt x="24" y="286"/>
                    <a:pt x="28" y="294"/>
                  </a:cubicBezTo>
                  <a:close/>
                </a:path>
              </a:pathLst>
            </a:custGeom>
            <a:solidFill>
              <a:srgbClr val="EFB7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" name="Freeform 54">
              <a:extLst>
                <a:ext uri="{FF2B5EF4-FFF2-40B4-BE49-F238E27FC236}">
                  <a16:creationId xmlns:a16="http://schemas.microsoft.com/office/drawing/2014/main" id="{77491508-DA2A-0C6C-7D7C-25C6AF1992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3" y="2745"/>
              <a:ext cx="80" cy="241"/>
            </a:xfrm>
            <a:custGeom>
              <a:avLst/>
              <a:gdLst>
                <a:gd name="T0" fmla="*/ 73 w 35"/>
                <a:gd name="T1" fmla="*/ 1429 h 99"/>
                <a:gd name="T2" fmla="*/ 57 w 35"/>
                <a:gd name="T3" fmla="*/ 492 h 99"/>
                <a:gd name="T4" fmla="*/ 418 w 35"/>
                <a:gd name="T5" fmla="*/ 12 h 99"/>
                <a:gd name="T6" fmla="*/ 407 w 35"/>
                <a:gd name="T7" fmla="*/ 41 h 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99">
                  <a:moveTo>
                    <a:pt x="6" y="99"/>
                  </a:moveTo>
                  <a:cubicBezTo>
                    <a:pt x="6" y="78"/>
                    <a:pt x="0" y="54"/>
                    <a:pt x="5" y="34"/>
                  </a:cubicBezTo>
                  <a:cubicBezTo>
                    <a:pt x="8" y="17"/>
                    <a:pt x="22" y="10"/>
                    <a:pt x="35" y="1"/>
                  </a:cubicBezTo>
                  <a:cubicBezTo>
                    <a:pt x="34" y="0"/>
                    <a:pt x="34" y="2"/>
                    <a:pt x="34" y="3"/>
                  </a:cubicBezTo>
                </a:path>
              </a:pathLst>
            </a:custGeom>
            <a:solidFill>
              <a:srgbClr val="EFB7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" name="Freeform 55">
              <a:extLst>
                <a:ext uri="{FF2B5EF4-FFF2-40B4-BE49-F238E27FC236}">
                  <a16:creationId xmlns:a16="http://schemas.microsoft.com/office/drawing/2014/main" id="{B8D5B2BB-5503-DC52-42AA-C9C72755A9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3" y="2587"/>
              <a:ext cx="64" cy="70"/>
            </a:xfrm>
            <a:custGeom>
              <a:avLst/>
              <a:gdLst>
                <a:gd name="T0" fmla="*/ 25 w 28"/>
                <a:gd name="T1" fmla="*/ 12 h 29"/>
                <a:gd name="T2" fmla="*/ 130 w 28"/>
                <a:gd name="T3" fmla="*/ 396 h 29"/>
                <a:gd name="T4" fmla="*/ 240 w 28"/>
                <a:gd name="T5" fmla="*/ 227 h 29"/>
                <a:gd name="T6" fmla="*/ 309 w 28"/>
                <a:gd name="T7" fmla="*/ 140 h 29"/>
                <a:gd name="T8" fmla="*/ 194 w 28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29">
                  <a:moveTo>
                    <a:pt x="2" y="1"/>
                  </a:moveTo>
                  <a:cubicBezTo>
                    <a:pt x="6" y="7"/>
                    <a:pt x="0" y="29"/>
                    <a:pt x="11" y="28"/>
                  </a:cubicBezTo>
                  <a:cubicBezTo>
                    <a:pt x="15" y="28"/>
                    <a:pt x="18" y="19"/>
                    <a:pt x="20" y="16"/>
                  </a:cubicBezTo>
                  <a:cubicBezTo>
                    <a:pt x="21" y="13"/>
                    <a:pt x="24" y="13"/>
                    <a:pt x="26" y="10"/>
                  </a:cubicBezTo>
                  <a:cubicBezTo>
                    <a:pt x="28" y="6"/>
                    <a:pt x="19" y="3"/>
                    <a:pt x="16" y="0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" name="Freeform 56">
              <a:extLst>
                <a:ext uri="{FF2B5EF4-FFF2-40B4-BE49-F238E27FC236}">
                  <a16:creationId xmlns:a16="http://schemas.microsoft.com/office/drawing/2014/main" id="{8E399978-58AE-0AB7-F118-B96F935AB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8" y="2558"/>
              <a:ext cx="75" cy="77"/>
            </a:xfrm>
            <a:custGeom>
              <a:avLst/>
              <a:gdLst>
                <a:gd name="T0" fmla="*/ 0 w 33"/>
                <a:gd name="T1" fmla="*/ 12 h 32"/>
                <a:gd name="T2" fmla="*/ 93 w 33"/>
                <a:gd name="T3" fmla="*/ 111 h 32"/>
                <a:gd name="T4" fmla="*/ 102 w 33"/>
                <a:gd name="T5" fmla="*/ 318 h 32"/>
                <a:gd name="T6" fmla="*/ 139 w 33"/>
                <a:gd name="T7" fmla="*/ 433 h 32"/>
                <a:gd name="T8" fmla="*/ 232 w 33"/>
                <a:gd name="T9" fmla="*/ 445 h 32"/>
                <a:gd name="T10" fmla="*/ 305 w 33"/>
                <a:gd name="T11" fmla="*/ 226 h 32"/>
                <a:gd name="T12" fmla="*/ 352 w 33"/>
                <a:gd name="T13" fmla="*/ 82 h 32"/>
                <a:gd name="T14" fmla="*/ 386 w 33"/>
                <a:gd name="T15" fmla="*/ 29 h 32"/>
                <a:gd name="T16" fmla="*/ 316 w 33"/>
                <a:gd name="T17" fmla="*/ 0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" h="32">
                  <a:moveTo>
                    <a:pt x="0" y="1"/>
                  </a:moveTo>
                  <a:cubicBezTo>
                    <a:pt x="3" y="3"/>
                    <a:pt x="6" y="4"/>
                    <a:pt x="8" y="8"/>
                  </a:cubicBezTo>
                  <a:cubicBezTo>
                    <a:pt x="9" y="13"/>
                    <a:pt x="9" y="18"/>
                    <a:pt x="9" y="23"/>
                  </a:cubicBezTo>
                  <a:cubicBezTo>
                    <a:pt x="9" y="27"/>
                    <a:pt x="8" y="29"/>
                    <a:pt x="12" y="31"/>
                  </a:cubicBezTo>
                  <a:cubicBezTo>
                    <a:pt x="14" y="32"/>
                    <a:pt x="18" y="32"/>
                    <a:pt x="20" y="32"/>
                  </a:cubicBezTo>
                  <a:cubicBezTo>
                    <a:pt x="22" y="27"/>
                    <a:pt x="24" y="21"/>
                    <a:pt x="26" y="16"/>
                  </a:cubicBezTo>
                  <a:cubicBezTo>
                    <a:pt x="26" y="12"/>
                    <a:pt x="27" y="9"/>
                    <a:pt x="30" y="6"/>
                  </a:cubicBezTo>
                  <a:cubicBezTo>
                    <a:pt x="31" y="5"/>
                    <a:pt x="32" y="4"/>
                    <a:pt x="33" y="2"/>
                  </a:cubicBezTo>
                  <a:cubicBezTo>
                    <a:pt x="32" y="1"/>
                    <a:pt x="29" y="0"/>
                    <a:pt x="27" y="0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" name="Freeform 57">
              <a:extLst>
                <a:ext uri="{FF2B5EF4-FFF2-40B4-BE49-F238E27FC236}">
                  <a16:creationId xmlns:a16="http://schemas.microsoft.com/office/drawing/2014/main" id="{63E07072-0AA9-C1E7-B2AF-866BD25EDB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6" y="2555"/>
              <a:ext cx="61" cy="80"/>
            </a:xfrm>
            <a:custGeom>
              <a:avLst/>
              <a:gdLst>
                <a:gd name="T0" fmla="*/ 0 w 27"/>
                <a:gd name="T1" fmla="*/ 41 h 33"/>
                <a:gd name="T2" fmla="*/ 93 w 27"/>
                <a:gd name="T3" fmla="*/ 230 h 33"/>
                <a:gd name="T4" fmla="*/ 127 w 27"/>
                <a:gd name="T5" fmla="*/ 412 h 33"/>
                <a:gd name="T6" fmla="*/ 219 w 27"/>
                <a:gd name="T7" fmla="*/ 259 h 33"/>
                <a:gd name="T8" fmla="*/ 276 w 27"/>
                <a:gd name="T9" fmla="*/ 70 h 33"/>
                <a:gd name="T10" fmla="*/ 312 w 27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" h="33">
                  <a:moveTo>
                    <a:pt x="0" y="3"/>
                  </a:moveTo>
                  <a:cubicBezTo>
                    <a:pt x="4" y="7"/>
                    <a:pt x="7" y="10"/>
                    <a:pt x="8" y="16"/>
                  </a:cubicBezTo>
                  <a:cubicBezTo>
                    <a:pt x="9" y="20"/>
                    <a:pt x="7" y="27"/>
                    <a:pt x="11" y="29"/>
                  </a:cubicBezTo>
                  <a:cubicBezTo>
                    <a:pt x="18" y="33"/>
                    <a:pt x="18" y="22"/>
                    <a:pt x="19" y="18"/>
                  </a:cubicBezTo>
                  <a:cubicBezTo>
                    <a:pt x="20" y="14"/>
                    <a:pt x="21" y="8"/>
                    <a:pt x="24" y="5"/>
                  </a:cubicBezTo>
                  <a:cubicBezTo>
                    <a:pt x="25" y="3"/>
                    <a:pt x="27" y="1"/>
                    <a:pt x="27" y="0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" name="Freeform 58">
              <a:extLst>
                <a:ext uri="{FF2B5EF4-FFF2-40B4-BE49-F238E27FC236}">
                  <a16:creationId xmlns:a16="http://schemas.microsoft.com/office/drawing/2014/main" id="{23E2698D-1041-24A6-619C-79C4EF6C1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2" y="2560"/>
              <a:ext cx="100" cy="75"/>
            </a:xfrm>
            <a:custGeom>
              <a:avLst/>
              <a:gdLst>
                <a:gd name="T0" fmla="*/ 0 w 44"/>
                <a:gd name="T1" fmla="*/ 111 h 31"/>
                <a:gd name="T2" fmla="*/ 211 w 44"/>
                <a:gd name="T3" fmla="*/ 181 h 31"/>
                <a:gd name="T4" fmla="*/ 248 w 44"/>
                <a:gd name="T5" fmla="*/ 380 h 31"/>
                <a:gd name="T6" fmla="*/ 361 w 44"/>
                <a:gd name="T7" fmla="*/ 428 h 31"/>
                <a:gd name="T8" fmla="*/ 414 w 44"/>
                <a:gd name="T9" fmla="*/ 128 h 31"/>
                <a:gd name="T10" fmla="*/ 516 w 44"/>
                <a:gd name="T11" fmla="*/ 0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4" h="31">
                  <a:moveTo>
                    <a:pt x="0" y="8"/>
                  </a:moveTo>
                  <a:cubicBezTo>
                    <a:pt x="6" y="3"/>
                    <a:pt x="15" y="6"/>
                    <a:pt x="18" y="13"/>
                  </a:cubicBezTo>
                  <a:cubicBezTo>
                    <a:pt x="21" y="17"/>
                    <a:pt x="19" y="23"/>
                    <a:pt x="21" y="27"/>
                  </a:cubicBezTo>
                  <a:cubicBezTo>
                    <a:pt x="23" y="31"/>
                    <a:pt x="28" y="30"/>
                    <a:pt x="31" y="30"/>
                  </a:cubicBezTo>
                  <a:cubicBezTo>
                    <a:pt x="33" y="23"/>
                    <a:pt x="31" y="15"/>
                    <a:pt x="35" y="9"/>
                  </a:cubicBezTo>
                  <a:cubicBezTo>
                    <a:pt x="37" y="5"/>
                    <a:pt x="42" y="3"/>
                    <a:pt x="44" y="0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" name="Freeform 59">
              <a:extLst>
                <a:ext uri="{FF2B5EF4-FFF2-40B4-BE49-F238E27FC236}">
                  <a16:creationId xmlns:a16="http://schemas.microsoft.com/office/drawing/2014/main" id="{B740BF6D-6278-3533-670E-BFECE8CE1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1" y="2558"/>
              <a:ext cx="48" cy="22"/>
            </a:xfrm>
            <a:custGeom>
              <a:avLst/>
              <a:gdLst>
                <a:gd name="T0" fmla="*/ 158 w 21"/>
                <a:gd name="T1" fmla="*/ 12 h 9"/>
                <a:gd name="T2" fmla="*/ 48 w 21"/>
                <a:gd name="T3" fmla="*/ 90 h 9"/>
                <a:gd name="T4" fmla="*/ 251 w 21"/>
                <a:gd name="T5" fmla="*/ 59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9">
                  <a:moveTo>
                    <a:pt x="13" y="1"/>
                  </a:moveTo>
                  <a:cubicBezTo>
                    <a:pt x="10" y="0"/>
                    <a:pt x="0" y="2"/>
                    <a:pt x="4" y="6"/>
                  </a:cubicBezTo>
                  <a:cubicBezTo>
                    <a:pt x="7" y="9"/>
                    <a:pt x="19" y="7"/>
                    <a:pt x="21" y="4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" name="Freeform 60">
              <a:extLst>
                <a:ext uri="{FF2B5EF4-FFF2-40B4-BE49-F238E27FC236}">
                  <a16:creationId xmlns:a16="http://schemas.microsoft.com/office/drawing/2014/main" id="{800A7041-827A-1638-B98D-C0F57C64C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8" y="2562"/>
              <a:ext cx="41" cy="78"/>
            </a:xfrm>
            <a:custGeom>
              <a:avLst/>
              <a:gdLst>
                <a:gd name="T0" fmla="*/ 0 w 18"/>
                <a:gd name="T1" fmla="*/ 219 h 32"/>
                <a:gd name="T2" fmla="*/ 57 w 18"/>
                <a:gd name="T3" fmla="*/ 334 h 32"/>
                <a:gd name="T4" fmla="*/ 109 w 18"/>
                <a:gd name="T5" fmla="*/ 463 h 32"/>
                <a:gd name="T6" fmla="*/ 118 w 18"/>
                <a:gd name="T7" fmla="*/ 290 h 32"/>
                <a:gd name="T8" fmla="*/ 212 w 18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32">
                  <a:moveTo>
                    <a:pt x="0" y="15"/>
                  </a:moveTo>
                  <a:cubicBezTo>
                    <a:pt x="1" y="18"/>
                    <a:pt x="3" y="20"/>
                    <a:pt x="5" y="23"/>
                  </a:cubicBezTo>
                  <a:cubicBezTo>
                    <a:pt x="6" y="25"/>
                    <a:pt x="7" y="30"/>
                    <a:pt x="9" y="32"/>
                  </a:cubicBezTo>
                  <a:cubicBezTo>
                    <a:pt x="13" y="27"/>
                    <a:pt x="10" y="26"/>
                    <a:pt x="10" y="20"/>
                  </a:cubicBezTo>
                  <a:cubicBezTo>
                    <a:pt x="10" y="15"/>
                    <a:pt x="12" y="3"/>
                    <a:pt x="18" y="0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" name="Freeform 61">
              <a:extLst>
                <a:ext uri="{FF2B5EF4-FFF2-40B4-BE49-F238E27FC236}">
                  <a16:creationId xmlns:a16="http://schemas.microsoft.com/office/drawing/2014/main" id="{2F702EEF-A1CB-503A-C9EE-0F78C3D5F8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1" y="2606"/>
              <a:ext cx="34" cy="61"/>
            </a:xfrm>
            <a:custGeom>
              <a:avLst/>
              <a:gdLst>
                <a:gd name="T0" fmla="*/ 138 w 15"/>
                <a:gd name="T1" fmla="*/ 0 h 25"/>
                <a:gd name="T2" fmla="*/ 138 w 15"/>
                <a:gd name="T3" fmla="*/ 364 h 25"/>
                <a:gd name="T4" fmla="*/ 11 w 15"/>
                <a:gd name="T5" fmla="*/ 59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25">
                  <a:moveTo>
                    <a:pt x="12" y="0"/>
                  </a:moveTo>
                  <a:cubicBezTo>
                    <a:pt x="7" y="8"/>
                    <a:pt x="15" y="17"/>
                    <a:pt x="12" y="25"/>
                  </a:cubicBezTo>
                  <a:cubicBezTo>
                    <a:pt x="3" y="22"/>
                    <a:pt x="0" y="12"/>
                    <a:pt x="1" y="4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" name="Freeform 62">
              <a:extLst>
                <a:ext uri="{FF2B5EF4-FFF2-40B4-BE49-F238E27FC236}">
                  <a16:creationId xmlns:a16="http://schemas.microsoft.com/office/drawing/2014/main" id="{2CB9EF12-2DEE-1A10-1086-114B867FFB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0" y="2575"/>
              <a:ext cx="43" cy="153"/>
            </a:xfrm>
            <a:custGeom>
              <a:avLst/>
              <a:gdLst>
                <a:gd name="T0" fmla="*/ 11 w 19"/>
                <a:gd name="T1" fmla="*/ 0 h 63"/>
                <a:gd name="T2" fmla="*/ 149 w 19"/>
                <a:gd name="T3" fmla="*/ 342 h 63"/>
                <a:gd name="T4" fmla="*/ 220 w 19"/>
                <a:gd name="T5" fmla="*/ 903 h 63"/>
                <a:gd name="T6" fmla="*/ 210 w 19"/>
                <a:gd name="T7" fmla="*/ 561 h 63"/>
                <a:gd name="T8" fmla="*/ 174 w 19"/>
                <a:gd name="T9" fmla="*/ 170 h 63"/>
                <a:gd name="T10" fmla="*/ 93 w 19"/>
                <a:gd name="T11" fmla="*/ 0 h 63"/>
                <a:gd name="T12" fmla="*/ 0 w 19"/>
                <a:gd name="T13" fmla="*/ 0 h 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63">
                  <a:moveTo>
                    <a:pt x="1" y="0"/>
                  </a:moveTo>
                  <a:cubicBezTo>
                    <a:pt x="11" y="3"/>
                    <a:pt x="12" y="15"/>
                    <a:pt x="13" y="24"/>
                  </a:cubicBezTo>
                  <a:cubicBezTo>
                    <a:pt x="15" y="37"/>
                    <a:pt x="19" y="50"/>
                    <a:pt x="19" y="63"/>
                  </a:cubicBezTo>
                  <a:cubicBezTo>
                    <a:pt x="19" y="55"/>
                    <a:pt x="19" y="47"/>
                    <a:pt x="18" y="39"/>
                  </a:cubicBezTo>
                  <a:cubicBezTo>
                    <a:pt x="18" y="30"/>
                    <a:pt x="18" y="21"/>
                    <a:pt x="15" y="12"/>
                  </a:cubicBezTo>
                  <a:cubicBezTo>
                    <a:pt x="14" y="8"/>
                    <a:pt x="13" y="1"/>
                    <a:pt x="8" y="0"/>
                  </a:cubicBezTo>
                  <a:cubicBezTo>
                    <a:pt x="6" y="0"/>
                    <a:pt x="1" y="0"/>
                    <a:pt x="0" y="0"/>
                  </a:cubicBezTo>
                </a:path>
              </a:pathLst>
            </a:custGeom>
            <a:solidFill>
              <a:srgbClr val="E3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" name="Freeform 63">
              <a:extLst>
                <a:ext uri="{FF2B5EF4-FFF2-40B4-BE49-F238E27FC236}">
                  <a16:creationId xmlns:a16="http://schemas.microsoft.com/office/drawing/2014/main" id="{629A1684-1D55-10C9-382B-2B6368BCD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" y="2567"/>
              <a:ext cx="39" cy="183"/>
            </a:xfrm>
            <a:custGeom>
              <a:avLst/>
              <a:gdLst>
                <a:gd name="T0" fmla="*/ 37 w 17"/>
                <a:gd name="T1" fmla="*/ 41 h 75"/>
                <a:gd name="T2" fmla="*/ 158 w 17"/>
                <a:gd name="T3" fmla="*/ 393 h 75"/>
                <a:gd name="T4" fmla="*/ 147 w 17"/>
                <a:gd name="T5" fmla="*/ 739 h 75"/>
                <a:gd name="T6" fmla="*/ 147 w 17"/>
                <a:gd name="T7" fmla="*/ 947 h 75"/>
                <a:gd name="T8" fmla="*/ 131 w 17"/>
                <a:gd name="T9" fmla="*/ 1091 h 75"/>
                <a:gd name="T10" fmla="*/ 158 w 17"/>
                <a:gd name="T11" fmla="*/ 959 h 75"/>
                <a:gd name="T12" fmla="*/ 195 w 17"/>
                <a:gd name="T13" fmla="*/ 695 h 75"/>
                <a:gd name="T14" fmla="*/ 195 w 17"/>
                <a:gd name="T15" fmla="*/ 203 h 75"/>
                <a:gd name="T16" fmla="*/ 131 w 17"/>
                <a:gd name="T17" fmla="*/ 0 h 75"/>
                <a:gd name="T18" fmla="*/ 0 w 17"/>
                <a:gd name="T19" fmla="*/ 41 h 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" h="75">
                  <a:moveTo>
                    <a:pt x="3" y="3"/>
                  </a:moveTo>
                  <a:cubicBezTo>
                    <a:pt x="13" y="4"/>
                    <a:pt x="12" y="20"/>
                    <a:pt x="13" y="27"/>
                  </a:cubicBezTo>
                  <a:cubicBezTo>
                    <a:pt x="13" y="35"/>
                    <a:pt x="13" y="43"/>
                    <a:pt x="12" y="51"/>
                  </a:cubicBezTo>
                  <a:cubicBezTo>
                    <a:pt x="12" y="55"/>
                    <a:pt x="12" y="60"/>
                    <a:pt x="12" y="65"/>
                  </a:cubicBezTo>
                  <a:cubicBezTo>
                    <a:pt x="12" y="68"/>
                    <a:pt x="10" y="73"/>
                    <a:pt x="11" y="75"/>
                  </a:cubicBezTo>
                  <a:cubicBezTo>
                    <a:pt x="12" y="72"/>
                    <a:pt x="12" y="69"/>
                    <a:pt x="13" y="66"/>
                  </a:cubicBezTo>
                  <a:cubicBezTo>
                    <a:pt x="14" y="60"/>
                    <a:pt x="15" y="54"/>
                    <a:pt x="16" y="48"/>
                  </a:cubicBezTo>
                  <a:cubicBezTo>
                    <a:pt x="17" y="37"/>
                    <a:pt x="17" y="25"/>
                    <a:pt x="16" y="14"/>
                  </a:cubicBezTo>
                  <a:cubicBezTo>
                    <a:pt x="16" y="10"/>
                    <a:pt x="17" y="1"/>
                    <a:pt x="11" y="0"/>
                  </a:cubicBezTo>
                  <a:cubicBezTo>
                    <a:pt x="7" y="0"/>
                    <a:pt x="3" y="1"/>
                    <a:pt x="0" y="3"/>
                  </a:cubicBezTo>
                </a:path>
              </a:pathLst>
            </a:custGeom>
            <a:solidFill>
              <a:srgbClr val="E3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" name="Freeform 64">
              <a:extLst>
                <a:ext uri="{FF2B5EF4-FFF2-40B4-BE49-F238E27FC236}">
                  <a16:creationId xmlns:a16="http://schemas.microsoft.com/office/drawing/2014/main" id="{E437052E-A400-C2F4-863B-528DCC11D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1" y="2560"/>
              <a:ext cx="37" cy="190"/>
            </a:xfrm>
            <a:custGeom>
              <a:avLst/>
              <a:gdLst>
                <a:gd name="T0" fmla="*/ 0 w 16"/>
                <a:gd name="T1" fmla="*/ 71 h 78"/>
                <a:gd name="T2" fmla="*/ 134 w 16"/>
                <a:gd name="T3" fmla="*/ 404 h 78"/>
                <a:gd name="T4" fmla="*/ 74 w 16"/>
                <a:gd name="T5" fmla="*/ 1128 h 78"/>
                <a:gd name="T6" fmla="*/ 199 w 16"/>
                <a:gd name="T7" fmla="*/ 261 h 78"/>
                <a:gd name="T8" fmla="*/ 113 w 16"/>
                <a:gd name="T9" fmla="*/ 71 h 78"/>
                <a:gd name="T10" fmla="*/ 37 w 16"/>
                <a:gd name="T11" fmla="*/ 58 h 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" h="78">
                  <a:moveTo>
                    <a:pt x="0" y="5"/>
                  </a:moveTo>
                  <a:cubicBezTo>
                    <a:pt x="12" y="0"/>
                    <a:pt x="11" y="23"/>
                    <a:pt x="11" y="28"/>
                  </a:cubicBezTo>
                  <a:cubicBezTo>
                    <a:pt x="10" y="45"/>
                    <a:pt x="7" y="62"/>
                    <a:pt x="6" y="78"/>
                  </a:cubicBezTo>
                  <a:cubicBezTo>
                    <a:pt x="12" y="59"/>
                    <a:pt x="16" y="38"/>
                    <a:pt x="16" y="18"/>
                  </a:cubicBezTo>
                  <a:cubicBezTo>
                    <a:pt x="16" y="12"/>
                    <a:pt x="15" y="8"/>
                    <a:pt x="9" y="5"/>
                  </a:cubicBezTo>
                  <a:cubicBezTo>
                    <a:pt x="7" y="5"/>
                    <a:pt x="5" y="4"/>
                    <a:pt x="3" y="4"/>
                  </a:cubicBezTo>
                </a:path>
              </a:pathLst>
            </a:custGeom>
            <a:solidFill>
              <a:srgbClr val="E3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" name="Freeform 65">
              <a:extLst>
                <a:ext uri="{FF2B5EF4-FFF2-40B4-BE49-F238E27FC236}">
                  <a16:creationId xmlns:a16="http://schemas.microsoft.com/office/drawing/2014/main" id="{D50DF697-A573-36AE-7A84-A17FADCE19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9" y="2587"/>
              <a:ext cx="55" cy="175"/>
            </a:xfrm>
            <a:custGeom>
              <a:avLst/>
              <a:gdLst>
                <a:gd name="T0" fmla="*/ 37 w 24"/>
                <a:gd name="T1" fmla="*/ 29 h 72"/>
                <a:gd name="T2" fmla="*/ 85 w 24"/>
                <a:gd name="T3" fmla="*/ 442 h 72"/>
                <a:gd name="T4" fmla="*/ 0 w 24"/>
                <a:gd name="T5" fmla="*/ 1033 h 72"/>
                <a:gd name="T6" fmla="*/ 48 w 24"/>
                <a:gd name="T7" fmla="*/ 29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" h="72">
                  <a:moveTo>
                    <a:pt x="3" y="2"/>
                  </a:moveTo>
                  <a:cubicBezTo>
                    <a:pt x="12" y="7"/>
                    <a:pt x="8" y="22"/>
                    <a:pt x="7" y="31"/>
                  </a:cubicBezTo>
                  <a:cubicBezTo>
                    <a:pt x="6" y="44"/>
                    <a:pt x="3" y="58"/>
                    <a:pt x="0" y="72"/>
                  </a:cubicBezTo>
                  <a:cubicBezTo>
                    <a:pt x="2" y="64"/>
                    <a:pt x="24" y="0"/>
                    <a:pt x="4" y="2"/>
                  </a:cubicBezTo>
                </a:path>
              </a:pathLst>
            </a:custGeom>
            <a:solidFill>
              <a:srgbClr val="E3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" name="Freeform 66">
              <a:extLst>
                <a:ext uri="{FF2B5EF4-FFF2-40B4-BE49-F238E27FC236}">
                  <a16:creationId xmlns:a16="http://schemas.microsoft.com/office/drawing/2014/main" id="{14E12BE2-60F1-A837-4AF2-B99C9D7FA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7" y="2618"/>
              <a:ext cx="41" cy="127"/>
            </a:xfrm>
            <a:custGeom>
              <a:avLst/>
              <a:gdLst>
                <a:gd name="T0" fmla="*/ 93 w 18"/>
                <a:gd name="T1" fmla="*/ 12 h 52"/>
                <a:gd name="T2" fmla="*/ 130 w 18"/>
                <a:gd name="T3" fmla="*/ 293 h 52"/>
                <a:gd name="T4" fmla="*/ 57 w 18"/>
                <a:gd name="T5" fmla="*/ 508 h 52"/>
                <a:gd name="T6" fmla="*/ 0 w 18"/>
                <a:gd name="T7" fmla="*/ 757 h 52"/>
                <a:gd name="T8" fmla="*/ 203 w 18"/>
                <a:gd name="T9" fmla="*/ 161 h 52"/>
                <a:gd name="T10" fmla="*/ 155 w 18"/>
                <a:gd name="T11" fmla="*/ 0 h 52"/>
                <a:gd name="T12" fmla="*/ 82 w 18"/>
                <a:gd name="T13" fmla="*/ 0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52">
                  <a:moveTo>
                    <a:pt x="8" y="1"/>
                  </a:moveTo>
                  <a:cubicBezTo>
                    <a:pt x="14" y="4"/>
                    <a:pt x="13" y="14"/>
                    <a:pt x="11" y="20"/>
                  </a:cubicBezTo>
                  <a:cubicBezTo>
                    <a:pt x="9" y="25"/>
                    <a:pt x="7" y="30"/>
                    <a:pt x="5" y="35"/>
                  </a:cubicBezTo>
                  <a:cubicBezTo>
                    <a:pt x="3" y="40"/>
                    <a:pt x="2" y="46"/>
                    <a:pt x="0" y="52"/>
                  </a:cubicBezTo>
                  <a:cubicBezTo>
                    <a:pt x="6" y="38"/>
                    <a:pt x="16" y="26"/>
                    <a:pt x="17" y="11"/>
                  </a:cubicBezTo>
                  <a:cubicBezTo>
                    <a:pt x="18" y="6"/>
                    <a:pt x="18" y="1"/>
                    <a:pt x="13" y="0"/>
                  </a:cubicBezTo>
                  <a:cubicBezTo>
                    <a:pt x="11" y="0"/>
                    <a:pt x="8" y="0"/>
                    <a:pt x="7" y="0"/>
                  </a:cubicBezTo>
                </a:path>
              </a:pathLst>
            </a:custGeom>
            <a:solidFill>
              <a:srgbClr val="E3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" name="Freeform 67">
              <a:extLst>
                <a:ext uri="{FF2B5EF4-FFF2-40B4-BE49-F238E27FC236}">
                  <a16:creationId xmlns:a16="http://schemas.microsoft.com/office/drawing/2014/main" id="{53B0EE22-D2B9-15BA-1C97-CBEC5D097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2" y="2584"/>
              <a:ext cx="51" cy="120"/>
            </a:xfrm>
            <a:custGeom>
              <a:avLst/>
              <a:gdLst>
                <a:gd name="T0" fmla="*/ 0 w 22"/>
                <a:gd name="T1" fmla="*/ 103 h 49"/>
                <a:gd name="T2" fmla="*/ 264 w 22"/>
                <a:gd name="T3" fmla="*/ 720 h 49"/>
                <a:gd name="T4" fmla="*/ 162 w 22"/>
                <a:gd name="T5" fmla="*/ 71 h 49"/>
                <a:gd name="T6" fmla="*/ 0 w 22"/>
                <a:gd name="T7" fmla="*/ 103 h 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2" h="49">
                  <a:moveTo>
                    <a:pt x="0" y="7"/>
                  </a:moveTo>
                  <a:cubicBezTo>
                    <a:pt x="19" y="2"/>
                    <a:pt x="20" y="39"/>
                    <a:pt x="21" y="49"/>
                  </a:cubicBezTo>
                  <a:cubicBezTo>
                    <a:pt x="19" y="35"/>
                    <a:pt x="22" y="17"/>
                    <a:pt x="13" y="5"/>
                  </a:cubicBezTo>
                  <a:cubicBezTo>
                    <a:pt x="9" y="0"/>
                    <a:pt x="4" y="3"/>
                    <a:pt x="0" y="7"/>
                  </a:cubicBezTo>
                </a:path>
              </a:pathLst>
            </a:custGeom>
            <a:solidFill>
              <a:srgbClr val="E3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" name="Freeform 68">
              <a:extLst>
                <a:ext uri="{FF2B5EF4-FFF2-40B4-BE49-F238E27FC236}">
                  <a16:creationId xmlns:a16="http://schemas.microsoft.com/office/drawing/2014/main" id="{DC9F3E00-E173-A366-7F1D-91C719554C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2611"/>
              <a:ext cx="57" cy="112"/>
            </a:xfrm>
            <a:custGeom>
              <a:avLst/>
              <a:gdLst>
                <a:gd name="T0" fmla="*/ 0 w 25"/>
                <a:gd name="T1" fmla="*/ 161 h 46"/>
                <a:gd name="T2" fmla="*/ 155 w 25"/>
                <a:gd name="T3" fmla="*/ 231 h 46"/>
                <a:gd name="T4" fmla="*/ 296 w 25"/>
                <a:gd name="T5" fmla="*/ 665 h 46"/>
                <a:gd name="T6" fmla="*/ 212 w 25"/>
                <a:gd name="T7" fmla="*/ 331 h 46"/>
                <a:gd name="T8" fmla="*/ 141 w 25"/>
                <a:gd name="T9" fmla="*/ 58 h 46"/>
                <a:gd name="T10" fmla="*/ 0 w 25"/>
                <a:gd name="T11" fmla="*/ 131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46">
                  <a:moveTo>
                    <a:pt x="0" y="11"/>
                  </a:moveTo>
                  <a:cubicBezTo>
                    <a:pt x="5" y="4"/>
                    <a:pt x="11" y="11"/>
                    <a:pt x="13" y="16"/>
                  </a:cubicBezTo>
                  <a:cubicBezTo>
                    <a:pt x="18" y="26"/>
                    <a:pt x="21" y="36"/>
                    <a:pt x="25" y="46"/>
                  </a:cubicBezTo>
                  <a:cubicBezTo>
                    <a:pt x="23" y="38"/>
                    <a:pt x="21" y="31"/>
                    <a:pt x="18" y="23"/>
                  </a:cubicBezTo>
                  <a:cubicBezTo>
                    <a:pt x="17" y="17"/>
                    <a:pt x="16" y="8"/>
                    <a:pt x="12" y="4"/>
                  </a:cubicBezTo>
                  <a:cubicBezTo>
                    <a:pt x="7" y="0"/>
                    <a:pt x="2" y="5"/>
                    <a:pt x="0" y="9"/>
                  </a:cubicBezTo>
                </a:path>
              </a:pathLst>
            </a:custGeom>
            <a:solidFill>
              <a:srgbClr val="E3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0" name="Freeform 69">
              <a:extLst>
                <a:ext uri="{FF2B5EF4-FFF2-40B4-BE49-F238E27FC236}">
                  <a16:creationId xmlns:a16="http://schemas.microsoft.com/office/drawing/2014/main" id="{B9B564AA-5963-0418-FDC7-532DF3A344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2" y="2850"/>
              <a:ext cx="23" cy="38"/>
            </a:xfrm>
            <a:custGeom>
              <a:avLst/>
              <a:gdLst>
                <a:gd name="T0" fmla="*/ 74 w 10"/>
                <a:gd name="T1" fmla="*/ 12 h 16"/>
                <a:gd name="T2" fmla="*/ 0 w 10"/>
                <a:gd name="T3" fmla="*/ 214 h 16"/>
                <a:gd name="T4" fmla="*/ 85 w 10"/>
                <a:gd name="T5" fmla="*/ 0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6">
                  <a:moveTo>
                    <a:pt x="6" y="1"/>
                  </a:moveTo>
                  <a:cubicBezTo>
                    <a:pt x="8" y="6"/>
                    <a:pt x="6" y="14"/>
                    <a:pt x="0" y="16"/>
                  </a:cubicBezTo>
                  <a:cubicBezTo>
                    <a:pt x="10" y="16"/>
                    <a:pt x="9" y="6"/>
                    <a:pt x="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1" name="Freeform 70">
              <a:extLst>
                <a:ext uri="{FF2B5EF4-FFF2-40B4-BE49-F238E27FC236}">
                  <a16:creationId xmlns:a16="http://schemas.microsoft.com/office/drawing/2014/main" id="{89F67BED-D0F9-0BBA-1A5E-F9923F834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2840"/>
              <a:ext cx="20" cy="39"/>
            </a:xfrm>
            <a:custGeom>
              <a:avLst/>
              <a:gdLst>
                <a:gd name="T0" fmla="*/ 64 w 9"/>
                <a:gd name="T1" fmla="*/ 12 h 16"/>
                <a:gd name="T2" fmla="*/ 0 w 9"/>
                <a:gd name="T3" fmla="*/ 232 h 16"/>
                <a:gd name="T4" fmla="*/ 64 w 9"/>
                <a:gd name="T5" fmla="*/ 0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6">
                  <a:moveTo>
                    <a:pt x="6" y="1"/>
                  </a:moveTo>
                  <a:cubicBezTo>
                    <a:pt x="7" y="6"/>
                    <a:pt x="5" y="14"/>
                    <a:pt x="0" y="16"/>
                  </a:cubicBezTo>
                  <a:cubicBezTo>
                    <a:pt x="9" y="16"/>
                    <a:pt x="9" y="6"/>
                    <a:pt x="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2" name="Freeform 71">
              <a:extLst>
                <a:ext uri="{FF2B5EF4-FFF2-40B4-BE49-F238E27FC236}">
                  <a16:creationId xmlns:a16="http://schemas.microsoft.com/office/drawing/2014/main" id="{4953C079-876C-2BF6-18FE-4856431EDE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4" y="2847"/>
              <a:ext cx="30" cy="49"/>
            </a:xfrm>
            <a:custGeom>
              <a:avLst/>
              <a:gdLst>
                <a:gd name="T0" fmla="*/ 0 w 13"/>
                <a:gd name="T1" fmla="*/ 203 h 20"/>
                <a:gd name="T2" fmla="*/ 150 w 13"/>
                <a:gd name="T3" fmla="*/ 0 h 20"/>
                <a:gd name="T4" fmla="*/ 0 w 13"/>
                <a:gd name="T5" fmla="*/ 203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20">
                  <a:moveTo>
                    <a:pt x="0" y="14"/>
                  </a:moveTo>
                  <a:cubicBezTo>
                    <a:pt x="7" y="16"/>
                    <a:pt x="12" y="5"/>
                    <a:pt x="12" y="0"/>
                  </a:cubicBezTo>
                  <a:cubicBezTo>
                    <a:pt x="12" y="5"/>
                    <a:pt x="13" y="20"/>
                    <a:pt x="0" y="1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3" name="Freeform 72">
              <a:extLst>
                <a:ext uri="{FF2B5EF4-FFF2-40B4-BE49-F238E27FC236}">
                  <a16:creationId xmlns:a16="http://schemas.microsoft.com/office/drawing/2014/main" id="{4066DDB4-D4CD-0F96-3908-5A8C0CD5C5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2" y="2854"/>
              <a:ext cx="34" cy="51"/>
            </a:xfrm>
            <a:custGeom>
              <a:avLst/>
              <a:gdLst>
                <a:gd name="T0" fmla="*/ 0 w 15"/>
                <a:gd name="T1" fmla="*/ 231 h 21"/>
                <a:gd name="T2" fmla="*/ 165 w 15"/>
                <a:gd name="T3" fmla="*/ 0 h 21"/>
                <a:gd name="T4" fmla="*/ 11 w 15"/>
                <a:gd name="T5" fmla="*/ 231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21">
                  <a:moveTo>
                    <a:pt x="0" y="16"/>
                  </a:moveTo>
                  <a:cubicBezTo>
                    <a:pt x="8" y="17"/>
                    <a:pt x="14" y="7"/>
                    <a:pt x="14" y="0"/>
                  </a:cubicBezTo>
                  <a:cubicBezTo>
                    <a:pt x="15" y="7"/>
                    <a:pt x="11" y="21"/>
                    <a:pt x="1" y="1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4" name="Freeform 73">
              <a:extLst>
                <a:ext uri="{FF2B5EF4-FFF2-40B4-BE49-F238E27FC236}">
                  <a16:creationId xmlns:a16="http://schemas.microsoft.com/office/drawing/2014/main" id="{0D9FD0D9-BA41-2F35-7A57-7324AC2805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2" y="2871"/>
              <a:ext cx="32" cy="42"/>
            </a:xfrm>
            <a:custGeom>
              <a:avLst/>
              <a:gdLst>
                <a:gd name="T0" fmla="*/ 0 w 14"/>
                <a:gd name="T1" fmla="*/ 195 h 17"/>
                <a:gd name="T2" fmla="*/ 167 w 14"/>
                <a:gd name="T3" fmla="*/ 0 h 17"/>
                <a:gd name="T4" fmla="*/ 94 w 14"/>
                <a:gd name="T5" fmla="*/ 225 h 17"/>
                <a:gd name="T6" fmla="*/ 0 w 14"/>
                <a:gd name="T7" fmla="*/ 195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" h="17">
                  <a:moveTo>
                    <a:pt x="0" y="13"/>
                  </a:moveTo>
                  <a:cubicBezTo>
                    <a:pt x="8" y="15"/>
                    <a:pt x="13" y="8"/>
                    <a:pt x="14" y="0"/>
                  </a:cubicBezTo>
                  <a:cubicBezTo>
                    <a:pt x="14" y="5"/>
                    <a:pt x="13" y="13"/>
                    <a:pt x="8" y="15"/>
                  </a:cubicBezTo>
                  <a:cubicBezTo>
                    <a:pt x="5" y="17"/>
                    <a:pt x="2" y="16"/>
                    <a:pt x="0" y="1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5" name="Freeform 74">
              <a:extLst>
                <a:ext uri="{FF2B5EF4-FFF2-40B4-BE49-F238E27FC236}">
                  <a16:creationId xmlns:a16="http://schemas.microsoft.com/office/drawing/2014/main" id="{3AFEAD1A-D42E-B592-0A88-F849AC14D0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6" y="2881"/>
              <a:ext cx="28" cy="29"/>
            </a:xfrm>
            <a:custGeom>
              <a:avLst/>
              <a:gdLst>
                <a:gd name="T0" fmla="*/ 12 w 12"/>
                <a:gd name="T1" fmla="*/ 140 h 12"/>
                <a:gd name="T2" fmla="*/ 142 w 12"/>
                <a:gd name="T3" fmla="*/ 0 h 12"/>
                <a:gd name="T4" fmla="*/ 114 w 12"/>
                <a:gd name="T5" fmla="*/ 128 h 12"/>
                <a:gd name="T6" fmla="*/ 0 w 12"/>
                <a:gd name="T7" fmla="*/ 14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2">
                  <a:moveTo>
                    <a:pt x="1" y="10"/>
                  </a:moveTo>
                  <a:cubicBezTo>
                    <a:pt x="7" y="12"/>
                    <a:pt x="10" y="4"/>
                    <a:pt x="11" y="0"/>
                  </a:cubicBezTo>
                  <a:cubicBezTo>
                    <a:pt x="12" y="3"/>
                    <a:pt x="12" y="7"/>
                    <a:pt x="9" y="9"/>
                  </a:cubicBezTo>
                  <a:cubicBezTo>
                    <a:pt x="7" y="11"/>
                    <a:pt x="2" y="12"/>
                    <a:pt x="0" y="1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6" name="Freeform 75">
              <a:extLst>
                <a:ext uri="{FF2B5EF4-FFF2-40B4-BE49-F238E27FC236}">
                  <a16:creationId xmlns:a16="http://schemas.microsoft.com/office/drawing/2014/main" id="{2D054314-F8FB-0C06-F15D-987B38CC5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" y="2635"/>
              <a:ext cx="44" cy="86"/>
            </a:xfrm>
            <a:custGeom>
              <a:avLst/>
              <a:gdLst>
                <a:gd name="T0" fmla="*/ 236 w 19"/>
                <a:gd name="T1" fmla="*/ 194 h 35"/>
                <a:gd name="T2" fmla="*/ 86 w 19"/>
                <a:gd name="T3" fmla="*/ 61 h 35"/>
                <a:gd name="T4" fmla="*/ 134 w 19"/>
                <a:gd name="T5" fmla="*/ 518 h 35"/>
                <a:gd name="T6" fmla="*/ 113 w 19"/>
                <a:gd name="T7" fmla="*/ 206 h 35"/>
                <a:gd name="T8" fmla="*/ 199 w 19"/>
                <a:gd name="T9" fmla="*/ 162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35">
                  <a:moveTo>
                    <a:pt x="19" y="13"/>
                  </a:moveTo>
                  <a:cubicBezTo>
                    <a:pt x="17" y="10"/>
                    <a:pt x="12" y="0"/>
                    <a:pt x="7" y="4"/>
                  </a:cubicBezTo>
                  <a:cubicBezTo>
                    <a:pt x="0" y="10"/>
                    <a:pt x="8" y="30"/>
                    <a:pt x="11" y="35"/>
                  </a:cubicBezTo>
                  <a:cubicBezTo>
                    <a:pt x="10" y="31"/>
                    <a:pt x="7" y="19"/>
                    <a:pt x="9" y="14"/>
                  </a:cubicBezTo>
                  <a:cubicBezTo>
                    <a:pt x="10" y="12"/>
                    <a:pt x="13" y="10"/>
                    <a:pt x="16" y="11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" name="Freeform 76">
              <a:extLst>
                <a:ext uri="{FF2B5EF4-FFF2-40B4-BE49-F238E27FC236}">
                  <a16:creationId xmlns:a16="http://schemas.microsoft.com/office/drawing/2014/main" id="{B0BE9A6C-AC06-CFA8-6EB7-78A383FFD7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2604"/>
              <a:ext cx="50" cy="58"/>
            </a:xfrm>
            <a:custGeom>
              <a:avLst/>
              <a:gdLst>
                <a:gd name="T0" fmla="*/ 248 w 22"/>
                <a:gd name="T1" fmla="*/ 169 h 24"/>
                <a:gd name="T2" fmla="*/ 118 w 22"/>
                <a:gd name="T3" fmla="*/ 29 h 24"/>
                <a:gd name="T4" fmla="*/ 130 w 22"/>
                <a:gd name="T5" fmla="*/ 338 h 24"/>
                <a:gd name="T6" fmla="*/ 211 w 22"/>
                <a:gd name="T7" fmla="*/ 111 h 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2" h="24">
                  <a:moveTo>
                    <a:pt x="21" y="12"/>
                  </a:moveTo>
                  <a:cubicBezTo>
                    <a:pt x="22" y="5"/>
                    <a:pt x="16" y="0"/>
                    <a:pt x="10" y="2"/>
                  </a:cubicBezTo>
                  <a:cubicBezTo>
                    <a:pt x="0" y="4"/>
                    <a:pt x="10" y="18"/>
                    <a:pt x="11" y="24"/>
                  </a:cubicBezTo>
                  <a:cubicBezTo>
                    <a:pt x="11" y="16"/>
                    <a:pt x="8" y="8"/>
                    <a:pt x="18" y="8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" name="Freeform 77">
              <a:extLst>
                <a:ext uri="{FF2B5EF4-FFF2-40B4-BE49-F238E27FC236}">
                  <a16:creationId xmlns:a16="http://schemas.microsoft.com/office/drawing/2014/main" id="{ECB79BAC-5458-7FF0-119E-824389782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5" y="2580"/>
              <a:ext cx="43" cy="75"/>
            </a:xfrm>
            <a:custGeom>
              <a:avLst/>
              <a:gdLst>
                <a:gd name="T0" fmla="*/ 220 w 19"/>
                <a:gd name="T1" fmla="*/ 198 h 31"/>
                <a:gd name="T2" fmla="*/ 102 w 19"/>
                <a:gd name="T3" fmla="*/ 58 h 31"/>
                <a:gd name="T4" fmla="*/ 81 w 19"/>
                <a:gd name="T5" fmla="*/ 438 h 31"/>
                <a:gd name="T6" fmla="*/ 163 w 19"/>
                <a:gd name="T7" fmla="*/ 128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31">
                  <a:moveTo>
                    <a:pt x="19" y="14"/>
                  </a:moveTo>
                  <a:cubicBezTo>
                    <a:pt x="18" y="9"/>
                    <a:pt x="16" y="0"/>
                    <a:pt x="9" y="4"/>
                  </a:cubicBezTo>
                  <a:cubicBezTo>
                    <a:pt x="0" y="10"/>
                    <a:pt x="3" y="24"/>
                    <a:pt x="7" y="31"/>
                  </a:cubicBezTo>
                  <a:cubicBezTo>
                    <a:pt x="7" y="26"/>
                    <a:pt x="4" y="7"/>
                    <a:pt x="14" y="9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9" name="Freeform 78">
              <a:extLst>
                <a:ext uri="{FF2B5EF4-FFF2-40B4-BE49-F238E27FC236}">
                  <a16:creationId xmlns:a16="http://schemas.microsoft.com/office/drawing/2014/main" id="{E9A41683-A87E-8B3C-7004-52FE0C522A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6" y="2572"/>
              <a:ext cx="37" cy="56"/>
            </a:xfrm>
            <a:custGeom>
              <a:avLst/>
              <a:gdLst>
                <a:gd name="T0" fmla="*/ 199 w 16"/>
                <a:gd name="T1" fmla="*/ 219 h 23"/>
                <a:gd name="T2" fmla="*/ 86 w 16"/>
                <a:gd name="T3" fmla="*/ 58 h 23"/>
                <a:gd name="T4" fmla="*/ 0 w 16"/>
                <a:gd name="T5" fmla="*/ 331 h 23"/>
                <a:gd name="T6" fmla="*/ 187 w 16"/>
                <a:gd name="T7" fmla="*/ 131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" h="23">
                  <a:moveTo>
                    <a:pt x="16" y="15"/>
                  </a:moveTo>
                  <a:cubicBezTo>
                    <a:pt x="16" y="10"/>
                    <a:pt x="14" y="0"/>
                    <a:pt x="7" y="4"/>
                  </a:cubicBezTo>
                  <a:cubicBezTo>
                    <a:pt x="1" y="7"/>
                    <a:pt x="0" y="17"/>
                    <a:pt x="0" y="23"/>
                  </a:cubicBezTo>
                  <a:cubicBezTo>
                    <a:pt x="3" y="17"/>
                    <a:pt x="5" y="5"/>
                    <a:pt x="15" y="9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0" name="Freeform 79">
              <a:extLst>
                <a:ext uri="{FF2B5EF4-FFF2-40B4-BE49-F238E27FC236}">
                  <a16:creationId xmlns:a16="http://schemas.microsoft.com/office/drawing/2014/main" id="{2183249B-941D-3690-D2E5-7FC546E05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6" y="2570"/>
              <a:ext cx="43" cy="63"/>
            </a:xfrm>
            <a:custGeom>
              <a:avLst/>
              <a:gdLst>
                <a:gd name="T0" fmla="*/ 195 w 19"/>
                <a:gd name="T1" fmla="*/ 259 h 26"/>
                <a:gd name="T2" fmla="*/ 129 w 19"/>
                <a:gd name="T3" fmla="*/ 29 h 26"/>
                <a:gd name="T4" fmla="*/ 0 w 19"/>
                <a:gd name="T5" fmla="*/ 371 h 26"/>
                <a:gd name="T6" fmla="*/ 81 w 19"/>
                <a:gd name="T7" fmla="*/ 199 h 26"/>
                <a:gd name="T8" fmla="*/ 183 w 19"/>
                <a:gd name="T9" fmla="*/ 182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26">
                  <a:moveTo>
                    <a:pt x="17" y="18"/>
                  </a:moveTo>
                  <a:cubicBezTo>
                    <a:pt x="19" y="15"/>
                    <a:pt x="17" y="0"/>
                    <a:pt x="11" y="2"/>
                  </a:cubicBezTo>
                  <a:cubicBezTo>
                    <a:pt x="3" y="5"/>
                    <a:pt x="0" y="20"/>
                    <a:pt x="0" y="26"/>
                  </a:cubicBezTo>
                  <a:cubicBezTo>
                    <a:pt x="0" y="22"/>
                    <a:pt x="3" y="16"/>
                    <a:pt x="7" y="14"/>
                  </a:cubicBezTo>
                  <a:cubicBezTo>
                    <a:pt x="9" y="12"/>
                    <a:pt x="14" y="10"/>
                    <a:pt x="16" y="13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1" name="Freeform 80">
              <a:extLst>
                <a:ext uri="{FF2B5EF4-FFF2-40B4-BE49-F238E27FC236}">
                  <a16:creationId xmlns:a16="http://schemas.microsoft.com/office/drawing/2014/main" id="{1CA33C14-64B6-F93C-65AB-65949AF825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" y="2594"/>
              <a:ext cx="39" cy="56"/>
            </a:xfrm>
            <a:custGeom>
              <a:avLst/>
              <a:gdLst>
                <a:gd name="T0" fmla="*/ 195 w 17"/>
                <a:gd name="T1" fmla="*/ 173 h 23"/>
                <a:gd name="T2" fmla="*/ 122 w 17"/>
                <a:gd name="T3" fmla="*/ 12 h 23"/>
                <a:gd name="T4" fmla="*/ 0 w 17"/>
                <a:gd name="T5" fmla="*/ 331 h 23"/>
                <a:gd name="T6" fmla="*/ 94 w 17"/>
                <a:gd name="T7" fmla="*/ 131 h 23"/>
                <a:gd name="T8" fmla="*/ 167 w 17"/>
                <a:gd name="T9" fmla="*/ 141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23">
                  <a:moveTo>
                    <a:pt x="16" y="12"/>
                  </a:moveTo>
                  <a:cubicBezTo>
                    <a:pt x="17" y="8"/>
                    <a:pt x="16" y="0"/>
                    <a:pt x="10" y="1"/>
                  </a:cubicBezTo>
                  <a:cubicBezTo>
                    <a:pt x="2" y="3"/>
                    <a:pt x="0" y="17"/>
                    <a:pt x="0" y="23"/>
                  </a:cubicBezTo>
                  <a:cubicBezTo>
                    <a:pt x="1" y="19"/>
                    <a:pt x="3" y="11"/>
                    <a:pt x="8" y="9"/>
                  </a:cubicBezTo>
                  <a:cubicBezTo>
                    <a:pt x="11" y="7"/>
                    <a:pt x="12" y="9"/>
                    <a:pt x="14" y="10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2" name="Freeform 81">
              <a:extLst>
                <a:ext uri="{FF2B5EF4-FFF2-40B4-BE49-F238E27FC236}">
                  <a16:creationId xmlns:a16="http://schemas.microsoft.com/office/drawing/2014/main" id="{5322E334-3433-651A-2E27-42AC0B58A2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9" y="2616"/>
              <a:ext cx="41" cy="58"/>
            </a:xfrm>
            <a:custGeom>
              <a:avLst/>
              <a:gdLst>
                <a:gd name="T0" fmla="*/ 187 w 18"/>
                <a:gd name="T1" fmla="*/ 268 h 24"/>
                <a:gd name="T2" fmla="*/ 130 w 18"/>
                <a:gd name="T3" fmla="*/ 29 h 24"/>
                <a:gd name="T4" fmla="*/ 0 w 18"/>
                <a:gd name="T5" fmla="*/ 338 h 24"/>
                <a:gd name="T6" fmla="*/ 109 w 18"/>
                <a:gd name="T7" fmla="*/ 157 h 24"/>
                <a:gd name="T8" fmla="*/ 187 w 18"/>
                <a:gd name="T9" fmla="*/ 239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6" y="19"/>
                  </a:moveTo>
                  <a:cubicBezTo>
                    <a:pt x="18" y="15"/>
                    <a:pt x="16" y="4"/>
                    <a:pt x="11" y="2"/>
                  </a:cubicBezTo>
                  <a:cubicBezTo>
                    <a:pt x="3" y="0"/>
                    <a:pt x="0" y="19"/>
                    <a:pt x="0" y="24"/>
                  </a:cubicBezTo>
                  <a:cubicBezTo>
                    <a:pt x="2" y="20"/>
                    <a:pt x="3" y="11"/>
                    <a:pt x="9" y="11"/>
                  </a:cubicBezTo>
                  <a:cubicBezTo>
                    <a:pt x="13" y="10"/>
                    <a:pt x="15" y="14"/>
                    <a:pt x="16" y="17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3" name="Freeform 82">
              <a:extLst>
                <a:ext uri="{FF2B5EF4-FFF2-40B4-BE49-F238E27FC236}">
                  <a16:creationId xmlns:a16="http://schemas.microsoft.com/office/drawing/2014/main" id="{68596B09-68F9-B0BC-1CB5-0D0035AA7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2840"/>
              <a:ext cx="30" cy="56"/>
            </a:xfrm>
            <a:custGeom>
              <a:avLst/>
              <a:gdLst>
                <a:gd name="T0" fmla="*/ 37 w 13"/>
                <a:gd name="T1" fmla="*/ 0 h 23"/>
                <a:gd name="T2" fmla="*/ 37 w 13"/>
                <a:gd name="T3" fmla="*/ 261 h 23"/>
                <a:gd name="T4" fmla="*/ 159 w 13"/>
                <a:gd name="T5" fmla="*/ 319 h 23"/>
                <a:gd name="T6" fmla="*/ 28 w 13"/>
                <a:gd name="T7" fmla="*/ 41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23">
                  <a:moveTo>
                    <a:pt x="3" y="0"/>
                  </a:moveTo>
                  <a:cubicBezTo>
                    <a:pt x="1" y="5"/>
                    <a:pt x="0" y="13"/>
                    <a:pt x="3" y="18"/>
                  </a:cubicBezTo>
                  <a:cubicBezTo>
                    <a:pt x="5" y="23"/>
                    <a:pt x="8" y="23"/>
                    <a:pt x="13" y="22"/>
                  </a:cubicBezTo>
                  <a:cubicBezTo>
                    <a:pt x="6" y="23"/>
                    <a:pt x="1" y="8"/>
                    <a:pt x="2" y="3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4" name="Freeform 83">
              <a:extLst>
                <a:ext uri="{FF2B5EF4-FFF2-40B4-BE49-F238E27FC236}">
                  <a16:creationId xmlns:a16="http://schemas.microsoft.com/office/drawing/2014/main" id="{3D92114F-4D1F-5044-9BC8-294FEA575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4" y="2825"/>
              <a:ext cx="39" cy="61"/>
            </a:xfrm>
            <a:custGeom>
              <a:avLst/>
              <a:gdLst>
                <a:gd name="T0" fmla="*/ 11 w 17"/>
                <a:gd name="T1" fmla="*/ 0 h 25"/>
                <a:gd name="T2" fmla="*/ 0 w 17"/>
                <a:gd name="T3" fmla="*/ 144 h 25"/>
                <a:gd name="T4" fmla="*/ 48 w 17"/>
                <a:gd name="T5" fmla="*/ 273 h 25"/>
                <a:gd name="T6" fmla="*/ 204 w 17"/>
                <a:gd name="T7" fmla="*/ 303 h 25"/>
                <a:gd name="T8" fmla="*/ 73 w 17"/>
                <a:gd name="T9" fmla="*/ 244 h 25"/>
                <a:gd name="T10" fmla="*/ 37 w 17"/>
                <a:gd name="T11" fmla="*/ 59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25">
                  <a:moveTo>
                    <a:pt x="1" y="0"/>
                  </a:moveTo>
                  <a:cubicBezTo>
                    <a:pt x="1" y="3"/>
                    <a:pt x="0" y="7"/>
                    <a:pt x="0" y="10"/>
                  </a:cubicBezTo>
                  <a:cubicBezTo>
                    <a:pt x="0" y="13"/>
                    <a:pt x="2" y="16"/>
                    <a:pt x="4" y="19"/>
                  </a:cubicBezTo>
                  <a:cubicBezTo>
                    <a:pt x="7" y="25"/>
                    <a:pt x="12" y="24"/>
                    <a:pt x="17" y="21"/>
                  </a:cubicBezTo>
                  <a:cubicBezTo>
                    <a:pt x="12" y="22"/>
                    <a:pt x="8" y="22"/>
                    <a:pt x="6" y="17"/>
                  </a:cubicBezTo>
                  <a:cubicBezTo>
                    <a:pt x="4" y="14"/>
                    <a:pt x="2" y="6"/>
                    <a:pt x="3" y="4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5" name="Freeform 84">
              <a:extLst>
                <a:ext uri="{FF2B5EF4-FFF2-40B4-BE49-F238E27FC236}">
                  <a16:creationId xmlns:a16="http://schemas.microsoft.com/office/drawing/2014/main" id="{CE8854CC-7845-5453-C7AE-4AACEE2B0F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4" y="2815"/>
              <a:ext cx="31" cy="61"/>
            </a:xfrm>
            <a:custGeom>
              <a:avLst/>
              <a:gdLst>
                <a:gd name="T0" fmla="*/ 35 w 14"/>
                <a:gd name="T1" fmla="*/ 0 h 25"/>
                <a:gd name="T2" fmla="*/ 35 w 14"/>
                <a:gd name="T3" fmla="*/ 293 h 25"/>
                <a:gd name="T4" fmla="*/ 153 w 14"/>
                <a:gd name="T5" fmla="*/ 273 h 25"/>
                <a:gd name="T6" fmla="*/ 35 w 14"/>
                <a:gd name="T7" fmla="*/ 120 h 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" h="25">
                  <a:moveTo>
                    <a:pt x="3" y="0"/>
                  </a:moveTo>
                  <a:cubicBezTo>
                    <a:pt x="3" y="7"/>
                    <a:pt x="0" y="14"/>
                    <a:pt x="3" y="20"/>
                  </a:cubicBezTo>
                  <a:cubicBezTo>
                    <a:pt x="5" y="25"/>
                    <a:pt x="11" y="24"/>
                    <a:pt x="14" y="19"/>
                  </a:cubicBezTo>
                  <a:cubicBezTo>
                    <a:pt x="7" y="23"/>
                    <a:pt x="4" y="13"/>
                    <a:pt x="3" y="8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6" name="Freeform 85">
              <a:extLst>
                <a:ext uri="{FF2B5EF4-FFF2-40B4-BE49-F238E27FC236}">
                  <a16:creationId xmlns:a16="http://schemas.microsoft.com/office/drawing/2014/main" id="{D93E20FE-BA4F-F266-A82C-319F94E956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2833"/>
              <a:ext cx="21" cy="46"/>
            </a:xfrm>
            <a:custGeom>
              <a:avLst/>
              <a:gdLst>
                <a:gd name="T0" fmla="*/ 12 w 9"/>
                <a:gd name="T1" fmla="*/ 0 h 19"/>
                <a:gd name="T2" fmla="*/ 114 w 9"/>
                <a:gd name="T3" fmla="*/ 157 h 19"/>
                <a:gd name="T4" fmla="*/ 28 w 9"/>
                <a:gd name="T5" fmla="*/ 58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9">
                  <a:moveTo>
                    <a:pt x="1" y="0"/>
                  </a:moveTo>
                  <a:cubicBezTo>
                    <a:pt x="1" y="6"/>
                    <a:pt x="0" y="19"/>
                    <a:pt x="9" y="11"/>
                  </a:cubicBezTo>
                  <a:cubicBezTo>
                    <a:pt x="5" y="13"/>
                    <a:pt x="2" y="7"/>
                    <a:pt x="2" y="4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" name="Freeform 86">
              <a:extLst>
                <a:ext uri="{FF2B5EF4-FFF2-40B4-BE49-F238E27FC236}">
                  <a16:creationId xmlns:a16="http://schemas.microsoft.com/office/drawing/2014/main" id="{BEAA3972-1A9A-754E-0464-D5565AB11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" y="2850"/>
              <a:ext cx="23" cy="29"/>
            </a:xfrm>
            <a:custGeom>
              <a:avLst/>
              <a:gdLst>
                <a:gd name="T0" fmla="*/ 0 w 10"/>
                <a:gd name="T1" fmla="*/ 0 h 12"/>
                <a:gd name="T2" fmla="*/ 28 w 10"/>
                <a:gd name="T3" fmla="*/ 140 h 12"/>
                <a:gd name="T4" fmla="*/ 122 w 10"/>
                <a:gd name="T5" fmla="*/ 99 h 12"/>
                <a:gd name="T6" fmla="*/ 28 w 10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2">
                  <a:moveTo>
                    <a:pt x="0" y="0"/>
                  </a:moveTo>
                  <a:cubicBezTo>
                    <a:pt x="0" y="2"/>
                    <a:pt x="0" y="8"/>
                    <a:pt x="2" y="10"/>
                  </a:cubicBezTo>
                  <a:cubicBezTo>
                    <a:pt x="4" y="12"/>
                    <a:pt x="9" y="10"/>
                    <a:pt x="10" y="7"/>
                  </a:cubicBezTo>
                  <a:cubicBezTo>
                    <a:pt x="6" y="9"/>
                    <a:pt x="1" y="4"/>
                    <a:pt x="2" y="0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" name="Freeform 87">
              <a:extLst>
                <a:ext uri="{FF2B5EF4-FFF2-40B4-BE49-F238E27FC236}">
                  <a16:creationId xmlns:a16="http://schemas.microsoft.com/office/drawing/2014/main" id="{C034AEDC-0828-C678-E068-0BAFD1ADA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9" y="2871"/>
              <a:ext cx="19" cy="22"/>
            </a:xfrm>
            <a:custGeom>
              <a:avLst/>
              <a:gdLst>
                <a:gd name="T0" fmla="*/ 29 w 8"/>
                <a:gd name="T1" fmla="*/ 0 h 9"/>
                <a:gd name="T2" fmla="*/ 29 w 8"/>
                <a:gd name="T3" fmla="*/ 120 h 9"/>
                <a:gd name="T4" fmla="*/ 107 w 8"/>
                <a:gd name="T5" fmla="*/ 90 h 9"/>
                <a:gd name="T6" fmla="*/ 40 w 8"/>
                <a:gd name="T7" fmla="*/ 12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9">
                  <a:moveTo>
                    <a:pt x="2" y="0"/>
                  </a:moveTo>
                  <a:cubicBezTo>
                    <a:pt x="1" y="2"/>
                    <a:pt x="0" y="7"/>
                    <a:pt x="2" y="8"/>
                  </a:cubicBezTo>
                  <a:cubicBezTo>
                    <a:pt x="3" y="9"/>
                    <a:pt x="6" y="6"/>
                    <a:pt x="8" y="6"/>
                  </a:cubicBezTo>
                  <a:cubicBezTo>
                    <a:pt x="7" y="4"/>
                    <a:pt x="5" y="2"/>
                    <a:pt x="3" y="1"/>
                  </a:cubicBezTo>
                </a:path>
              </a:pathLst>
            </a:custGeom>
            <a:solidFill>
              <a:srgbClr val="870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9" name="Freeform 88">
              <a:extLst>
                <a:ext uri="{FF2B5EF4-FFF2-40B4-BE49-F238E27FC236}">
                  <a16:creationId xmlns:a16="http://schemas.microsoft.com/office/drawing/2014/main" id="{04F09B04-DEE1-0680-33DE-F49F8981E9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" y="2633"/>
              <a:ext cx="34" cy="41"/>
            </a:xfrm>
            <a:custGeom>
              <a:avLst/>
              <a:gdLst>
                <a:gd name="T0" fmla="*/ 36 w 15"/>
                <a:gd name="T1" fmla="*/ 0 h 17"/>
                <a:gd name="T2" fmla="*/ 73 w 15"/>
                <a:gd name="T3" fmla="*/ 12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17">
                  <a:moveTo>
                    <a:pt x="3" y="0"/>
                  </a:moveTo>
                  <a:cubicBezTo>
                    <a:pt x="0" y="17"/>
                    <a:pt x="15" y="5"/>
                    <a:pt x="6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0" name="Freeform 89">
              <a:extLst>
                <a:ext uri="{FF2B5EF4-FFF2-40B4-BE49-F238E27FC236}">
                  <a16:creationId xmlns:a16="http://schemas.microsoft.com/office/drawing/2014/main" id="{A317111E-CFF7-ACAD-74C4-3F2C9A10D0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3" y="2606"/>
              <a:ext cx="16" cy="22"/>
            </a:xfrm>
            <a:custGeom>
              <a:avLst/>
              <a:gdLst>
                <a:gd name="T0" fmla="*/ 57 w 7"/>
                <a:gd name="T1" fmla="*/ 0 h 9"/>
                <a:gd name="T2" fmla="*/ 48 w 7"/>
                <a:gd name="T3" fmla="*/ 132 h 9"/>
                <a:gd name="T4" fmla="*/ 85 w 7"/>
                <a:gd name="T5" fmla="*/ 71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9">
                  <a:moveTo>
                    <a:pt x="5" y="0"/>
                  </a:moveTo>
                  <a:cubicBezTo>
                    <a:pt x="0" y="1"/>
                    <a:pt x="2" y="7"/>
                    <a:pt x="4" y="9"/>
                  </a:cubicBezTo>
                  <a:cubicBezTo>
                    <a:pt x="6" y="9"/>
                    <a:pt x="7" y="7"/>
                    <a:pt x="7" y="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1" name="Freeform 90">
              <a:extLst>
                <a:ext uri="{FF2B5EF4-FFF2-40B4-BE49-F238E27FC236}">
                  <a16:creationId xmlns:a16="http://schemas.microsoft.com/office/drawing/2014/main" id="{681E3AFD-3CC3-3B67-28D4-BA8D834A3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8" y="2580"/>
              <a:ext cx="23" cy="24"/>
            </a:xfrm>
            <a:custGeom>
              <a:avLst/>
              <a:gdLst>
                <a:gd name="T0" fmla="*/ 94 w 10"/>
                <a:gd name="T1" fmla="*/ 0 h 10"/>
                <a:gd name="T2" fmla="*/ 122 w 10"/>
                <a:gd name="T3" fmla="*/ 41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0">
                  <a:moveTo>
                    <a:pt x="8" y="0"/>
                  </a:moveTo>
                  <a:cubicBezTo>
                    <a:pt x="0" y="3"/>
                    <a:pt x="9" y="10"/>
                    <a:pt x="10" y="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" name="Freeform 91">
              <a:extLst>
                <a:ext uri="{FF2B5EF4-FFF2-40B4-BE49-F238E27FC236}">
                  <a16:creationId xmlns:a16="http://schemas.microsoft.com/office/drawing/2014/main" id="{FEF2361E-4EF6-0B8E-6F5B-8B0DD69A11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6" y="2606"/>
              <a:ext cx="12" cy="10"/>
            </a:xfrm>
            <a:custGeom>
              <a:avLst/>
              <a:gdLst>
                <a:gd name="T0" fmla="*/ 12 w 5"/>
                <a:gd name="T1" fmla="*/ 0 h 4"/>
                <a:gd name="T2" fmla="*/ 12 w 5"/>
                <a:gd name="T3" fmla="*/ 63 h 4"/>
                <a:gd name="T4" fmla="*/ 41 w 5"/>
                <a:gd name="T5" fmla="*/ 0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4">
                  <a:moveTo>
                    <a:pt x="1" y="0"/>
                  </a:moveTo>
                  <a:cubicBezTo>
                    <a:pt x="0" y="1"/>
                    <a:pt x="0" y="3"/>
                    <a:pt x="1" y="4"/>
                  </a:cubicBezTo>
                  <a:cubicBezTo>
                    <a:pt x="5" y="4"/>
                    <a:pt x="4" y="0"/>
                    <a:pt x="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" name="Freeform 92">
              <a:extLst>
                <a:ext uri="{FF2B5EF4-FFF2-40B4-BE49-F238E27FC236}">
                  <a16:creationId xmlns:a16="http://schemas.microsoft.com/office/drawing/2014/main" id="{68B9CE79-C6F3-20E2-8235-DDB1439493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4" y="2565"/>
              <a:ext cx="20" cy="24"/>
            </a:xfrm>
            <a:custGeom>
              <a:avLst/>
              <a:gdLst>
                <a:gd name="T0" fmla="*/ 80 w 9"/>
                <a:gd name="T1" fmla="*/ 29 h 10"/>
                <a:gd name="T2" fmla="*/ 80 w 9"/>
                <a:gd name="T3" fmla="*/ 139 h 10"/>
                <a:gd name="T4" fmla="*/ 89 w 9"/>
                <a:gd name="T5" fmla="*/ 7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0">
                  <a:moveTo>
                    <a:pt x="7" y="2"/>
                  </a:moveTo>
                  <a:cubicBezTo>
                    <a:pt x="0" y="0"/>
                    <a:pt x="3" y="8"/>
                    <a:pt x="7" y="10"/>
                  </a:cubicBezTo>
                  <a:cubicBezTo>
                    <a:pt x="9" y="9"/>
                    <a:pt x="9" y="6"/>
                    <a:pt x="8" y="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4" name="Freeform 93">
              <a:extLst>
                <a:ext uri="{FF2B5EF4-FFF2-40B4-BE49-F238E27FC236}">
                  <a16:creationId xmlns:a16="http://schemas.microsoft.com/office/drawing/2014/main" id="{AD12A05D-3B77-061D-5424-2D8AF36AE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" y="2599"/>
              <a:ext cx="18" cy="12"/>
            </a:xfrm>
            <a:custGeom>
              <a:avLst/>
              <a:gdLst>
                <a:gd name="T0" fmla="*/ 36 w 8"/>
                <a:gd name="T1" fmla="*/ 0 h 5"/>
                <a:gd name="T2" fmla="*/ 56 w 8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5">
                  <a:moveTo>
                    <a:pt x="3" y="0"/>
                  </a:moveTo>
                  <a:cubicBezTo>
                    <a:pt x="0" y="4"/>
                    <a:pt x="8" y="5"/>
                    <a:pt x="5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5" name="Freeform 94">
              <a:extLst>
                <a:ext uri="{FF2B5EF4-FFF2-40B4-BE49-F238E27FC236}">
                  <a16:creationId xmlns:a16="http://schemas.microsoft.com/office/drawing/2014/main" id="{F2D530C2-D476-C5EA-9289-609505FFD1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8" y="2582"/>
              <a:ext cx="16" cy="22"/>
            </a:xfrm>
            <a:custGeom>
              <a:avLst/>
              <a:gdLst>
                <a:gd name="T0" fmla="*/ 37 w 7"/>
                <a:gd name="T1" fmla="*/ 0 h 9"/>
                <a:gd name="T2" fmla="*/ 48 w 7"/>
                <a:gd name="T3" fmla="*/ 120 h 9"/>
                <a:gd name="T4" fmla="*/ 57 w 7"/>
                <a:gd name="T5" fmla="*/ 29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9">
                  <a:moveTo>
                    <a:pt x="3" y="0"/>
                  </a:moveTo>
                  <a:cubicBezTo>
                    <a:pt x="0" y="2"/>
                    <a:pt x="0" y="9"/>
                    <a:pt x="4" y="8"/>
                  </a:cubicBezTo>
                  <a:cubicBezTo>
                    <a:pt x="6" y="8"/>
                    <a:pt x="7" y="4"/>
                    <a:pt x="5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6" name="Freeform 95">
              <a:extLst>
                <a:ext uri="{FF2B5EF4-FFF2-40B4-BE49-F238E27FC236}">
                  <a16:creationId xmlns:a16="http://schemas.microsoft.com/office/drawing/2014/main" id="{DEBDE369-89BF-8F61-91E8-6051607032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1" y="2609"/>
              <a:ext cx="18" cy="17"/>
            </a:xfrm>
            <a:custGeom>
              <a:avLst/>
              <a:gdLst>
                <a:gd name="T0" fmla="*/ 56 w 8"/>
                <a:gd name="T1" fmla="*/ 0 h 7"/>
                <a:gd name="T2" fmla="*/ 81 w 8"/>
                <a:gd name="T3" fmla="*/ 41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7">
                  <a:moveTo>
                    <a:pt x="5" y="0"/>
                  </a:moveTo>
                  <a:cubicBezTo>
                    <a:pt x="0" y="4"/>
                    <a:pt x="8" y="7"/>
                    <a:pt x="7" y="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7" name="Freeform 96">
              <a:extLst>
                <a:ext uri="{FF2B5EF4-FFF2-40B4-BE49-F238E27FC236}">
                  <a16:creationId xmlns:a16="http://schemas.microsoft.com/office/drawing/2014/main" id="{80DB7F82-811A-60B5-679C-72D0307E51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9" y="1074"/>
              <a:ext cx="476" cy="1004"/>
            </a:xfrm>
            <a:custGeom>
              <a:avLst/>
              <a:gdLst>
                <a:gd name="T0" fmla="*/ 861 w 209"/>
                <a:gd name="T1" fmla="*/ 773 h 413"/>
                <a:gd name="T2" fmla="*/ 1701 w 209"/>
                <a:gd name="T3" fmla="*/ 243 h 413"/>
                <a:gd name="T4" fmla="*/ 2469 w 209"/>
                <a:gd name="T5" fmla="*/ 0 h 413"/>
                <a:gd name="T6" fmla="*/ 0 w 209"/>
                <a:gd name="T7" fmla="*/ 1855 h 413"/>
                <a:gd name="T8" fmla="*/ 0 w 209"/>
                <a:gd name="T9" fmla="*/ 1855 h 413"/>
                <a:gd name="T10" fmla="*/ 0 w 209"/>
                <a:gd name="T11" fmla="*/ 2788 h 413"/>
                <a:gd name="T12" fmla="*/ 118 w 209"/>
                <a:gd name="T13" fmla="*/ 3333 h 413"/>
                <a:gd name="T14" fmla="*/ 0 w 209"/>
                <a:gd name="T15" fmla="*/ 3705 h 413"/>
                <a:gd name="T16" fmla="*/ 118 w 209"/>
                <a:gd name="T17" fmla="*/ 4055 h 413"/>
                <a:gd name="T18" fmla="*/ 73 w 209"/>
                <a:gd name="T19" fmla="*/ 4398 h 413"/>
                <a:gd name="T20" fmla="*/ 239 w 209"/>
                <a:gd name="T21" fmla="*/ 5059 h 413"/>
                <a:gd name="T22" fmla="*/ 73 w 209"/>
                <a:gd name="T23" fmla="*/ 5633 h 413"/>
                <a:gd name="T24" fmla="*/ 223 w 209"/>
                <a:gd name="T25" fmla="*/ 5934 h 413"/>
                <a:gd name="T26" fmla="*/ 223 w 209"/>
                <a:gd name="T27" fmla="*/ 5922 h 413"/>
                <a:gd name="T28" fmla="*/ 239 w 209"/>
                <a:gd name="T29" fmla="*/ 5501 h 413"/>
                <a:gd name="T30" fmla="*/ 499 w 209"/>
                <a:gd name="T31" fmla="*/ 5071 h 413"/>
                <a:gd name="T32" fmla="*/ 342 w 209"/>
                <a:gd name="T33" fmla="*/ 4378 h 413"/>
                <a:gd name="T34" fmla="*/ 342 w 209"/>
                <a:gd name="T35" fmla="*/ 4026 h 413"/>
                <a:gd name="T36" fmla="*/ 296 w 209"/>
                <a:gd name="T37" fmla="*/ 3676 h 413"/>
                <a:gd name="T38" fmla="*/ 369 w 209"/>
                <a:gd name="T39" fmla="*/ 3245 h 413"/>
                <a:gd name="T40" fmla="*/ 305 w 209"/>
                <a:gd name="T41" fmla="*/ 3061 h 413"/>
                <a:gd name="T42" fmla="*/ 285 w 209"/>
                <a:gd name="T43" fmla="*/ 2842 h 413"/>
                <a:gd name="T44" fmla="*/ 305 w 209"/>
                <a:gd name="T45" fmla="*/ 2470 h 413"/>
                <a:gd name="T46" fmla="*/ 435 w 209"/>
                <a:gd name="T47" fmla="*/ 2156 h 413"/>
                <a:gd name="T48" fmla="*/ 471 w 209"/>
                <a:gd name="T49" fmla="*/ 1677 h 413"/>
                <a:gd name="T50" fmla="*/ 861 w 209"/>
                <a:gd name="T51" fmla="*/ 773 h 41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09" h="413">
                  <a:moveTo>
                    <a:pt x="73" y="54"/>
                  </a:moveTo>
                  <a:cubicBezTo>
                    <a:pt x="97" y="34"/>
                    <a:pt x="116" y="31"/>
                    <a:pt x="144" y="17"/>
                  </a:cubicBezTo>
                  <a:cubicBezTo>
                    <a:pt x="161" y="9"/>
                    <a:pt x="192" y="5"/>
                    <a:pt x="209" y="0"/>
                  </a:cubicBezTo>
                  <a:cubicBezTo>
                    <a:pt x="104" y="10"/>
                    <a:pt x="0" y="54"/>
                    <a:pt x="0" y="12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212"/>
                    <a:pt x="10" y="208"/>
                    <a:pt x="10" y="232"/>
                  </a:cubicBezTo>
                  <a:cubicBezTo>
                    <a:pt x="10" y="249"/>
                    <a:pt x="0" y="244"/>
                    <a:pt x="0" y="258"/>
                  </a:cubicBezTo>
                  <a:cubicBezTo>
                    <a:pt x="0" y="272"/>
                    <a:pt x="9" y="267"/>
                    <a:pt x="10" y="282"/>
                  </a:cubicBezTo>
                  <a:cubicBezTo>
                    <a:pt x="12" y="296"/>
                    <a:pt x="3" y="293"/>
                    <a:pt x="6" y="306"/>
                  </a:cubicBezTo>
                  <a:cubicBezTo>
                    <a:pt x="6" y="326"/>
                    <a:pt x="20" y="334"/>
                    <a:pt x="20" y="352"/>
                  </a:cubicBezTo>
                  <a:cubicBezTo>
                    <a:pt x="20" y="370"/>
                    <a:pt x="4" y="374"/>
                    <a:pt x="6" y="392"/>
                  </a:cubicBezTo>
                  <a:cubicBezTo>
                    <a:pt x="7" y="405"/>
                    <a:pt x="15" y="406"/>
                    <a:pt x="19" y="413"/>
                  </a:cubicBezTo>
                  <a:cubicBezTo>
                    <a:pt x="19" y="412"/>
                    <a:pt x="19" y="412"/>
                    <a:pt x="19" y="412"/>
                  </a:cubicBezTo>
                  <a:cubicBezTo>
                    <a:pt x="23" y="405"/>
                    <a:pt x="17" y="392"/>
                    <a:pt x="20" y="383"/>
                  </a:cubicBezTo>
                  <a:cubicBezTo>
                    <a:pt x="24" y="372"/>
                    <a:pt x="37" y="364"/>
                    <a:pt x="42" y="353"/>
                  </a:cubicBezTo>
                  <a:cubicBezTo>
                    <a:pt x="51" y="335"/>
                    <a:pt x="39" y="320"/>
                    <a:pt x="29" y="305"/>
                  </a:cubicBezTo>
                  <a:cubicBezTo>
                    <a:pt x="20" y="291"/>
                    <a:pt x="25" y="291"/>
                    <a:pt x="29" y="280"/>
                  </a:cubicBezTo>
                  <a:cubicBezTo>
                    <a:pt x="33" y="268"/>
                    <a:pt x="28" y="266"/>
                    <a:pt x="25" y="256"/>
                  </a:cubicBezTo>
                  <a:cubicBezTo>
                    <a:pt x="20" y="241"/>
                    <a:pt x="31" y="239"/>
                    <a:pt x="31" y="226"/>
                  </a:cubicBezTo>
                  <a:cubicBezTo>
                    <a:pt x="31" y="222"/>
                    <a:pt x="27" y="217"/>
                    <a:pt x="26" y="213"/>
                  </a:cubicBezTo>
                  <a:cubicBezTo>
                    <a:pt x="25" y="208"/>
                    <a:pt x="26" y="203"/>
                    <a:pt x="24" y="198"/>
                  </a:cubicBezTo>
                  <a:cubicBezTo>
                    <a:pt x="19" y="184"/>
                    <a:pt x="13" y="185"/>
                    <a:pt x="26" y="172"/>
                  </a:cubicBezTo>
                  <a:cubicBezTo>
                    <a:pt x="35" y="163"/>
                    <a:pt x="37" y="164"/>
                    <a:pt x="37" y="150"/>
                  </a:cubicBezTo>
                  <a:cubicBezTo>
                    <a:pt x="36" y="138"/>
                    <a:pt x="37" y="129"/>
                    <a:pt x="40" y="117"/>
                  </a:cubicBezTo>
                  <a:cubicBezTo>
                    <a:pt x="44" y="89"/>
                    <a:pt x="58" y="67"/>
                    <a:pt x="73" y="54"/>
                  </a:cubicBezTo>
                  <a:close/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" name="Freeform 97">
              <a:extLst>
                <a:ext uri="{FF2B5EF4-FFF2-40B4-BE49-F238E27FC236}">
                  <a16:creationId xmlns:a16="http://schemas.microsoft.com/office/drawing/2014/main" id="{4D32F552-3D99-D47F-A66D-0361A49A81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6" y="1446"/>
              <a:ext cx="294" cy="233"/>
            </a:xfrm>
            <a:custGeom>
              <a:avLst/>
              <a:gdLst>
                <a:gd name="T0" fmla="*/ 119 w 129"/>
                <a:gd name="T1" fmla="*/ 1374 h 96"/>
                <a:gd name="T2" fmla="*/ 415 w 129"/>
                <a:gd name="T3" fmla="*/ 900 h 96"/>
                <a:gd name="T4" fmla="*/ 889 w 129"/>
                <a:gd name="T5" fmla="*/ 459 h 96"/>
                <a:gd name="T6" fmla="*/ 1527 w 129"/>
                <a:gd name="T7" fmla="*/ 160 h 96"/>
                <a:gd name="T8" fmla="*/ 779 w 129"/>
                <a:gd name="T9" fmla="*/ 442 h 96"/>
                <a:gd name="T10" fmla="*/ 463 w 129"/>
                <a:gd name="T11" fmla="*/ 672 h 96"/>
                <a:gd name="T12" fmla="*/ 0 w 129"/>
                <a:gd name="T13" fmla="*/ 1160 h 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9" h="96">
                  <a:moveTo>
                    <a:pt x="10" y="96"/>
                  </a:moveTo>
                  <a:cubicBezTo>
                    <a:pt x="18" y="84"/>
                    <a:pt x="24" y="73"/>
                    <a:pt x="35" y="63"/>
                  </a:cubicBezTo>
                  <a:cubicBezTo>
                    <a:pt x="48" y="52"/>
                    <a:pt x="61" y="40"/>
                    <a:pt x="75" y="32"/>
                  </a:cubicBezTo>
                  <a:cubicBezTo>
                    <a:pt x="91" y="22"/>
                    <a:pt x="111" y="14"/>
                    <a:pt x="129" y="11"/>
                  </a:cubicBezTo>
                  <a:cubicBezTo>
                    <a:pt x="118" y="0"/>
                    <a:pt x="77" y="25"/>
                    <a:pt x="66" y="31"/>
                  </a:cubicBezTo>
                  <a:cubicBezTo>
                    <a:pt x="56" y="36"/>
                    <a:pt x="47" y="41"/>
                    <a:pt x="39" y="47"/>
                  </a:cubicBezTo>
                  <a:cubicBezTo>
                    <a:pt x="27" y="56"/>
                    <a:pt x="8" y="68"/>
                    <a:pt x="0" y="81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9" name="Freeform 98">
              <a:extLst>
                <a:ext uri="{FF2B5EF4-FFF2-40B4-BE49-F238E27FC236}">
                  <a16:creationId xmlns:a16="http://schemas.microsoft.com/office/drawing/2014/main" id="{D8E592D1-F57A-C586-48C0-0284300D38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5" y="1441"/>
              <a:ext cx="98" cy="129"/>
            </a:xfrm>
            <a:custGeom>
              <a:avLst/>
              <a:gdLst>
                <a:gd name="T0" fmla="*/ 141 w 43"/>
                <a:gd name="T1" fmla="*/ 764 h 53"/>
                <a:gd name="T2" fmla="*/ 260 w 43"/>
                <a:gd name="T3" fmla="*/ 392 h 53"/>
                <a:gd name="T4" fmla="*/ 508 w 43"/>
                <a:gd name="T5" fmla="*/ 0 h 53"/>
                <a:gd name="T6" fmla="*/ 0 w 43"/>
                <a:gd name="T7" fmla="*/ 545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" h="53">
                  <a:moveTo>
                    <a:pt x="12" y="53"/>
                  </a:moveTo>
                  <a:cubicBezTo>
                    <a:pt x="15" y="43"/>
                    <a:pt x="16" y="36"/>
                    <a:pt x="22" y="27"/>
                  </a:cubicBezTo>
                  <a:cubicBezTo>
                    <a:pt x="27" y="19"/>
                    <a:pt x="33" y="5"/>
                    <a:pt x="43" y="0"/>
                  </a:cubicBezTo>
                  <a:cubicBezTo>
                    <a:pt x="28" y="10"/>
                    <a:pt x="9" y="23"/>
                    <a:pt x="0" y="38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0" name="Freeform 99">
              <a:extLst>
                <a:ext uri="{FF2B5EF4-FFF2-40B4-BE49-F238E27FC236}">
                  <a16:creationId xmlns:a16="http://schemas.microsoft.com/office/drawing/2014/main" id="{D5C20FE9-A248-E984-BDC0-3B96EB48C8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6" y="1624"/>
              <a:ext cx="267" cy="221"/>
            </a:xfrm>
            <a:custGeom>
              <a:avLst/>
              <a:gdLst>
                <a:gd name="T0" fmla="*/ 203 w 117"/>
                <a:gd name="T1" fmla="*/ 1304 h 91"/>
                <a:gd name="T2" fmla="*/ 833 w 117"/>
                <a:gd name="T3" fmla="*/ 372 h 91"/>
                <a:gd name="T4" fmla="*/ 1390 w 117"/>
                <a:gd name="T5" fmla="*/ 0 h 91"/>
                <a:gd name="T6" fmla="*/ 0 w 117"/>
                <a:gd name="T7" fmla="*/ 1073 h 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7" h="91">
                  <a:moveTo>
                    <a:pt x="17" y="91"/>
                  </a:moveTo>
                  <a:cubicBezTo>
                    <a:pt x="20" y="64"/>
                    <a:pt x="48" y="40"/>
                    <a:pt x="70" y="26"/>
                  </a:cubicBezTo>
                  <a:cubicBezTo>
                    <a:pt x="85" y="17"/>
                    <a:pt x="101" y="7"/>
                    <a:pt x="117" y="0"/>
                  </a:cubicBezTo>
                  <a:cubicBezTo>
                    <a:pt x="78" y="12"/>
                    <a:pt x="21" y="37"/>
                    <a:pt x="0" y="75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1" name="Freeform 100">
              <a:extLst>
                <a:ext uri="{FF2B5EF4-FFF2-40B4-BE49-F238E27FC236}">
                  <a16:creationId xmlns:a16="http://schemas.microsoft.com/office/drawing/2014/main" id="{D8CCCB8A-B718-7524-B785-2F156FA2AA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4" y="1786"/>
              <a:ext cx="263" cy="212"/>
            </a:xfrm>
            <a:custGeom>
              <a:avLst/>
              <a:gdLst>
                <a:gd name="T0" fmla="*/ 0 w 115"/>
                <a:gd name="T1" fmla="*/ 1260 h 87"/>
                <a:gd name="T2" fmla="*/ 716 w 115"/>
                <a:gd name="T3" fmla="*/ 475 h 87"/>
                <a:gd name="T4" fmla="*/ 1098 w 115"/>
                <a:gd name="T5" fmla="*/ 190 h 87"/>
                <a:gd name="T6" fmla="*/ 1374 w 115"/>
                <a:gd name="T7" fmla="*/ 0 h 87"/>
                <a:gd name="T8" fmla="*/ 94 w 115"/>
                <a:gd name="T9" fmla="*/ 797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5" h="87">
                  <a:moveTo>
                    <a:pt x="0" y="87"/>
                  </a:moveTo>
                  <a:cubicBezTo>
                    <a:pt x="11" y="63"/>
                    <a:pt x="39" y="46"/>
                    <a:pt x="60" y="33"/>
                  </a:cubicBezTo>
                  <a:cubicBezTo>
                    <a:pt x="71" y="26"/>
                    <a:pt x="81" y="19"/>
                    <a:pt x="92" y="13"/>
                  </a:cubicBezTo>
                  <a:cubicBezTo>
                    <a:pt x="99" y="9"/>
                    <a:pt x="109" y="6"/>
                    <a:pt x="115" y="0"/>
                  </a:cubicBezTo>
                  <a:cubicBezTo>
                    <a:pt x="74" y="10"/>
                    <a:pt x="43" y="34"/>
                    <a:pt x="8" y="55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2" name="Freeform 101">
              <a:extLst>
                <a:ext uri="{FF2B5EF4-FFF2-40B4-BE49-F238E27FC236}">
                  <a16:creationId xmlns:a16="http://schemas.microsoft.com/office/drawing/2014/main" id="{BCFD36A4-42F1-F9EE-8351-A85A1CEBF9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21" y="1967"/>
              <a:ext cx="355" cy="780"/>
            </a:xfrm>
            <a:custGeom>
              <a:avLst/>
              <a:gdLst>
                <a:gd name="T0" fmla="*/ 730 w 156"/>
                <a:gd name="T1" fmla="*/ 962 h 321"/>
                <a:gd name="T2" fmla="*/ 1283 w 156"/>
                <a:gd name="T3" fmla="*/ 360 h 321"/>
                <a:gd name="T4" fmla="*/ 1839 w 156"/>
                <a:gd name="T5" fmla="*/ 0 h 321"/>
                <a:gd name="T6" fmla="*/ 1393 w 156"/>
                <a:gd name="T7" fmla="*/ 87 h 321"/>
                <a:gd name="T8" fmla="*/ 57 w 156"/>
                <a:gd name="T9" fmla="*/ 1074 h 321"/>
                <a:gd name="T10" fmla="*/ 0 w 156"/>
                <a:gd name="T11" fmla="*/ 1647 h 321"/>
                <a:gd name="T12" fmla="*/ 589 w 156"/>
                <a:gd name="T13" fmla="*/ 3543 h 321"/>
                <a:gd name="T14" fmla="*/ 1190 w 156"/>
                <a:gd name="T15" fmla="*/ 4204 h 321"/>
                <a:gd name="T16" fmla="*/ 906 w 156"/>
                <a:gd name="T17" fmla="*/ 3761 h 321"/>
                <a:gd name="T18" fmla="*/ 544 w 156"/>
                <a:gd name="T19" fmla="*/ 2969 h 321"/>
                <a:gd name="T20" fmla="*/ 462 w 156"/>
                <a:gd name="T21" fmla="*/ 1849 h 321"/>
                <a:gd name="T22" fmla="*/ 730 w 156"/>
                <a:gd name="T23" fmla="*/ 962 h 321"/>
                <a:gd name="T24" fmla="*/ 1393 w 156"/>
                <a:gd name="T25" fmla="*/ 4576 h 321"/>
                <a:gd name="T26" fmla="*/ 1393 w 156"/>
                <a:gd name="T27" fmla="*/ 4576 h 321"/>
                <a:gd name="T28" fmla="*/ 1393 w 156"/>
                <a:gd name="T29" fmla="*/ 4593 h 321"/>
                <a:gd name="T30" fmla="*/ 1404 w 156"/>
                <a:gd name="T31" fmla="*/ 4605 h 321"/>
                <a:gd name="T32" fmla="*/ 1393 w 156"/>
                <a:gd name="T33" fmla="*/ 4576 h 3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56" h="321">
                  <a:moveTo>
                    <a:pt x="62" y="67"/>
                  </a:moveTo>
                  <a:cubicBezTo>
                    <a:pt x="75" y="49"/>
                    <a:pt x="91" y="37"/>
                    <a:pt x="109" y="25"/>
                  </a:cubicBezTo>
                  <a:cubicBezTo>
                    <a:pt x="124" y="14"/>
                    <a:pt x="140" y="7"/>
                    <a:pt x="156" y="0"/>
                  </a:cubicBezTo>
                  <a:cubicBezTo>
                    <a:pt x="118" y="6"/>
                    <a:pt x="118" y="6"/>
                    <a:pt x="118" y="6"/>
                  </a:cubicBezTo>
                  <a:cubicBezTo>
                    <a:pt x="74" y="19"/>
                    <a:pt x="31" y="36"/>
                    <a:pt x="5" y="75"/>
                  </a:cubicBezTo>
                  <a:cubicBezTo>
                    <a:pt x="3" y="86"/>
                    <a:pt x="0" y="97"/>
                    <a:pt x="0" y="115"/>
                  </a:cubicBezTo>
                  <a:cubicBezTo>
                    <a:pt x="0" y="143"/>
                    <a:pt x="6" y="199"/>
                    <a:pt x="50" y="247"/>
                  </a:cubicBezTo>
                  <a:cubicBezTo>
                    <a:pt x="75" y="275"/>
                    <a:pt x="90" y="283"/>
                    <a:pt x="101" y="293"/>
                  </a:cubicBezTo>
                  <a:cubicBezTo>
                    <a:pt x="93" y="282"/>
                    <a:pt x="85" y="273"/>
                    <a:pt x="77" y="262"/>
                  </a:cubicBezTo>
                  <a:cubicBezTo>
                    <a:pt x="65" y="245"/>
                    <a:pt x="52" y="227"/>
                    <a:pt x="46" y="207"/>
                  </a:cubicBezTo>
                  <a:cubicBezTo>
                    <a:pt x="38" y="183"/>
                    <a:pt x="36" y="155"/>
                    <a:pt x="39" y="129"/>
                  </a:cubicBezTo>
                  <a:cubicBezTo>
                    <a:pt x="42" y="105"/>
                    <a:pt x="47" y="86"/>
                    <a:pt x="62" y="67"/>
                  </a:cubicBezTo>
                  <a:close/>
                  <a:moveTo>
                    <a:pt x="118" y="319"/>
                  </a:moveTo>
                  <a:cubicBezTo>
                    <a:pt x="118" y="319"/>
                    <a:pt x="118" y="319"/>
                    <a:pt x="118" y="319"/>
                  </a:cubicBezTo>
                  <a:cubicBezTo>
                    <a:pt x="118" y="320"/>
                    <a:pt x="118" y="320"/>
                    <a:pt x="118" y="320"/>
                  </a:cubicBezTo>
                  <a:cubicBezTo>
                    <a:pt x="119" y="321"/>
                    <a:pt x="119" y="321"/>
                    <a:pt x="119" y="321"/>
                  </a:cubicBezTo>
                  <a:cubicBezTo>
                    <a:pt x="120" y="321"/>
                    <a:pt x="118" y="319"/>
                    <a:pt x="118" y="319"/>
                  </a:cubicBezTo>
                  <a:close/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3" name="Freeform 102">
              <a:extLst>
                <a:ext uri="{FF2B5EF4-FFF2-40B4-BE49-F238E27FC236}">
                  <a16:creationId xmlns:a16="http://schemas.microsoft.com/office/drawing/2014/main" id="{8C760AAA-28D1-40A4-1B43-D0E8A05E7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5" y="2631"/>
              <a:ext cx="242" cy="868"/>
            </a:xfrm>
            <a:custGeom>
              <a:avLst/>
              <a:gdLst>
                <a:gd name="T0" fmla="*/ 1130 w 106"/>
                <a:gd name="T1" fmla="*/ 4870 h 357"/>
                <a:gd name="T2" fmla="*/ 1260 w 106"/>
                <a:gd name="T3" fmla="*/ 4641 h 357"/>
                <a:gd name="T4" fmla="*/ 918 w 106"/>
                <a:gd name="T5" fmla="*/ 4600 h 357"/>
                <a:gd name="T6" fmla="*/ 658 w 106"/>
                <a:gd name="T7" fmla="*/ 3924 h 357"/>
                <a:gd name="T8" fmla="*/ 724 w 106"/>
                <a:gd name="T9" fmla="*/ 3404 h 357"/>
                <a:gd name="T10" fmla="*/ 678 w 106"/>
                <a:gd name="T11" fmla="*/ 2743 h 357"/>
                <a:gd name="T12" fmla="*/ 621 w 106"/>
                <a:gd name="T13" fmla="*/ 1938 h 357"/>
                <a:gd name="T14" fmla="*/ 667 w 106"/>
                <a:gd name="T15" fmla="*/ 1366 h 357"/>
                <a:gd name="T16" fmla="*/ 548 w 106"/>
                <a:gd name="T17" fmla="*/ 562 h 357"/>
                <a:gd name="T18" fmla="*/ 354 w 106"/>
                <a:gd name="T19" fmla="*/ 243 h 357"/>
                <a:gd name="T20" fmla="*/ 57 w 106"/>
                <a:gd name="T21" fmla="*/ 0 h 357"/>
                <a:gd name="T22" fmla="*/ 0 w 106"/>
                <a:gd name="T23" fmla="*/ 41 h 357"/>
                <a:gd name="T24" fmla="*/ 475 w 106"/>
                <a:gd name="T25" fmla="*/ 793 h 357"/>
                <a:gd name="T26" fmla="*/ 463 w 106"/>
                <a:gd name="T27" fmla="*/ 2198 h 357"/>
                <a:gd name="T28" fmla="*/ 167 w 106"/>
                <a:gd name="T29" fmla="*/ 5060 h 357"/>
                <a:gd name="T30" fmla="*/ 121 w 106"/>
                <a:gd name="T31" fmla="*/ 5130 h 357"/>
                <a:gd name="T32" fmla="*/ 308 w 106"/>
                <a:gd name="T33" fmla="*/ 5120 h 357"/>
                <a:gd name="T34" fmla="*/ 658 w 106"/>
                <a:gd name="T35" fmla="*/ 5018 h 357"/>
                <a:gd name="T36" fmla="*/ 984 w 106"/>
                <a:gd name="T37" fmla="*/ 4943 h 357"/>
                <a:gd name="T38" fmla="*/ 1130 w 106"/>
                <a:gd name="T39" fmla="*/ 4870 h 35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06" h="357">
                  <a:moveTo>
                    <a:pt x="95" y="339"/>
                  </a:moveTo>
                  <a:cubicBezTo>
                    <a:pt x="98" y="335"/>
                    <a:pt x="102" y="329"/>
                    <a:pt x="106" y="323"/>
                  </a:cubicBezTo>
                  <a:cubicBezTo>
                    <a:pt x="96" y="324"/>
                    <a:pt x="86" y="323"/>
                    <a:pt x="77" y="320"/>
                  </a:cubicBezTo>
                  <a:cubicBezTo>
                    <a:pt x="59" y="313"/>
                    <a:pt x="55" y="290"/>
                    <a:pt x="55" y="273"/>
                  </a:cubicBezTo>
                  <a:cubicBezTo>
                    <a:pt x="55" y="261"/>
                    <a:pt x="60" y="249"/>
                    <a:pt x="61" y="237"/>
                  </a:cubicBezTo>
                  <a:cubicBezTo>
                    <a:pt x="62" y="221"/>
                    <a:pt x="60" y="206"/>
                    <a:pt x="57" y="191"/>
                  </a:cubicBezTo>
                  <a:cubicBezTo>
                    <a:pt x="54" y="171"/>
                    <a:pt x="50" y="155"/>
                    <a:pt x="52" y="135"/>
                  </a:cubicBezTo>
                  <a:cubicBezTo>
                    <a:pt x="53" y="122"/>
                    <a:pt x="56" y="109"/>
                    <a:pt x="56" y="95"/>
                  </a:cubicBezTo>
                  <a:cubicBezTo>
                    <a:pt x="57" y="74"/>
                    <a:pt x="55" y="58"/>
                    <a:pt x="46" y="39"/>
                  </a:cubicBezTo>
                  <a:cubicBezTo>
                    <a:pt x="42" y="30"/>
                    <a:pt x="38" y="23"/>
                    <a:pt x="30" y="17"/>
                  </a:cubicBezTo>
                  <a:cubicBezTo>
                    <a:pt x="22" y="11"/>
                    <a:pt x="10" y="8"/>
                    <a:pt x="5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20" y="20"/>
                    <a:pt x="29" y="24"/>
                    <a:pt x="40" y="55"/>
                  </a:cubicBezTo>
                  <a:cubicBezTo>
                    <a:pt x="52" y="90"/>
                    <a:pt x="41" y="113"/>
                    <a:pt x="39" y="153"/>
                  </a:cubicBezTo>
                  <a:cubicBezTo>
                    <a:pt x="37" y="193"/>
                    <a:pt x="56" y="290"/>
                    <a:pt x="14" y="352"/>
                  </a:cubicBezTo>
                  <a:cubicBezTo>
                    <a:pt x="13" y="354"/>
                    <a:pt x="11" y="355"/>
                    <a:pt x="10" y="357"/>
                  </a:cubicBezTo>
                  <a:cubicBezTo>
                    <a:pt x="15" y="356"/>
                    <a:pt x="21" y="356"/>
                    <a:pt x="26" y="356"/>
                  </a:cubicBezTo>
                  <a:cubicBezTo>
                    <a:pt x="36" y="354"/>
                    <a:pt x="46" y="351"/>
                    <a:pt x="55" y="349"/>
                  </a:cubicBezTo>
                  <a:cubicBezTo>
                    <a:pt x="66" y="348"/>
                    <a:pt x="74" y="348"/>
                    <a:pt x="83" y="344"/>
                  </a:cubicBezTo>
                  <a:cubicBezTo>
                    <a:pt x="87" y="342"/>
                    <a:pt x="91" y="341"/>
                    <a:pt x="95" y="339"/>
                  </a:cubicBezTo>
                  <a:close/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4" name="Freeform 103">
              <a:extLst>
                <a:ext uri="{FF2B5EF4-FFF2-40B4-BE49-F238E27FC236}">
                  <a16:creationId xmlns:a16="http://schemas.microsoft.com/office/drawing/2014/main" id="{907C0C36-794A-720F-F6C1-0C26D5C6B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7" y="3414"/>
              <a:ext cx="226" cy="44"/>
            </a:xfrm>
            <a:custGeom>
              <a:avLst/>
              <a:gdLst>
                <a:gd name="T0" fmla="*/ 57 w 99"/>
                <a:gd name="T1" fmla="*/ 220 h 18"/>
                <a:gd name="T2" fmla="*/ 288 w 99"/>
                <a:gd name="T3" fmla="*/ 174 h 18"/>
                <a:gd name="T4" fmla="*/ 678 w 99"/>
                <a:gd name="T5" fmla="*/ 103 h 18"/>
                <a:gd name="T6" fmla="*/ 1000 w 99"/>
                <a:gd name="T7" fmla="*/ 120 h 18"/>
                <a:gd name="T8" fmla="*/ 1178 w 99"/>
                <a:gd name="T9" fmla="*/ 144 h 18"/>
                <a:gd name="T10" fmla="*/ 902 w 99"/>
                <a:gd name="T11" fmla="*/ 42 h 18"/>
                <a:gd name="T12" fmla="*/ 500 w 99"/>
                <a:gd name="T13" fmla="*/ 12 h 18"/>
                <a:gd name="T14" fmla="*/ 251 w 99"/>
                <a:gd name="T15" fmla="*/ 29 h 18"/>
                <a:gd name="T16" fmla="*/ 0 w 99"/>
                <a:gd name="T17" fmla="*/ 71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9" h="18">
                  <a:moveTo>
                    <a:pt x="5" y="15"/>
                  </a:moveTo>
                  <a:cubicBezTo>
                    <a:pt x="10" y="18"/>
                    <a:pt x="19" y="13"/>
                    <a:pt x="24" y="12"/>
                  </a:cubicBezTo>
                  <a:cubicBezTo>
                    <a:pt x="35" y="9"/>
                    <a:pt x="46" y="7"/>
                    <a:pt x="57" y="7"/>
                  </a:cubicBezTo>
                  <a:cubicBezTo>
                    <a:pt x="67" y="6"/>
                    <a:pt x="75" y="6"/>
                    <a:pt x="84" y="8"/>
                  </a:cubicBezTo>
                  <a:cubicBezTo>
                    <a:pt x="89" y="9"/>
                    <a:pt x="94" y="11"/>
                    <a:pt x="99" y="10"/>
                  </a:cubicBezTo>
                  <a:cubicBezTo>
                    <a:pt x="92" y="11"/>
                    <a:pt x="83" y="5"/>
                    <a:pt x="76" y="3"/>
                  </a:cubicBezTo>
                  <a:cubicBezTo>
                    <a:pt x="64" y="1"/>
                    <a:pt x="53" y="3"/>
                    <a:pt x="42" y="1"/>
                  </a:cubicBezTo>
                  <a:cubicBezTo>
                    <a:pt x="35" y="0"/>
                    <a:pt x="28" y="1"/>
                    <a:pt x="21" y="2"/>
                  </a:cubicBezTo>
                  <a:cubicBezTo>
                    <a:pt x="14" y="3"/>
                    <a:pt x="6" y="5"/>
                    <a:pt x="0" y="5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5" name="Freeform 104">
              <a:extLst>
                <a:ext uri="{FF2B5EF4-FFF2-40B4-BE49-F238E27FC236}">
                  <a16:creationId xmlns:a16="http://schemas.microsoft.com/office/drawing/2014/main" id="{635CDD6D-7234-8AD8-D303-C8CB583A2F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95" y="1543"/>
              <a:ext cx="669" cy="1161"/>
            </a:xfrm>
            <a:custGeom>
              <a:avLst/>
              <a:gdLst>
                <a:gd name="T0" fmla="*/ 3452 w 293"/>
                <a:gd name="T1" fmla="*/ 623 h 477"/>
                <a:gd name="T2" fmla="*/ 3295 w 293"/>
                <a:gd name="T3" fmla="*/ 392 h 477"/>
                <a:gd name="T4" fmla="*/ 3080 w 293"/>
                <a:gd name="T5" fmla="*/ 219 h 477"/>
                <a:gd name="T6" fmla="*/ 2653 w 293"/>
                <a:gd name="T7" fmla="*/ 0 h 477"/>
                <a:gd name="T8" fmla="*/ 3060 w 293"/>
                <a:gd name="T9" fmla="*/ 360 h 477"/>
                <a:gd name="T10" fmla="*/ 3034 w 293"/>
                <a:gd name="T11" fmla="*/ 764 h 477"/>
                <a:gd name="T12" fmla="*/ 2941 w 293"/>
                <a:gd name="T13" fmla="*/ 1037 h 477"/>
                <a:gd name="T14" fmla="*/ 2950 w 293"/>
                <a:gd name="T15" fmla="*/ 1309 h 477"/>
                <a:gd name="T16" fmla="*/ 3096 w 293"/>
                <a:gd name="T17" fmla="*/ 1772 h 477"/>
                <a:gd name="T18" fmla="*/ 2856 w 293"/>
                <a:gd name="T19" fmla="*/ 1920 h 477"/>
                <a:gd name="T20" fmla="*/ 2681 w 293"/>
                <a:gd name="T21" fmla="*/ 1801 h 477"/>
                <a:gd name="T22" fmla="*/ 2429 w 293"/>
                <a:gd name="T23" fmla="*/ 1731 h 477"/>
                <a:gd name="T24" fmla="*/ 2085 w 293"/>
                <a:gd name="T25" fmla="*/ 1616 h 477"/>
                <a:gd name="T26" fmla="*/ 2950 w 293"/>
                <a:gd name="T27" fmla="*/ 2512 h 477"/>
                <a:gd name="T28" fmla="*/ 2486 w 293"/>
                <a:gd name="T29" fmla="*/ 2234 h 477"/>
                <a:gd name="T30" fmla="*/ 1726 w 293"/>
                <a:gd name="T31" fmla="*/ 1930 h 477"/>
                <a:gd name="T32" fmla="*/ 845 w 293"/>
                <a:gd name="T33" fmla="*/ 1748 h 477"/>
                <a:gd name="T34" fmla="*/ 0 w 293"/>
                <a:gd name="T35" fmla="*/ 1760 h 477"/>
                <a:gd name="T36" fmla="*/ 975 w 293"/>
                <a:gd name="T37" fmla="*/ 1920 h 477"/>
                <a:gd name="T38" fmla="*/ 1975 w 293"/>
                <a:gd name="T39" fmla="*/ 2264 h 477"/>
                <a:gd name="T40" fmla="*/ 2738 w 293"/>
                <a:gd name="T41" fmla="*/ 3218 h 477"/>
                <a:gd name="T42" fmla="*/ 2201 w 293"/>
                <a:gd name="T43" fmla="*/ 2999 h 477"/>
                <a:gd name="T44" fmla="*/ 1454 w 293"/>
                <a:gd name="T45" fmla="*/ 2784 h 477"/>
                <a:gd name="T46" fmla="*/ 1950 w 293"/>
                <a:gd name="T47" fmla="*/ 3098 h 477"/>
                <a:gd name="T48" fmla="*/ 2596 w 293"/>
                <a:gd name="T49" fmla="*/ 3520 h 477"/>
                <a:gd name="T50" fmla="*/ 2913 w 293"/>
                <a:gd name="T51" fmla="*/ 4486 h 477"/>
                <a:gd name="T52" fmla="*/ 1881 w 293"/>
                <a:gd name="T53" fmla="*/ 3982 h 477"/>
                <a:gd name="T54" fmla="*/ 2633 w 293"/>
                <a:gd name="T55" fmla="*/ 4527 h 477"/>
                <a:gd name="T56" fmla="*/ 2774 w 293"/>
                <a:gd name="T57" fmla="*/ 5622 h 477"/>
                <a:gd name="T58" fmla="*/ 2190 w 293"/>
                <a:gd name="T59" fmla="*/ 6445 h 477"/>
                <a:gd name="T60" fmla="*/ 2032 w 293"/>
                <a:gd name="T61" fmla="*/ 6878 h 477"/>
                <a:gd name="T62" fmla="*/ 2738 w 293"/>
                <a:gd name="T63" fmla="*/ 6073 h 477"/>
                <a:gd name="T64" fmla="*/ 3210 w 293"/>
                <a:gd name="T65" fmla="*/ 5077 h 477"/>
                <a:gd name="T66" fmla="*/ 3226 w 293"/>
                <a:gd name="T67" fmla="*/ 4586 h 477"/>
                <a:gd name="T68" fmla="*/ 3331 w 293"/>
                <a:gd name="T69" fmla="*/ 4165 h 477"/>
                <a:gd name="T70" fmla="*/ 3210 w 293"/>
                <a:gd name="T71" fmla="*/ 3561 h 477"/>
                <a:gd name="T72" fmla="*/ 3368 w 293"/>
                <a:gd name="T73" fmla="*/ 3145 h 477"/>
                <a:gd name="T74" fmla="*/ 3226 w 293"/>
                <a:gd name="T75" fmla="*/ 2653 h 477"/>
                <a:gd name="T76" fmla="*/ 3368 w 293"/>
                <a:gd name="T77" fmla="*/ 2293 h 477"/>
                <a:gd name="T78" fmla="*/ 3283 w 293"/>
                <a:gd name="T79" fmla="*/ 1558 h 477"/>
                <a:gd name="T80" fmla="*/ 3477 w 293"/>
                <a:gd name="T81" fmla="*/ 776 h 477"/>
                <a:gd name="T82" fmla="*/ 3452 w 293"/>
                <a:gd name="T83" fmla="*/ 623 h 477"/>
                <a:gd name="T84" fmla="*/ 2856 w 293"/>
                <a:gd name="T85" fmla="*/ 1920 h 477"/>
                <a:gd name="T86" fmla="*/ 2966 w 293"/>
                <a:gd name="T87" fmla="*/ 1974 h 477"/>
                <a:gd name="T88" fmla="*/ 2856 w 293"/>
                <a:gd name="T89" fmla="*/ 1920 h 47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93" h="477">
                  <a:moveTo>
                    <a:pt x="290" y="43"/>
                  </a:moveTo>
                  <a:cubicBezTo>
                    <a:pt x="284" y="39"/>
                    <a:pt x="282" y="32"/>
                    <a:pt x="277" y="27"/>
                  </a:cubicBezTo>
                  <a:cubicBezTo>
                    <a:pt x="272" y="22"/>
                    <a:pt x="265" y="18"/>
                    <a:pt x="259" y="15"/>
                  </a:cubicBezTo>
                  <a:cubicBezTo>
                    <a:pt x="249" y="9"/>
                    <a:pt x="234" y="0"/>
                    <a:pt x="223" y="0"/>
                  </a:cubicBezTo>
                  <a:cubicBezTo>
                    <a:pt x="232" y="11"/>
                    <a:pt x="249" y="12"/>
                    <a:pt x="257" y="25"/>
                  </a:cubicBezTo>
                  <a:cubicBezTo>
                    <a:pt x="264" y="35"/>
                    <a:pt x="263" y="45"/>
                    <a:pt x="255" y="53"/>
                  </a:cubicBezTo>
                  <a:cubicBezTo>
                    <a:pt x="249" y="60"/>
                    <a:pt x="248" y="61"/>
                    <a:pt x="247" y="72"/>
                  </a:cubicBezTo>
                  <a:cubicBezTo>
                    <a:pt x="246" y="79"/>
                    <a:pt x="246" y="84"/>
                    <a:pt x="248" y="91"/>
                  </a:cubicBezTo>
                  <a:cubicBezTo>
                    <a:pt x="252" y="102"/>
                    <a:pt x="265" y="110"/>
                    <a:pt x="260" y="123"/>
                  </a:cubicBezTo>
                  <a:cubicBezTo>
                    <a:pt x="257" y="131"/>
                    <a:pt x="247" y="136"/>
                    <a:pt x="240" y="133"/>
                  </a:cubicBezTo>
                  <a:cubicBezTo>
                    <a:pt x="235" y="131"/>
                    <a:pt x="230" y="127"/>
                    <a:pt x="225" y="125"/>
                  </a:cubicBezTo>
                  <a:cubicBezTo>
                    <a:pt x="218" y="123"/>
                    <a:pt x="210" y="122"/>
                    <a:pt x="204" y="120"/>
                  </a:cubicBezTo>
                  <a:cubicBezTo>
                    <a:pt x="194" y="117"/>
                    <a:pt x="185" y="113"/>
                    <a:pt x="175" y="112"/>
                  </a:cubicBezTo>
                  <a:cubicBezTo>
                    <a:pt x="200" y="125"/>
                    <a:pt x="249" y="138"/>
                    <a:pt x="248" y="174"/>
                  </a:cubicBezTo>
                  <a:cubicBezTo>
                    <a:pt x="235" y="170"/>
                    <a:pt x="222" y="161"/>
                    <a:pt x="209" y="155"/>
                  </a:cubicBezTo>
                  <a:cubicBezTo>
                    <a:pt x="190" y="145"/>
                    <a:pt x="167" y="138"/>
                    <a:pt x="145" y="134"/>
                  </a:cubicBezTo>
                  <a:cubicBezTo>
                    <a:pt x="120" y="129"/>
                    <a:pt x="97" y="122"/>
                    <a:pt x="71" y="121"/>
                  </a:cubicBezTo>
                  <a:cubicBezTo>
                    <a:pt x="49" y="121"/>
                    <a:pt x="21" y="124"/>
                    <a:pt x="0" y="122"/>
                  </a:cubicBezTo>
                  <a:cubicBezTo>
                    <a:pt x="26" y="129"/>
                    <a:pt x="55" y="128"/>
                    <a:pt x="82" y="133"/>
                  </a:cubicBezTo>
                  <a:cubicBezTo>
                    <a:pt x="109" y="138"/>
                    <a:pt x="141" y="144"/>
                    <a:pt x="166" y="157"/>
                  </a:cubicBezTo>
                  <a:cubicBezTo>
                    <a:pt x="190" y="170"/>
                    <a:pt x="231" y="191"/>
                    <a:pt x="230" y="223"/>
                  </a:cubicBezTo>
                  <a:cubicBezTo>
                    <a:pt x="215" y="217"/>
                    <a:pt x="200" y="212"/>
                    <a:pt x="185" y="208"/>
                  </a:cubicBezTo>
                  <a:cubicBezTo>
                    <a:pt x="165" y="202"/>
                    <a:pt x="143" y="193"/>
                    <a:pt x="122" y="193"/>
                  </a:cubicBezTo>
                  <a:cubicBezTo>
                    <a:pt x="136" y="200"/>
                    <a:pt x="149" y="209"/>
                    <a:pt x="164" y="215"/>
                  </a:cubicBezTo>
                  <a:cubicBezTo>
                    <a:pt x="184" y="222"/>
                    <a:pt x="202" y="228"/>
                    <a:pt x="218" y="244"/>
                  </a:cubicBezTo>
                  <a:cubicBezTo>
                    <a:pt x="236" y="261"/>
                    <a:pt x="244" y="286"/>
                    <a:pt x="245" y="311"/>
                  </a:cubicBezTo>
                  <a:cubicBezTo>
                    <a:pt x="220" y="292"/>
                    <a:pt x="187" y="288"/>
                    <a:pt x="158" y="276"/>
                  </a:cubicBezTo>
                  <a:cubicBezTo>
                    <a:pt x="178" y="288"/>
                    <a:pt x="205" y="297"/>
                    <a:pt x="221" y="314"/>
                  </a:cubicBezTo>
                  <a:cubicBezTo>
                    <a:pt x="240" y="336"/>
                    <a:pt x="250" y="364"/>
                    <a:pt x="233" y="390"/>
                  </a:cubicBezTo>
                  <a:cubicBezTo>
                    <a:pt x="218" y="411"/>
                    <a:pt x="196" y="424"/>
                    <a:pt x="184" y="447"/>
                  </a:cubicBezTo>
                  <a:cubicBezTo>
                    <a:pt x="178" y="456"/>
                    <a:pt x="174" y="467"/>
                    <a:pt x="171" y="477"/>
                  </a:cubicBezTo>
                  <a:cubicBezTo>
                    <a:pt x="183" y="460"/>
                    <a:pt x="198" y="457"/>
                    <a:pt x="230" y="421"/>
                  </a:cubicBezTo>
                  <a:cubicBezTo>
                    <a:pt x="251" y="399"/>
                    <a:pt x="263" y="374"/>
                    <a:pt x="270" y="352"/>
                  </a:cubicBezTo>
                  <a:cubicBezTo>
                    <a:pt x="274" y="341"/>
                    <a:pt x="269" y="328"/>
                    <a:pt x="271" y="318"/>
                  </a:cubicBezTo>
                  <a:cubicBezTo>
                    <a:pt x="273" y="306"/>
                    <a:pt x="280" y="297"/>
                    <a:pt x="280" y="289"/>
                  </a:cubicBezTo>
                  <a:cubicBezTo>
                    <a:pt x="282" y="261"/>
                    <a:pt x="272" y="264"/>
                    <a:pt x="270" y="247"/>
                  </a:cubicBezTo>
                  <a:cubicBezTo>
                    <a:pt x="268" y="230"/>
                    <a:pt x="281" y="234"/>
                    <a:pt x="283" y="218"/>
                  </a:cubicBezTo>
                  <a:cubicBezTo>
                    <a:pt x="285" y="202"/>
                    <a:pt x="271" y="198"/>
                    <a:pt x="271" y="184"/>
                  </a:cubicBezTo>
                  <a:cubicBezTo>
                    <a:pt x="271" y="170"/>
                    <a:pt x="283" y="173"/>
                    <a:pt x="283" y="159"/>
                  </a:cubicBezTo>
                  <a:cubicBezTo>
                    <a:pt x="283" y="140"/>
                    <a:pt x="276" y="125"/>
                    <a:pt x="276" y="108"/>
                  </a:cubicBezTo>
                  <a:cubicBezTo>
                    <a:pt x="276" y="91"/>
                    <a:pt x="293" y="67"/>
                    <a:pt x="292" y="54"/>
                  </a:cubicBezTo>
                  <a:cubicBezTo>
                    <a:pt x="291" y="50"/>
                    <a:pt x="291" y="46"/>
                    <a:pt x="290" y="43"/>
                  </a:cubicBezTo>
                  <a:close/>
                  <a:moveTo>
                    <a:pt x="240" y="133"/>
                  </a:moveTo>
                  <a:cubicBezTo>
                    <a:pt x="243" y="134"/>
                    <a:pt x="246" y="136"/>
                    <a:pt x="249" y="137"/>
                  </a:cubicBezTo>
                  <a:cubicBezTo>
                    <a:pt x="246" y="137"/>
                    <a:pt x="243" y="135"/>
                    <a:pt x="240" y="133"/>
                  </a:cubicBezTo>
                  <a:close/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6" name="Freeform 105">
              <a:extLst>
                <a:ext uri="{FF2B5EF4-FFF2-40B4-BE49-F238E27FC236}">
                  <a16:creationId xmlns:a16="http://schemas.microsoft.com/office/drawing/2014/main" id="{9A947F01-0556-E4A0-AC6F-D6A73DFF1B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" y="1317"/>
              <a:ext cx="96" cy="280"/>
            </a:xfrm>
            <a:custGeom>
              <a:avLst/>
              <a:gdLst>
                <a:gd name="T0" fmla="*/ 0 w 42"/>
                <a:gd name="T1" fmla="*/ 0 h 115"/>
                <a:gd name="T2" fmla="*/ 261 w 42"/>
                <a:gd name="T3" fmla="*/ 925 h 115"/>
                <a:gd name="T4" fmla="*/ 261 w 42"/>
                <a:gd name="T5" fmla="*/ 1388 h 115"/>
                <a:gd name="T6" fmla="*/ 391 w 42"/>
                <a:gd name="T7" fmla="*/ 1661 h 115"/>
                <a:gd name="T8" fmla="*/ 370 w 42"/>
                <a:gd name="T9" fmla="*/ 1441 h 115"/>
                <a:gd name="T10" fmla="*/ 455 w 42"/>
                <a:gd name="T11" fmla="*/ 1198 h 115"/>
                <a:gd name="T12" fmla="*/ 370 w 42"/>
                <a:gd name="T13" fmla="*/ 492 h 1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" h="115">
                  <a:moveTo>
                    <a:pt x="0" y="0"/>
                  </a:moveTo>
                  <a:cubicBezTo>
                    <a:pt x="12" y="19"/>
                    <a:pt x="27" y="40"/>
                    <a:pt x="22" y="64"/>
                  </a:cubicBezTo>
                  <a:cubicBezTo>
                    <a:pt x="20" y="76"/>
                    <a:pt x="18" y="84"/>
                    <a:pt x="22" y="96"/>
                  </a:cubicBezTo>
                  <a:cubicBezTo>
                    <a:pt x="23" y="101"/>
                    <a:pt x="26" y="115"/>
                    <a:pt x="33" y="115"/>
                  </a:cubicBezTo>
                  <a:cubicBezTo>
                    <a:pt x="32" y="110"/>
                    <a:pt x="30" y="105"/>
                    <a:pt x="31" y="100"/>
                  </a:cubicBezTo>
                  <a:cubicBezTo>
                    <a:pt x="32" y="94"/>
                    <a:pt x="37" y="89"/>
                    <a:pt x="38" y="83"/>
                  </a:cubicBezTo>
                  <a:cubicBezTo>
                    <a:pt x="42" y="65"/>
                    <a:pt x="36" y="50"/>
                    <a:pt x="31" y="34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7" name="Freeform 106">
              <a:extLst>
                <a:ext uri="{FF2B5EF4-FFF2-40B4-BE49-F238E27FC236}">
                  <a16:creationId xmlns:a16="http://schemas.microsoft.com/office/drawing/2014/main" id="{182583FD-EFF9-6A30-31A7-B87A946BE0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0" y="2767"/>
              <a:ext cx="87" cy="700"/>
            </a:xfrm>
            <a:custGeom>
              <a:avLst/>
              <a:gdLst>
                <a:gd name="T0" fmla="*/ 179 w 38"/>
                <a:gd name="T1" fmla="*/ 763 h 288"/>
                <a:gd name="T2" fmla="*/ 240 w 38"/>
                <a:gd name="T3" fmla="*/ 1123 h 288"/>
                <a:gd name="T4" fmla="*/ 252 w 38"/>
                <a:gd name="T5" fmla="*/ 1536 h 288"/>
                <a:gd name="T6" fmla="*/ 240 w 38"/>
                <a:gd name="T7" fmla="*/ 2268 h 288"/>
                <a:gd name="T8" fmla="*/ 277 w 38"/>
                <a:gd name="T9" fmla="*/ 3172 h 288"/>
                <a:gd name="T10" fmla="*/ 456 w 38"/>
                <a:gd name="T11" fmla="*/ 4134 h 288"/>
                <a:gd name="T12" fmla="*/ 240 w 38"/>
                <a:gd name="T13" fmla="*/ 3804 h 288"/>
                <a:gd name="T14" fmla="*/ 131 w 38"/>
                <a:gd name="T15" fmla="*/ 3332 h 288"/>
                <a:gd name="T16" fmla="*/ 85 w 38"/>
                <a:gd name="T17" fmla="*/ 2640 h 288"/>
                <a:gd name="T18" fmla="*/ 37 w 38"/>
                <a:gd name="T19" fmla="*/ 1779 h 288"/>
                <a:gd name="T20" fmla="*/ 48 w 38"/>
                <a:gd name="T21" fmla="*/ 1135 h 288"/>
                <a:gd name="T22" fmla="*/ 48 w 38"/>
                <a:gd name="T23" fmla="*/ 561 h 288"/>
                <a:gd name="T24" fmla="*/ 195 w 38"/>
                <a:gd name="T25" fmla="*/ 141 h 288"/>
                <a:gd name="T26" fmla="*/ 215 w 38"/>
                <a:gd name="T27" fmla="*/ 0 h 2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8" h="288">
                  <a:moveTo>
                    <a:pt x="15" y="53"/>
                  </a:moveTo>
                  <a:cubicBezTo>
                    <a:pt x="18" y="60"/>
                    <a:pt x="19" y="71"/>
                    <a:pt x="20" y="78"/>
                  </a:cubicBezTo>
                  <a:cubicBezTo>
                    <a:pt x="21" y="88"/>
                    <a:pt x="21" y="98"/>
                    <a:pt x="21" y="107"/>
                  </a:cubicBezTo>
                  <a:cubicBezTo>
                    <a:pt x="20" y="124"/>
                    <a:pt x="20" y="141"/>
                    <a:pt x="20" y="158"/>
                  </a:cubicBezTo>
                  <a:cubicBezTo>
                    <a:pt x="20" y="179"/>
                    <a:pt x="20" y="199"/>
                    <a:pt x="23" y="221"/>
                  </a:cubicBezTo>
                  <a:cubicBezTo>
                    <a:pt x="25" y="244"/>
                    <a:pt x="31" y="266"/>
                    <a:pt x="38" y="288"/>
                  </a:cubicBezTo>
                  <a:cubicBezTo>
                    <a:pt x="32" y="281"/>
                    <a:pt x="24" y="274"/>
                    <a:pt x="20" y="265"/>
                  </a:cubicBezTo>
                  <a:cubicBezTo>
                    <a:pt x="11" y="249"/>
                    <a:pt x="17" y="249"/>
                    <a:pt x="11" y="232"/>
                  </a:cubicBezTo>
                  <a:cubicBezTo>
                    <a:pt x="6" y="216"/>
                    <a:pt x="6" y="201"/>
                    <a:pt x="7" y="184"/>
                  </a:cubicBezTo>
                  <a:cubicBezTo>
                    <a:pt x="7" y="170"/>
                    <a:pt x="1" y="137"/>
                    <a:pt x="3" y="124"/>
                  </a:cubicBezTo>
                  <a:cubicBezTo>
                    <a:pt x="5" y="109"/>
                    <a:pt x="4" y="94"/>
                    <a:pt x="4" y="79"/>
                  </a:cubicBezTo>
                  <a:cubicBezTo>
                    <a:pt x="3" y="66"/>
                    <a:pt x="0" y="52"/>
                    <a:pt x="4" y="39"/>
                  </a:cubicBezTo>
                  <a:cubicBezTo>
                    <a:pt x="8" y="29"/>
                    <a:pt x="11" y="19"/>
                    <a:pt x="16" y="10"/>
                  </a:cubicBezTo>
                  <a:cubicBezTo>
                    <a:pt x="18" y="6"/>
                    <a:pt x="17" y="5"/>
                    <a:pt x="18" y="0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" name="Freeform 107">
              <a:extLst>
                <a:ext uri="{FF2B5EF4-FFF2-40B4-BE49-F238E27FC236}">
                  <a16:creationId xmlns:a16="http://schemas.microsoft.com/office/drawing/2014/main" id="{300FD5A6-701F-956C-4103-F086970236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3" y="2957"/>
              <a:ext cx="156" cy="384"/>
            </a:xfrm>
            <a:custGeom>
              <a:avLst/>
              <a:gdLst>
                <a:gd name="T0" fmla="*/ 773 w 68"/>
                <a:gd name="T1" fmla="*/ 243 h 158"/>
                <a:gd name="T2" fmla="*/ 700 w 68"/>
                <a:gd name="T3" fmla="*/ 921 h 158"/>
                <a:gd name="T4" fmla="*/ 785 w 68"/>
                <a:gd name="T5" fmla="*/ 1796 h 158"/>
                <a:gd name="T6" fmla="*/ 436 w 68"/>
                <a:gd name="T7" fmla="*/ 2255 h 158"/>
                <a:gd name="T8" fmla="*/ 0 w 68"/>
                <a:gd name="T9" fmla="*/ 1966 h 158"/>
                <a:gd name="T10" fmla="*/ 301 w 68"/>
                <a:gd name="T11" fmla="*/ 1937 h 158"/>
                <a:gd name="T12" fmla="*/ 353 w 68"/>
                <a:gd name="T13" fmla="*/ 1346 h 158"/>
                <a:gd name="T14" fmla="*/ 615 w 68"/>
                <a:gd name="T15" fmla="*/ 503 h 158"/>
                <a:gd name="T16" fmla="*/ 711 w 68"/>
                <a:gd name="T17" fmla="*/ 170 h 158"/>
                <a:gd name="T18" fmla="*/ 773 w 68"/>
                <a:gd name="T19" fmla="*/ 0 h 15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8" h="158">
                  <a:moveTo>
                    <a:pt x="64" y="17"/>
                  </a:moveTo>
                  <a:cubicBezTo>
                    <a:pt x="68" y="31"/>
                    <a:pt x="59" y="50"/>
                    <a:pt x="58" y="64"/>
                  </a:cubicBezTo>
                  <a:cubicBezTo>
                    <a:pt x="57" y="85"/>
                    <a:pt x="66" y="104"/>
                    <a:pt x="65" y="125"/>
                  </a:cubicBezTo>
                  <a:cubicBezTo>
                    <a:pt x="64" y="139"/>
                    <a:pt x="52" y="158"/>
                    <a:pt x="36" y="157"/>
                  </a:cubicBezTo>
                  <a:cubicBezTo>
                    <a:pt x="24" y="157"/>
                    <a:pt x="8" y="145"/>
                    <a:pt x="0" y="137"/>
                  </a:cubicBezTo>
                  <a:cubicBezTo>
                    <a:pt x="7" y="143"/>
                    <a:pt x="18" y="141"/>
                    <a:pt x="25" y="135"/>
                  </a:cubicBezTo>
                  <a:cubicBezTo>
                    <a:pt x="37" y="125"/>
                    <a:pt x="29" y="108"/>
                    <a:pt x="29" y="94"/>
                  </a:cubicBezTo>
                  <a:cubicBezTo>
                    <a:pt x="28" y="74"/>
                    <a:pt x="41" y="52"/>
                    <a:pt x="51" y="35"/>
                  </a:cubicBezTo>
                  <a:cubicBezTo>
                    <a:pt x="56" y="26"/>
                    <a:pt x="57" y="22"/>
                    <a:pt x="59" y="12"/>
                  </a:cubicBezTo>
                  <a:cubicBezTo>
                    <a:pt x="60" y="8"/>
                    <a:pt x="61" y="4"/>
                    <a:pt x="64" y="0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" name="Freeform 108">
              <a:extLst>
                <a:ext uri="{FF2B5EF4-FFF2-40B4-BE49-F238E27FC236}">
                  <a16:creationId xmlns:a16="http://schemas.microsoft.com/office/drawing/2014/main" id="{12576E99-90F4-5C58-77E3-297FE06963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3049"/>
              <a:ext cx="64" cy="268"/>
            </a:xfrm>
            <a:custGeom>
              <a:avLst/>
              <a:gdLst>
                <a:gd name="T0" fmla="*/ 334 w 28"/>
                <a:gd name="T1" fmla="*/ 0 h 110"/>
                <a:gd name="T2" fmla="*/ 288 w 28"/>
                <a:gd name="T3" fmla="*/ 938 h 110"/>
                <a:gd name="T4" fmla="*/ 0 w 28"/>
                <a:gd name="T5" fmla="*/ 1591 h 110"/>
                <a:gd name="T6" fmla="*/ 121 w 28"/>
                <a:gd name="T7" fmla="*/ 926 h 110"/>
                <a:gd name="T8" fmla="*/ 288 w 28"/>
                <a:gd name="T9" fmla="*/ 141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110">
                  <a:moveTo>
                    <a:pt x="28" y="0"/>
                  </a:moveTo>
                  <a:cubicBezTo>
                    <a:pt x="24" y="22"/>
                    <a:pt x="23" y="42"/>
                    <a:pt x="24" y="65"/>
                  </a:cubicBezTo>
                  <a:cubicBezTo>
                    <a:pt x="25" y="84"/>
                    <a:pt x="23" y="107"/>
                    <a:pt x="0" y="110"/>
                  </a:cubicBezTo>
                  <a:cubicBezTo>
                    <a:pt x="18" y="99"/>
                    <a:pt x="12" y="81"/>
                    <a:pt x="10" y="64"/>
                  </a:cubicBezTo>
                  <a:cubicBezTo>
                    <a:pt x="7" y="45"/>
                    <a:pt x="21" y="29"/>
                    <a:pt x="24" y="10"/>
                  </a:cubicBezTo>
                </a:path>
              </a:pathLst>
            </a:custGeom>
            <a:solidFill>
              <a:srgbClr val="D79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0" name="Freeform 109">
              <a:extLst>
                <a:ext uri="{FF2B5EF4-FFF2-40B4-BE49-F238E27FC236}">
                  <a16:creationId xmlns:a16="http://schemas.microsoft.com/office/drawing/2014/main" id="{350A564C-9CAC-12C9-35C3-17A1DDE30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4" y="3134"/>
              <a:ext cx="29" cy="122"/>
            </a:xfrm>
            <a:custGeom>
              <a:avLst/>
              <a:gdLst>
                <a:gd name="T0" fmla="*/ 100 w 13"/>
                <a:gd name="T1" fmla="*/ 0 h 50"/>
                <a:gd name="T2" fmla="*/ 56 w 13"/>
                <a:gd name="T3" fmla="*/ 727 h 50"/>
                <a:gd name="T4" fmla="*/ 80 w 13"/>
                <a:gd name="T5" fmla="*/ 29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50">
                  <a:moveTo>
                    <a:pt x="9" y="0"/>
                  </a:moveTo>
                  <a:cubicBezTo>
                    <a:pt x="1" y="16"/>
                    <a:pt x="13" y="36"/>
                    <a:pt x="5" y="50"/>
                  </a:cubicBezTo>
                  <a:cubicBezTo>
                    <a:pt x="2" y="33"/>
                    <a:pt x="0" y="16"/>
                    <a:pt x="7" y="2"/>
                  </a:cubicBezTo>
                </a:path>
              </a:pathLst>
            </a:custGeom>
            <a:solidFill>
              <a:srgbClr val="EAC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" name="Freeform 110">
              <a:extLst>
                <a:ext uri="{FF2B5EF4-FFF2-40B4-BE49-F238E27FC236}">
                  <a16:creationId xmlns:a16="http://schemas.microsoft.com/office/drawing/2014/main" id="{3DBB15EF-7726-181F-6156-542418D891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8" y="3246"/>
              <a:ext cx="237" cy="212"/>
            </a:xfrm>
            <a:custGeom>
              <a:avLst/>
              <a:gdLst>
                <a:gd name="T0" fmla="*/ 73 w 104"/>
                <a:gd name="T1" fmla="*/ 694 h 87"/>
                <a:gd name="T2" fmla="*/ 665 w 104"/>
                <a:gd name="T3" fmla="*/ 665 h 87"/>
                <a:gd name="T4" fmla="*/ 852 w 104"/>
                <a:gd name="T5" fmla="*/ 344 h 87"/>
                <a:gd name="T6" fmla="*/ 946 w 104"/>
                <a:gd name="T7" fmla="*/ 0 h 87"/>
                <a:gd name="T8" fmla="*/ 991 w 104"/>
                <a:gd name="T9" fmla="*/ 521 h 87"/>
                <a:gd name="T10" fmla="*/ 1064 w 104"/>
                <a:gd name="T11" fmla="*/ 838 h 87"/>
                <a:gd name="T12" fmla="*/ 1221 w 104"/>
                <a:gd name="T13" fmla="*/ 1260 h 87"/>
                <a:gd name="T14" fmla="*/ 1055 w 104"/>
                <a:gd name="T15" fmla="*/ 1128 h 87"/>
                <a:gd name="T16" fmla="*/ 649 w 104"/>
                <a:gd name="T17" fmla="*/ 1038 h 87"/>
                <a:gd name="T18" fmla="*/ 321 w 104"/>
                <a:gd name="T19" fmla="*/ 897 h 87"/>
                <a:gd name="T20" fmla="*/ 0 w 104"/>
                <a:gd name="T21" fmla="*/ 785 h 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87">
                  <a:moveTo>
                    <a:pt x="6" y="48"/>
                  </a:moveTo>
                  <a:cubicBezTo>
                    <a:pt x="23" y="54"/>
                    <a:pt x="41" y="56"/>
                    <a:pt x="56" y="46"/>
                  </a:cubicBezTo>
                  <a:cubicBezTo>
                    <a:pt x="64" y="40"/>
                    <a:pt x="67" y="33"/>
                    <a:pt x="72" y="24"/>
                  </a:cubicBezTo>
                  <a:cubicBezTo>
                    <a:pt x="76" y="16"/>
                    <a:pt x="77" y="8"/>
                    <a:pt x="80" y="0"/>
                  </a:cubicBezTo>
                  <a:cubicBezTo>
                    <a:pt x="84" y="11"/>
                    <a:pt x="82" y="24"/>
                    <a:pt x="84" y="36"/>
                  </a:cubicBezTo>
                  <a:cubicBezTo>
                    <a:pt x="86" y="43"/>
                    <a:pt x="87" y="51"/>
                    <a:pt x="90" y="58"/>
                  </a:cubicBezTo>
                  <a:cubicBezTo>
                    <a:pt x="93" y="66"/>
                    <a:pt x="104" y="78"/>
                    <a:pt x="103" y="87"/>
                  </a:cubicBezTo>
                  <a:cubicBezTo>
                    <a:pt x="99" y="84"/>
                    <a:pt x="93" y="81"/>
                    <a:pt x="89" y="78"/>
                  </a:cubicBezTo>
                  <a:cubicBezTo>
                    <a:pt x="78" y="72"/>
                    <a:pt x="67" y="75"/>
                    <a:pt x="55" y="72"/>
                  </a:cubicBezTo>
                  <a:cubicBezTo>
                    <a:pt x="45" y="69"/>
                    <a:pt x="37" y="63"/>
                    <a:pt x="27" y="62"/>
                  </a:cubicBezTo>
                  <a:cubicBezTo>
                    <a:pt x="18" y="60"/>
                    <a:pt x="8" y="60"/>
                    <a:pt x="0" y="54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2" name="Freeform 111">
              <a:extLst>
                <a:ext uri="{FF2B5EF4-FFF2-40B4-BE49-F238E27FC236}">
                  <a16:creationId xmlns:a16="http://schemas.microsoft.com/office/drawing/2014/main" id="{1527D266-32F3-30B6-0BC3-8D92D3296F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" y="3317"/>
              <a:ext cx="155" cy="155"/>
            </a:xfrm>
            <a:custGeom>
              <a:avLst/>
              <a:gdLst>
                <a:gd name="T0" fmla="*/ 0 w 68"/>
                <a:gd name="T1" fmla="*/ 681 h 64"/>
                <a:gd name="T2" fmla="*/ 426 w 68"/>
                <a:gd name="T3" fmla="*/ 780 h 64"/>
                <a:gd name="T4" fmla="*/ 805 w 68"/>
                <a:gd name="T5" fmla="*/ 850 h 64"/>
                <a:gd name="T6" fmla="*/ 602 w 68"/>
                <a:gd name="T7" fmla="*/ 0 h 64"/>
                <a:gd name="T8" fmla="*/ 545 w 68"/>
                <a:gd name="T9" fmla="*/ 639 h 64"/>
                <a:gd name="T10" fmla="*/ 333 w 68"/>
                <a:gd name="T11" fmla="*/ 639 h 64"/>
                <a:gd name="T12" fmla="*/ 57 w 68"/>
                <a:gd name="T13" fmla="*/ 668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8" h="64">
                  <a:moveTo>
                    <a:pt x="0" y="48"/>
                  </a:moveTo>
                  <a:cubicBezTo>
                    <a:pt x="12" y="49"/>
                    <a:pt x="24" y="52"/>
                    <a:pt x="36" y="55"/>
                  </a:cubicBezTo>
                  <a:cubicBezTo>
                    <a:pt x="44" y="56"/>
                    <a:pt x="60" y="64"/>
                    <a:pt x="68" y="60"/>
                  </a:cubicBezTo>
                  <a:cubicBezTo>
                    <a:pt x="58" y="42"/>
                    <a:pt x="51" y="21"/>
                    <a:pt x="51" y="0"/>
                  </a:cubicBezTo>
                  <a:cubicBezTo>
                    <a:pt x="47" y="11"/>
                    <a:pt x="62" y="39"/>
                    <a:pt x="46" y="45"/>
                  </a:cubicBezTo>
                  <a:cubicBezTo>
                    <a:pt x="42" y="47"/>
                    <a:pt x="32" y="46"/>
                    <a:pt x="28" y="45"/>
                  </a:cubicBezTo>
                  <a:cubicBezTo>
                    <a:pt x="19" y="45"/>
                    <a:pt x="13" y="43"/>
                    <a:pt x="5" y="47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3" name="Freeform 112">
              <a:extLst>
                <a:ext uri="{FF2B5EF4-FFF2-40B4-BE49-F238E27FC236}">
                  <a16:creationId xmlns:a16="http://schemas.microsoft.com/office/drawing/2014/main" id="{80427576-D594-3EE1-9FEE-26909A8F9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5" y="2327"/>
              <a:ext cx="57" cy="172"/>
            </a:xfrm>
            <a:custGeom>
              <a:avLst/>
              <a:gdLst>
                <a:gd name="T0" fmla="*/ 0 w 25"/>
                <a:gd name="T1" fmla="*/ 0 h 71"/>
                <a:gd name="T2" fmla="*/ 130 w 25"/>
                <a:gd name="T3" fmla="*/ 581 h 71"/>
                <a:gd name="T4" fmla="*/ 11 w 25"/>
                <a:gd name="T5" fmla="*/ 1010 h 71"/>
                <a:gd name="T6" fmla="*/ 130 w 25"/>
                <a:gd name="T7" fmla="*/ 669 h 71"/>
                <a:gd name="T8" fmla="*/ 260 w 25"/>
                <a:gd name="T9" fmla="*/ 380 h 71"/>
                <a:gd name="T10" fmla="*/ 93 w 25"/>
                <a:gd name="T11" fmla="*/ 12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71">
                  <a:moveTo>
                    <a:pt x="0" y="0"/>
                  </a:moveTo>
                  <a:cubicBezTo>
                    <a:pt x="11" y="7"/>
                    <a:pt x="12" y="30"/>
                    <a:pt x="11" y="41"/>
                  </a:cubicBezTo>
                  <a:cubicBezTo>
                    <a:pt x="10" y="52"/>
                    <a:pt x="2" y="61"/>
                    <a:pt x="1" y="71"/>
                  </a:cubicBezTo>
                  <a:cubicBezTo>
                    <a:pt x="6" y="65"/>
                    <a:pt x="7" y="55"/>
                    <a:pt x="11" y="47"/>
                  </a:cubicBezTo>
                  <a:cubicBezTo>
                    <a:pt x="14" y="41"/>
                    <a:pt x="20" y="34"/>
                    <a:pt x="22" y="27"/>
                  </a:cubicBezTo>
                  <a:cubicBezTo>
                    <a:pt x="25" y="12"/>
                    <a:pt x="9" y="12"/>
                    <a:pt x="8" y="1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4" name="Freeform 113">
              <a:extLst>
                <a:ext uri="{FF2B5EF4-FFF2-40B4-BE49-F238E27FC236}">
                  <a16:creationId xmlns:a16="http://schemas.microsoft.com/office/drawing/2014/main" id="{3A07AB13-A9C6-CF71-FA69-0F2BD088BF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" y="2095"/>
              <a:ext cx="123" cy="183"/>
            </a:xfrm>
            <a:custGeom>
              <a:avLst/>
              <a:gdLst>
                <a:gd name="T0" fmla="*/ 0 w 54"/>
                <a:gd name="T1" fmla="*/ 0 h 75"/>
                <a:gd name="T2" fmla="*/ 426 w 54"/>
                <a:gd name="T3" fmla="*/ 608 h 75"/>
                <a:gd name="T4" fmla="*/ 565 w 54"/>
                <a:gd name="T5" fmla="*/ 1091 h 75"/>
                <a:gd name="T6" fmla="*/ 592 w 54"/>
                <a:gd name="T7" fmla="*/ 583 h 75"/>
                <a:gd name="T8" fmla="*/ 462 w 54"/>
                <a:gd name="T9" fmla="*/ 393 h 75"/>
                <a:gd name="T10" fmla="*/ 203 w 54"/>
                <a:gd name="T11" fmla="*/ 132 h 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4" h="75">
                  <a:moveTo>
                    <a:pt x="0" y="0"/>
                  </a:moveTo>
                  <a:cubicBezTo>
                    <a:pt x="17" y="12"/>
                    <a:pt x="28" y="23"/>
                    <a:pt x="36" y="42"/>
                  </a:cubicBezTo>
                  <a:cubicBezTo>
                    <a:pt x="41" y="54"/>
                    <a:pt x="41" y="64"/>
                    <a:pt x="48" y="75"/>
                  </a:cubicBezTo>
                  <a:cubicBezTo>
                    <a:pt x="53" y="67"/>
                    <a:pt x="54" y="49"/>
                    <a:pt x="50" y="40"/>
                  </a:cubicBezTo>
                  <a:cubicBezTo>
                    <a:pt x="47" y="34"/>
                    <a:pt x="43" y="32"/>
                    <a:pt x="39" y="27"/>
                  </a:cubicBezTo>
                  <a:cubicBezTo>
                    <a:pt x="33" y="21"/>
                    <a:pt x="21" y="16"/>
                    <a:pt x="17" y="9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5" name="Freeform 114">
              <a:extLst>
                <a:ext uri="{FF2B5EF4-FFF2-40B4-BE49-F238E27FC236}">
                  <a16:creationId xmlns:a16="http://schemas.microsoft.com/office/drawing/2014/main" id="{72C054FA-8736-2071-6B86-57C1471A26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6" y="1981"/>
              <a:ext cx="93" cy="124"/>
            </a:xfrm>
            <a:custGeom>
              <a:avLst/>
              <a:gdLst>
                <a:gd name="T0" fmla="*/ 0 w 41"/>
                <a:gd name="T1" fmla="*/ 0 h 51"/>
                <a:gd name="T2" fmla="*/ 277 w 41"/>
                <a:gd name="T3" fmla="*/ 401 h 51"/>
                <a:gd name="T4" fmla="*/ 349 w 41"/>
                <a:gd name="T5" fmla="*/ 732 h 51"/>
                <a:gd name="T6" fmla="*/ 479 w 41"/>
                <a:gd name="T7" fmla="*/ 503 h 51"/>
                <a:gd name="T8" fmla="*/ 166 w 41"/>
                <a:gd name="T9" fmla="*/ 71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" h="51">
                  <a:moveTo>
                    <a:pt x="0" y="0"/>
                  </a:moveTo>
                  <a:cubicBezTo>
                    <a:pt x="11" y="8"/>
                    <a:pt x="19" y="14"/>
                    <a:pt x="24" y="28"/>
                  </a:cubicBezTo>
                  <a:cubicBezTo>
                    <a:pt x="27" y="35"/>
                    <a:pt x="27" y="44"/>
                    <a:pt x="30" y="51"/>
                  </a:cubicBezTo>
                  <a:cubicBezTo>
                    <a:pt x="35" y="51"/>
                    <a:pt x="41" y="40"/>
                    <a:pt x="41" y="35"/>
                  </a:cubicBezTo>
                  <a:cubicBezTo>
                    <a:pt x="40" y="25"/>
                    <a:pt x="25" y="10"/>
                    <a:pt x="14" y="5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6" name="Freeform 115">
              <a:extLst>
                <a:ext uri="{FF2B5EF4-FFF2-40B4-BE49-F238E27FC236}">
                  <a16:creationId xmlns:a16="http://schemas.microsoft.com/office/drawing/2014/main" id="{2FF218BB-3065-667B-BBBB-AD58543916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5" y="1597"/>
              <a:ext cx="59" cy="146"/>
            </a:xfrm>
            <a:custGeom>
              <a:avLst/>
              <a:gdLst>
                <a:gd name="T0" fmla="*/ 0 w 26"/>
                <a:gd name="T1" fmla="*/ 0 h 60"/>
                <a:gd name="T2" fmla="*/ 186 w 26"/>
                <a:gd name="T3" fmla="*/ 864 h 60"/>
                <a:gd name="T4" fmla="*/ 154 w 26"/>
                <a:gd name="T5" fmla="*/ 131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" h="60">
                  <a:moveTo>
                    <a:pt x="0" y="0"/>
                  </a:moveTo>
                  <a:cubicBezTo>
                    <a:pt x="10" y="19"/>
                    <a:pt x="21" y="38"/>
                    <a:pt x="16" y="60"/>
                  </a:cubicBezTo>
                  <a:cubicBezTo>
                    <a:pt x="26" y="41"/>
                    <a:pt x="23" y="27"/>
                    <a:pt x="13" y="9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7" name="Freeform 116">
              <a:extLst>
                <a:ext uri="{FF2B5EF4-FFF2-40B4-BE49-F238E27FC236}">
                  <a16:creationId xmlns:a16="http://schemas.microsoft.com/office/drawing/2014/main" id="{BB7AF94D-C810-3C44-DD1D-D8FD0A4E30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1" y="1911"/>
              <a:ext cx="37" cy="60"/>
            </a:xfrm>
            <a:custGeom>
              <a:avLst/>
              <a:gdLst>
                <a:gd name="T0" fmla="*/ 0 w 16"/>
                <a:gd name="T1" fmla="*/ 0 h 25"/>
                <a:gd name="T2" fmla="*/ 113 w 16"/>
                <a:gd name="T3" fmla="*/ 346 h 25"/>
                <a:gd name="T4" fmla="*/ 199 w 16"/>
                <a:gd name="T5" fmla="*/ 218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25">
                  <a:moveTo>
                    <a:pt x="0" y="0"/>
                  </a:moveTo>
                  <a:cubicBezTo>
                    <a:pt x="11" y="6"/>
                    <a:pt x="3" y="19"/>
                    <a:pt x="9" y="25"/>
                  </a:cubicBezTo>
                  <a:cubicBezTo>
                    <a:pt x="10" y="22"/>
                    <a:pt x="14" y="17"/>
                    <a:pt x="16" y="16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" name="Freeform 117">
              <a:extLst>
                <a:ext uri="{FF2B5EF4-FFF2-40B4-BE49-F238E27FC236}">
                  <a16:creationId xmlns:a16="http://schemas.microsoft.com/office/drawing/2014/main" id="{BF51C4B0-EED6-B6B7-E792-B38BDA40F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" y="2071"/>
              <a:ext cx="139" cy="348"/>
            </a:xfrm>
            <a:custGeom>
              <a:avLst/>
              <a:gdLst>
                <a:gd name="T0" fmla="*/ 722 w 61"/>
                <a:gd name="T1" fmla="*/ 0 h 143"/>
                <a:gd name="T2" fmla="*/ 472 w 61"/>
                <a:gd name="T3" fmla="*/ 433 h 143"/>
                <a:gd name="T4" fmla="*/ 602 w 61"/>
                <a:gd name="T5" fmla="*/ 694 h 143"/>
                <a:gd name="T6" fmla="*/ 508 w 61"/>
                <a:gd name="T7" fmla="*/ 793 h 143"/>
                <a:gd name="T8" fmla="*/ 399 w 61"/>
                <a:gd name="T9" fmla="*/ 954 h 143"/>
                <a:gd name="T10" fmla="*/ 342 w 61"/>
                <a:gd name="T11" fmla="*/ 1136 h 143"/>
                <a:gd name="T12" fmla="*/ 399 w 61"/>
                <a:gd name="T13" fmla="*/ 1297 h 143"/>
                <a:gd name="T14" fmla="*/ 353 w 61"/>
                <a:gd name="T15" fmla="*/ 1528 h 143"/>
                <a:gd name="T16" fmla="*/ 305 w 61"/>
                <a:gd name="T17" fmla="*/ 1818 h 143"/>
                <a:gd name="T18" fmla="*/ 239 w 61"/>
                <a:gd name="T19" fmla="*/ 2061 h 143"/>
                <a:gd name="T20" fmla="*/ 187 w 61"/>
                <a:gd name="T21" fmla="*/ 978 h 143"/>
                <a:gd name="T22" fmla="*/ 472 w 61"/>
                <a:gd name="T23" fmla="*/ 273 h 1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1" h="143">
                  <a:moveTo>
                    <a:pt x="61" y="0"/>
                  </a:moveTo>
                  <a:cubicBezTo>
                    <a:pt x="54" y="11"/>
                    <a:pt x="44" y="18"/>
                    <a:pt x="40" y="30"/>
                  </a:cubicBezTo>
                  <a:cubicBezTo>
                    <a:pt x="36" y="43"/>
                    <a:pt x="52" y="40"/>
                    <a:pt x="51" y="48"/>
                  </a:cubicBezTo>
                  <a:cubicBezTo>
                    <a:pt x="51" y="51"/>
                    <a:pt x="45" y="54"/>
                    <a:pt x="43" y="55"/>
                  </a:cubicBezTo>
                  <a:cubicBezTo>
                    <a:pt x="40" y="59"/>
                    <a:pt x="36" y="62"/>
                    <a:pt x="34" y="66"/>
                  </a:cubicBezTo>
                  <a:cubicBezTo>
                    <a:pt x="32" y="70"/>
                    <a:pt x="29" y="75"/>
                    <a:pt x="29" y="79"/>
                  </a:cubicBezTo>
                  <a:cubicBezTo>
                    <a:pt x="29" y="85"/>
                    <a:pt x="32" y="86"/>
                    <a:pt x="34" y="90"/>
                  </a:cubicBezTo>
                  <a:cubicBezTo>
                    <a:pt x="37" y="97"/>
                    <a:pt x="33" y="100"/>
                    <a:pt x="30" y="106"/>
                  </a:cubicBezTo>
                  <a:cubicBezTo>
                    <a:pt x="26" y="113"/>
                    <a:pt x="26" y="119"/>
                    <a:pt x="26" y="126"/>
                  </a:cubicBezTo>
                  <a:cubicBezTo>
                    <a:pt x="27" y="132"/>
                    <a:pt x="26" y="141"/>
                    <a:pt x="20" y="143"/>
                  </a:cubicBezTo>
                  <a:cubicBezTo>
                    <a:pt x="0" y="125"/>
                    <a:pt x="8" y="91"/>
                    <a:pt x="16" y="68"/>
                  </a:cubicBezTo>
                  <a:cubicBezTo>
                    <a:pt x="23" y="50"/>
                    <a:pt x="25" y="33"/>
                    <a:pt x="40" y="19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" name="Freeform 118">
              <a:extLst>
                <a:ext uri="{FF2B5EF4-FFF2-40B4-BE49-F238E27FC236}">
                  <a16:creationId xmlns:a16="http://schemas.microsoft.com/office/drawing/2014/main" id="{62C6D353-AB13-22C1-1C5B-645FD79671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6" y="1173"/>
              <a:ext cx="193" cy="300"/>
            </a:xfrm>
            <a:custGeom>
              <a:avLst/>
              <a:gdLst>
                <a:gd name="T0" fmla="*/ 995 w 85"/>
                <a:gd name="T1" fmla="*/ 0 h 123"/>
                <a:gd name="T2" fmla="*/ 718 w 85"/>
                <a:gd name="T3" fmla="*/ 302 h 123"/>
                <a:gd name="T4" fmla="*/ 654 w 85"/>
                <a:gd name="T5" fmla="*/ 524 h 123"/>
                <a:gd name="T6" fmla="*/ 738 w 85"/>
                <a:gd name="T7" fmla="*/ 607 h 123"/>
                <a:gd name="T8" fmla="*/ 588 w 85"/>
                <a:gd name="T9" fmla="*/ 856 h 123"/>
                <a:gd name="T10" fmla="*/ 609 w 85"/>
                <a:gd name="T11" fmla="*/ 1088 h 123"/>
                <a:gd name="T12" fmla="*/ 479 w 85"/>
                <a:gd name="T13" fmla="*/ 1278 h 123"/>
                <a:gd name="T14" fmla="*/ 506 w 85"/>
                <a:gd name="T15" fmla="*/ 1422 h 123"/>
                <a:gd name="T16" fmla="*/ 329 w 85"/>
                <a:gd name="T17" fmla="*/ 1641 h 123"/>
                <a:gd name="T18" fmla="*/ 118 w 85"/>
                <a:gd name="T19" fmla="*/ 1654 h 123"/>
                <a:gd name="T20" fmla="*/ 268 w 85"/>
                <a:gd name="T21" fmla="*/ 727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5" h="123">
                  <a:moveTo>
                    <a:pt x="85" y="0"/>
                  </a:moveTo>
                  <a:cubicBezTo>
                    <a:pt x="76" y="6"/>
                    <a:pt x="67" y="11"/>
                    <a:pt x="61" y="21"/>
                  </a:cubicBezTo>
                  <a:cubicBezTo>
                    <a:pt x="58" y="24"/>
                    <a:pt x="55" y="31"/>
                    <a:pt x="56" y="36"/>
                  </a:cubicBezTo>
                  <a:cubicBezTo>
                    <a:pt x="57" y="40"/>
                    <a:pt x="62" y="40"/>
                    <a:pt x="63" y="42"/>
                  </a:cubicBezTo>
                  <a:cubicBezTo>
                    <a:pt x="64" y="47"/>
                    <a:pt x="52" y="55"/>
                    <a:pt x="50" y="59"/>
                  </a:cubicBezTo>
                  <a:cubicBezTo>
                    <a:pt x="46" y="67"/>
                    <a:pt x="52" y="69"/>
                    <a:pt x="52" y="75"/>
                  </a:cubicBezTo>
                  <a:cubicBezTo>
                    <a:pt x="51" y="81"/>
                    <a:pt x="43" y="83"/>
                    <a:pt x="41" y="88"/>
                  </a:cubicBezTo>
                  <a:cubicBezTo>
                    <a:pt x="39" y="93"/>
                    <a:pt x="43" y="93"/>
                    <a:pt x="43" y="98"/>
                  </a:cubicBezTo>
                  <a:cubicBezTo>
                    <a:pt x="42" y="102"/>
                    <a:pt x="32" y="111"/>
                    <a:pt x="28" y="113"/>
                  </a:cubicBezTo>
                  <a:cubicBezTo>
                    <a:pt x="22" y="117"/>
                    <a:pt x="14" y="123"/>
                    <a:pt x="10" y="114"/>
                  </a:cubicBezTo>
                  <a:cubicBezTo>
                    <a:pt x="0" y="93"/>
                    <a:pt x="14" y="68"/>
                    <a:pt x="23" y="50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0" name="Freeform 119">
              <a:extLst>
                <a:ext uri="{FF2B5EF4-FFF2-40B4-BE49-F238E27FC236}">
                  <a16:creationId xmlns:a16="http://schemas.microsoft.com/office/drawing/2014/main" id="{2D2FEC72-1AFC-5F3F-1CC6-EF364D5C6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5" y="1621"/>
              <a:ext cx="70" cy="136"/>
            </a:xfrm>
            <a:custGeom>
              <a:avLst/>
              <a:gdLst>
                <a:gd name="T0" fmla="*/ 174 w 31"/>
                <a:gd name="T1" fmla="*/ 0 h 56"/>
                <a:gd name="T2" fmla="*/ 210 w 31"/>
                <a:gd name="T3" fmla="*/ 272 h 56"/>
                <a:gd name="T4" fmla="*/ 81 w 31"/>
                <a:gd name="T5" fmla="*/ 512 h 56"/>
                <a:gd name="T6" fmla="*/ 219 w 31"/>
                <a:gd name="T7" fmla="*/ 602 h 56"/>
                <a:gd name="T8" fmla="*/ 219 w 31"/>
                <a:gd name="T9" fmla="*/ 801 h 56"/>
                <a:gd name="T10" fmla="*/ 312 w 31"/>
                <a:gd name="T11" fmla="*/ 342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1" h="56">
                  <a:moveTo>
                    <a:pt x="15" y="0"/>
                  </a:moveTo>
                  <a:cubicBezTo>
                    <a:pt x="15" y="7"/>
                    <a:pt x="22" y="10"/>
                    <a:pt x="18" y="19"/>
                  </a:cubicBezTo>
                  <a:cubicBezTo>
                    <a:pt x="14" y="26"/>
                    <a:pt x="0" y="28"/>
                    <a:pt x="7" y="36"/>
                  </a:cubicBezTo>
                  <a:cubicBezTo>
                    <a:pt x="10" y="40"/>
                    <a:pt x="15" y="38"/>
                    <a:pt x="19" y="42"/>
                  </a:cubicBezTo>
                  <a:cubicBezTo>
                    <a:pt x="22" y="46"/>
                    <a:pt x="21" y="52"/>
                    <a:pt x="19" y="56"/>
                  </a:cubicBezTo>
                  <a:cubicBezTo>
                    <a:pt x="25" y="48"/>
                    <a:pt x="31" y="34"/>
                    <a:pt x="27" y="24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1" name="Freeform 120">
              <a:extLst>
                <a:ext uri="{FF2B5EF4-FFF2-40B4-BE49-F238E27FC236}">
                  <a16:creationId xmlns:a16="http://schemas.microsoft.com/office/drawing/2014/main" id="{9B3168BF-03C1-4302-76BE-AD946EF838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0" y="2015"/>
              <a:ext cx="78" cy="93"/>
            </a:xfrm>
            <a:custGeom>
              <a:avLst/>
              <a:gdLst>
                <a:gd name="T0" fmla="*/ 216 w 34"/>
                <a:gd name="T1" fmla="*/ 0 h 38"/>
                <a:gd name="T2" fmla="*/ 11 w 34"/>
                <a:gd name="T3" fmla="*/ 232 h 38"/>
                <a:gd name="T4" fmla="*/ 280 w 34"/>
                <a:gd name="T5" fmla="*/ 497 h 38"/>
                <a:gd name="T6" fmla="*/ 337 w 34"/>
                <a:gd name="T7" fmla="*/ 546 h 38"/>
                <a:gd name="T8" fmla="*/ 411 w 34"/>
                <a:gd name="T9" fmla="*/ 352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" h="38">
                  <a:moveTo>
                    <a:pt x="18" y="0"/>
                  </a:moveTo>
                  <a:cubicBezTo>
                    <a:pt x="22" y="14"/>
                    <a:pt x="12" y="13"/>
                    <a:pt x="1" y="16"/>
                  </a:cubicBezTo>
                  <a:cubicBezTo>
                    <a:pt x="0" y="27"/>
                    <a:pt x="17" y="31"/>
                    <a:pt x="23" y="34"/>
                  </a:cubicBezTo>
                  <a:cubicBezTo>
                    <a:pt x="26" y="36"/>
                    <a:pt x="24" y="38"/>
                    <a:pt x="28" y="37"/>
                  </a:cubicBezTo>
                  <a:cubicBezTo>
                    <a:pt x="33" y="36"/>
                    <a:pt x="32" y="27"/>
                    <a:pt x="34" y="24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2" name="Freeform 121">
              <a:extLst>
                <a:ext uri="{FF2B5EF4-FFF2-40B4-BE49-F238E27FC236}">
                  <a16:creationId xmlns:a16="http://schemas.microsoft.com/office/drawing/2014/main" id="{EC6D85C4-C504-A1AF-1FB4-10CEC7BFDD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5" y="2115"/>
              <a:ext cx="107" cy="148"/>
            </a:xfrm>
            <a:custGeom>
              <a:avLst/>
              <a:gdLst>
                <a:gd name="T0" fmla="*/ 239 w 47"/>
                <a:gd name="T1" fmla="*/ 112 h 61"/>
                <a:gd name="T2" fmla="*/ 93 w 47"/>
                <a:gd name="T3" fmla="*/ 12 h 61"/>
                <a:gd name="T4" fmla="*/ 82 w 47"/>
                <a:gd name="T5" fmla="*/ 129 h 61"/>
                <a:gd name="T6" fmla="*/ 212 w 47"/>
                <a:gd name="T7" fmla="*/ 313 h 61"/>
                <a:gd name="T8" fmla="*/ 187 w 47"/>
                <a:gd name="T9" fmla="*/ 412 h 61"/>
                <a:gd name="T10" fmla="*/ 353 w 47"/>
                <a:gd name="T11" fmla="*/ 512 h 61"/>
                <a:gd name="T12" fmla="*/ 316 w 47"/>
                <a:gd name="T13" fmla="*/ 641 h 61"/>
                <a:gd name="T14" fmla="*/ 435 w 47"/>
                <a:gd name="T15" fmla="*/ 772 h 61"/>
                <a:gd name="T16" fmla="*/ 528 w 47"/>
                <a:gd name="T17" fmla="*/ 871 h 61"/>
                <a:gd name="T18" fmla="*/ 544 w 47"/>
                <a:gd name="T19" fmla="*/ 611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7" h="61">
                  <a:moveTo>
                    <a:pt x="20" y="8"/>
                  </a:moveTo>
                  <a:cubicBezTo>
                    <a:pt x="16" y="7"/>
                    <a:pt x="12" y="1"/>
                    <a:pt x="8" y="1"/>
                  </a:cubicBezTo>
                  <a:cubicBezTo>
                    <a:pt x="0" y="0"/>
                    <a:pt x="2" y="4"/>
                    <a:pt x="7" y="9"/>
                  </a:cubicBezTo>
                  <a:cubicBezTo>
                    <a:pt x="11" y="13"/>
                    <a:pt x="18" y="15"/>
                    <a:pt x="18" y="22"/>
                  </a:cubicBezTo>
                  <a:cubicBezTo>
                    <a:pt x="18" y="25"/>
                    <a:pt x="14" y="26"/>
                    <a:pt x="16" y="29"/>
                  </a:cubicBezTo>
                  <a:cubicBezTo>
                    <a:pt x="19" y="33"/>
                    <a:pt x="29" y="31"/>
                    <a:pt x="30" y="36"/>
                  </a:cubicBezTo>
                  <a:cubicBezTo>
                    <a:pt x="31" y="39"/>
                    <a:pt x="27" y="43"/>
                    <a:pt x="27" y="45"/>
                  </a:cubicBezTo>
                  <a:cubicBezTo>
                    <a:pt x="27" y="51"/>
                    <a:pt x="33" y="51"/>
                    <a:pt x="37" y="54"/>
                  </a:cubicBezTo>
                  <a:cubicBezTo>
                    <a:pt x="40" y="57"/>
                    <a:pt x="40" y="61"/>
                    <a:pt x="45" y="61"/>
                  </a:cubicBezTo>
                  <a:cubicBezTo>
                    <a:pt x="47" y="55"/>
                    <a:pt x="46" y="48"/>
                    <a:pt x="46" y="43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3" name="Freeform 122">
              <a:extLst>
                <a:ext uri="{FF2B5EF4-FFF2-40B4-BE49-F238E27FC236}">
                  <a16:creationId xmlns:a16="http://schemas.microsoft.com/office/drawing/2014/main" id="{5E433B88-77E7-3307-AD13-A40234718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2327"/>
              <a:ext cx="57" cy="77"/>
            </a:xfrm>
            <a:custGeom>
              <a:avLst/>
              <a:gdLst>
                <a:gd name="T0" fmla="*/ 249 w 25"/>
                <a:gd name="T1" fmla="*/ 128 h 32"/>
                <a:gd name="T2" fmla="*/ 109 w 25"/>
                <a:gd name="T3" fmla="*/ 0 h 32"/>
                <a:gd name="T4" fmla="*/ 178 w 25"/>
                <a:gd name="T5" fmla="*/ 168 h 32"/>
                <a:gd name="T6" fmla="*/ 155 w 25"/>
                <a:gd name="T7" fmla="*/ 308 h 32"/>
                <a:gd name="T8" fmla="*/ 296 w 25"/>
                <a:gd name="T9" fmla="*/ 445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" h="32">
                  <a:moveTo>
                    <a:pt x="21" y="9"/>
                  </a:moveTo>
                  <a:cubicBezTo>
                    <a:pt x="17" y="7"/>
                    <a:pt x="13" y="0"/>
                    <a:pt x="9" y="0"/>
                  </a:cubicBezTo>
                  <a:cubicBezTo>
                    <a:pt x="0" y="1"/>
                    <a:pt x="14" y="11"/>
                    <a:pt x="15" y="12"/>
                  </a:cubicBezTo>
                  <a:cubicBezTo>
                    <a:pt x="18" y="18"/>
                    <a:pt x="13" y="17"/>
                    <a:pt x="13" y="22"/>
                  </a:cubicBezTo>
                  <a:cubicBezTo>
                    <a:pt x="13" y="27"/>
                    <a:pt x="22" y="30"/>
                    <a:pt x="25" y="32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4" name="Freeform 123">
              <a:extLst>
                <a:ext uri="{FF2B5EF4-FFF2-40B4-BE49-F238E27FC236}">
                  <a16:creationId xmlns:a16="http://schemas.microsoft.com/office/drawing/2014/main" id="{E8F8A15B-B1E8-65BF-5EFB-18814897A2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8" y="2261"/>
              <a:ext cx="118" cy="292"/>
            </a:xfrm>
            <a:custGeom>
              <a:avLst/>
              <a:gdLst>
                <a:gd name="T0" fmla="*/ 138 w 52"/>
                <a:gd name="T1" fmla="*/ 41 h 120"/>
                <a:gd name="T2" fmla="*/ 25 w 52"/>
                <a:gd name="T3" fmla="*/ 131 h 120"/>
                <a:gd name="T4" fmla="*/ 138 w 52"/>
                <a:gd name="T5" fmla="*/ 219 h 120"/>
                <a:gd name="T6" fmla="*/ 268 w 52"/>
                <a:gd name="T7" fmla="*/ 360 h 120"/>
                <a:gd name="T8" fmla="*/ 293 w 52"/>
                <a:gd name="T9" fmla="*/ 645 h 120"/>
                <a:gd name="T10" fmla="*/ 82 w 52"/>
                <a:gd name="T11" fmla="*/ 764 h 120"/>
                <a:gd name="T12" fmla="*/ 186 w 52"/>
                <a:gd name="T13" fmla="*/ 835 h 120"/>
                <a:gd name="T14" fmla="*/ 361 w 52"/>
                <a:gd name="T15" fmla="*/ 1007 h 120"/>
                <a:gd name="T16" fmla="*/ 293 w 52"/>
                <a:gd name="T17" fmla="*/ 1226 h 120"/>
                <a:gd name="T18" fmla="*/ 293 w 52"/>
                <a:gd name="T19" fmla="*/ 1397 h 120"/>
                <a:gd name="T20" fmla="*/ 202 w 52"/>
                <a:gd name="T21" fmla="*/ 1669 h 120"/>
                <a:gd name="T22" fmla="*/ 422 w 52"/>
                <a:gd name="T23" fmla="*/ 1599 h 120"/>
                <a:gd name="T24" fmla="*/ 581 w 52"/>
                <a:gd name="T25" fmla="*/ 1166 h 120"/>
                <a:gd name="T26" fmla="*/ 377 w 52"/>
                <a:gd name="T27" fmla="*/ 392 h 12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2" h="120">
                  <a:moveTo>
                    <a:pt x="12" y="3"/>
                  </a:moveTo>
                  <a:cubicBezTo>
                    <a:pt x="7" y="0"/>
                    <a:pt x="0" y="3"/>
                    <a:pt x="2" y="9"/>
                  </a:cubicBezTo>
                  <a:cubicBezTo>
                    <a:pt x="3" y="11"/>
                    <a:pt x="10" y="13"/>
                    <a:pt x="12" y="15"/>
                  </a:cubicBezTo>
                  <a:cubicBezTo>
                    <a:pt x="16" y="17"/>
                    <a:pt x="20" y="20"/>
                    <a:pt x="23" y="25"/>
                  </a:cubicBezTo>
                  <a:cubicBezTo>
                    <a:pt x="27" y="30"/>
                    <a:pt x="32" y="40"/>
                    <a:pt x="25" y="45"/>
                  </a:cubicBezTo>
                  <a:cubicBezTo>
                    <a:pt x="22" y="48"/>
                    <a:pt x="5" y="44"/>
                    <a:pt x="7" y="53"/>
                  </a:cubicBezTo>
                  <a:cubicBezTo>
                    <a:pt x="7" y="55"/>
                    <a:pt x="15" y="57"/>
                    <a:pt x="16" y="58"/>
                  </a:cubicBezTo>
                  <a:cubicBezTo>
                    <a:pt x="22" y="61"/>
                    <a:pt x="28" y="65"/>
                    <a:pt x="31" y="70"/>
                  </a:cubicBezTo>
                  <a:cubicBezTo>
                    <a:pt x="37" y="80"/>
                    <a:pt x="32" y="81"/>
                    <a:pt x="25" y="85"/>
                  </a:cubicBezTo>
                  <a:cubicBezTo>
                    <a:pt x="18" y="90"/>
                    <a:pt x="24" y="89"/>
                    <a:pt x="25" y="97"/>
                  </a:cubicBezTo>
                  <a:cubicBezTo>
                    <a:pt x="27" y="105"/>
                    <a:pt x="20" y="110"/>
                    <a:pt x="17" y="116"/>
                  </a:cubicBezTo>
                  <a:cubicBezTo>
                    <a:pt x="22" y="120"/>
                    <a:pt x="32" y="115"/>
                    <a:pt x="36" y="111"/>
                  </a:cubicBezTo>
                  <a:cubicBezTo>
                    <a:pt x="43" y="104"/>
                    <a:pt x="48" y="91"/>
                    <a:pt x="50" y="81"/>
                  </a:cubicBezTo>
                  <a:cubicBezTo>
                    <a:pt x="52" y="63"/>
                    <a:pt x="42" y="40"/>
                    <a:pt x="32" y="27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5" name="Freeform 124">
              <a:extLst>
                <a:ext uri="{FF2B5EF4-FFF2-40B4-BE49-F238E27FC236}">
                  <a16:creationId xmlns:a16="http://schemas.microsoft.com/office/drawing/2014/main" id="{77C91DB6-5B94-5031-8246-41BA385DBA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5" y="1935"/>
              <a:ext cx="146" cy="129"/>
            </a:xfrm>
            <a:custGeom>
              <a:avLst/>
              <a:gdLst>
                <a:gd name="T0" fmla="*/ 178 w 64"/>
                <a:gd name="T1" fmla="*/ 12 h 53"/>
                <a:gd name="T2" fmla="*/ 84 w 64"/>
                <a:gd name="T3" fmla="*/ 131 h 53"/>
                <a:gd name="T4" fmla="*/ 333 w 64"/>
                <a:gd name="T5" fmla="*/ 343 h 53"/>
                <a:gd name="T6" fmla="*/ 333 w 64"/>
                <a:gd name="T7" fmla="*/ 445 h 53"/>
                <a:gd name="T8" fmla="*/ 500 w 64"/>
                <a:gd name="T9" fmla="*/ 492 h 53"/>
                <a:gd name="T10" fmla="*/ 751 w 64"/>
                <a:gd name="T11" fmla="*/ 735 h 53"/>
                <a:gd name="T12" fmla="*/ 678 w 64"/>
                <a:gd name="T13" fmla="*/ 360 h 5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53">
                  <a:moveTo>
                    <a:pt x="15" y="1"/>
                  </a:moveTo>
                  <a:cubicBezTo>
                    <a:pt x="6" y="0"/>
                    <a:pt x="0" y="2"/>
                    <a:pt x="7" y="9"/>
                  </a:cubicBezTo>
                  <a:cubicBezTo>
                    <a:pt x="15" y="15"/>
                    <a:pt x="25" y="14"/>
                    <a:pt x="28" y="24"/>
                  </a:cubicBezTo>
                  <a:cubicBezTo>
                    <a:pt x="28" y="26"/>
                    <a:pt x="27" y="29"/>
                    <a:pt x="28" y="31"/>
                  </a:cubicBezTo>
                  <a:cubicBezTo>
                    <a:pt x="31" y="34"/>
                    <a:pt x="38" y="33"/>
                    <a:pt x="42" y="34"/>
                  </a:cubicBezTo>
                  <a:cubicBezTo>
                    <a:pt x="49" y="37"/>
                    <a:pt x="56" y="53"/>
                    <a:pt x="63" y="51"/>
                  </a:cubicBezTo>
                  <a:cubicBezTo>
                    <a:pt x="64" y="42"/>
                    <a:pt x="59" y="33"/>
                    <a:pt x="57" y="25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6" name="Freeform 125">
              <a:extLst>
                <a:ext uri="{FF2B5EF4-FFF2-40B4-BE49-F238E27FC236}">
                  <a16:creationId xmlns:a16="http://schemas.microsoft.com/office/drawing/2014/main" id="{371D6CAA-F410-A2DE-49AA-EA1147D84E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1" y="1641"/>
              <a:ext cx="151" cy="150"/>
            </a:xfrm>
            <a:custGeom>
              <a:avLst/>
              <a:gdLst>
                <a:gd name="T0" fmla="*/ 764 w 66"/>
                <a:gd name="T1" fmla="*/ 0 h 62"/>
                <a:gd name="T2" fmla="*/ 467 w 66"/>
                <a:gd name="T3" fmla="*/ 281 h 62"/>
                <a:gd name="T4" fmla="*/ 0 w 66"/>
                <a:gd name="T5" fmla="*/ 327 h 62"/>
                <a:gd name="T6" fmla="*/ 224 w 66"/>
                <a:gd name="T7" fmla="*/ 409 h 62"/>
                <a:gd name="T8" fmla="*/ 577 w 66"/>
                <a:gd name="T9" fmla="*/ 598 h 62"/>
                <a:gd name="T10" fmla="*/ 670 w 66"/>
                <a:gd name="T11" fmla="*/ 791 h 62"/>
                <a:gd name="T12" fmla="*/ 789 w 66"/>
                <a:gd name="T13" fmla="*/ 878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6" h="62">
                  <a:moveTo>
                    <a:pt x="64" y="0"/>
                  </a:moveTo>
                  <a:cubicBezTo>
                    <a:pt x="60" y="12"/>
                    <a:pt x="51" y="20"/>
                    <a:pt x="39" y="20"/>
                  </a:cubicBezTo>
                  <a:cubicBezTo>
                    <a:pt x="28" y="19"/>
                    <a:pt x="7" y="13"/>
                    <a:pt x="0" y="23"/>
                  </a:cubicBezTo>
                  <a:cubicBezTo>
                    <a:pt x="3" y="29"/>
                    <a:pt x="14" y="28"/>
                    <a:pt x="19" y="29"/>
                  </a:cubicBezTo>
                  <a:cubicBezTo>
                    <a:pt x="29" y="30"/>
                    <a:pt x="41" y="35"/>
                    <a:pt x="48" y="42"/>
                  </a:cubicBezTo>
                  <a:cubicBezTo>
                    <a:pt x="51" y="47"/>
                    <a:pt x="52" y="52"/>
                    <a:pt x="56" y="56"/>
                  </a:cubicBezTo>
                  <a:cubicBezTo>
                    <a:pt x="59" y="58"/>
                    <a:pt x="63" y="60"/>
                    <a:pt x="66" y="62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7" name="Freeform 126">
              <a:extLst>
                <a:ext uri="{FF2B5EF4-FFF2-40B4-BE49-F238E27FC236}">
                  <a16:creationId xmlns:a16="http://schemas.microsoft.com/office/drawing/2014/main" id="{8C5AED50-1109-9AE8-0D4A-2B1A541E7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5" y="1363"/>
              <a:ext cx="223" cy="127"/>
            </a:xfrm>
            <a:custGeom>
              <a:avLst/>
              <a:gdLst>
                <a:gd name="T0" fmla="*/ 1060 w 98"/>
                <a:gd name="T1" fmla="*/ 232 h 52"/>
                <a:gd name="T2" fmla="*/ 812 w 98"/>
                <a:gd name="T3" fmla="*/ 161 h 52"/>
                <a:gd name="T4" fmla="*/ 369 w 98"/>
                <a:gd name="T5" fmla="*/ 29 h 52"/>
                <a:gd name="T6" fmla="*/ 0 w 98"/>
                <a:gd name="T7" fmla="*/ 90 h 52"/>
                <a:gd name="T8" fmla="*/ 212 w 98"/>
                <a:gd name="T9" fmla="*/ 132 h 52"/>
                <a:gd name="T10" fmla="*/ 803 w 98"/>
                <a:gd name="T11" fmla="*/ 352 h 52"/>
                <a:gd name="T12" fmla="*/ 1129 w 98"/>
                <a:gd name="T13" fmla="*/ 615 h 52"/>
                <a:gd name="T14" fmla="*/ 1154 w 98"/>
                <a:gd name="T15" fmla="*/ 757 h 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8" h="52">
                  <a:moveTo>
                    <a:pt x="90" y="16"/>
                  </a:moveTo>
                  <a:cubicBezTo>
                    <a:pt x="86" y="23"/>
                    <a:pt x="73" y="13"/>
                    <a:pt x="69" y="11"/>
                  </a:cubicBezTo>
                  <a:cubicBezTo>
                    <a:pt x="57" y="6"/>
                    <a:pt x="44" y="3"/>
                    <a:pt x="31" y="2"/>
                  </a:cubicBezTo>
                  <a:cubicBezTo>
                    <a:pt x="23" y="2"/>
                    <a:pt x="7" y="0"/>
                    <a:pt x="0" y="6"/>
                  </a:cubicBezTo>
                  <a:cubicBezTo>
                    <a:pt x="5" y="8"/>
                    <a:pt x="12" y="8"/>
                    <a:pt x="18" y="9"/>
                  </a:cubicBezTo>
                  <a:cubicBezTo>
                    <a:pt x="35" y="12"/>
                    <a:pt x="51" y="17"/>
                    <a:pt x="68" y="24"/>
                  </a:cubicBezTo>
                  <a:cubicBezTo>
                    <a:pt x="78" y="28"/>
                    <a:pt x="91" y="32"/>
                    <a:pt x="96" y="42"/>
                  </a:cubicBezTo>
                  <a:cubicBezTo>
                    <a:pt x="97" y="46"/>
                    <a:pt x="97" y="50"/>
                    <a:pt x="98" y="52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" name="Freeform 127">
              <a:extLst>
                <a:ext uri="{FF2B5EF4-FFF2-40B4-BE49-F238E27FC236}">
                  <a16:creationId xmlns:a16="http://schemas.microsoft.com/office/drawing/2014/main" id="{D6575F83-A875-BCB2-DDAE-DCC78FF435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6" y="2239"/>
              <a:ext cx="511" cy="323"/>
            </a:xfrm>
            <a:custGeom>
              <a:avLst/>
              <a:gdLst>
                <a:gd name="T0" fmla="*/ 0 w 224"/>
                <a:gd name="T1" fmla="*/ 1214 h 133"/>
                <a:gd name="T2" fmla="*/ 584 w 224"/>
                <a:gd name="T3" fmla="*/ 1090 h 133"/>
                <a:gd name="T4" fmla="*/ 1426 w 224"/>
                <a:gd name="T5" fmla="*/ 1243 h 133"/>
                <a:gd name="T6" fmla="*/ 1925 w 224"/>
                <a:gd name="T7" fmla="*/ 1676 h 133"/>
                <a:gd name="T8" fmla="*/ 2279 w 224"/>
                <a:gd name="T9" fmla="*/ 1875 h 133"/>
                <a:gd name="T10" fmla="*/ 2519 w 224"/>
                <a:gd name="T11" fmla="*/ 843 h 133"/>
                <a:gd name="T12" fmla="*/ 1186 w 224"/>
                <a:gd name="T13" fmla="*/ 29 h 133"/>
                <a:gd name="T14" fmla="*/ 2010 w 224"/>
                <a:gd name="T15" fmla="*/ 631 h 133"/>
                <a:gd name="T16" fmla="*/ 1462 w 224"/>
                <a:gd name="T17" fmla="*/ 843 h 133"/>
                <a:gd name="T18" fmla="*/ 1011 w 224"/>
                <a:gd name="T19" fmla="*/ 843 h 133"/>
                <a:gd name="T20" fmla="*/ 760 w 224"/>
                <a:gd name="T21" fmla="*/ 891 h 133"/>
                <a:gd name="T22" fmla="*/ 178 w 224"/>
                <a:gd name="T23" fmla="*/ 1115 h 13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24" h="133">
                  <a:moveTo>
                    <a:pt x="0" y="85"/>
                  </a:moveTo>
                  <a:cubicBezTo>
                    <a:pt x="16" y="84"/>
                    <a:pt x="33" y="78"/>
                    <a:pt x="49" y="76"/>
                  </a:cubicBezTo>
                  <a:cubicBezTo>
                    <a:pt x="74" y="75"/>
                    <a:pt x="96" y="79"/>
                    <a:pt x="120" y="87"/>
                  </a:cubicBezTo>
                  <a:cubicBezTo>
                    <a:pt x="140" y="93"/>
                    <a:pt x="149" y="102"/>
                    <a:pt x="162" y="117"/>
                  </a:cubicBezTo>
                  <a:cubicBezTo>
                    <a:pt x="170" y="125"/>
                    <a:pt x="179" y="133"/>
                    <a:pt x="192" y="131"/>
                  </a:cubicBezTo>
                  <a:cubicBezTo>
                    <a:pt x="224" y="125"/>
                    <a:pt x="223" y="80"/>
                    <a:pt x="212" y="59"/>
                  </a:cubicBezTo>
                  <a:cubicBezTo>
                    <a:pt x="192" y="19"/>
                    <a:pt x="144" y="0"/>
                    <a:pt x="100" y="2"/>
                  </a:cubicBezTo>
                  <a:cubicBezTo>
                    <a:pt x="119" y="9"/>
                    <a:pt x="164" y="23"/>
                    <a:pt x="169" y="44"/>
                  </a:cubicBezTo>
                  <a:cubicBezTo>
                    <a:pt x="177" y="80"/>
                    <a:pt x="138" y="62"/>
                    <a:pt x="123" y="59"/>
                  </a:cubicBezTo>
                  <a:cubicBezTo>
                    <a:pt x="110" y="57"/>
                    <a:pt x="98" y="57"/>
                    <a:pt x="85" y="59"/>
                  </a:cubicBezTo>
                  <a:cubicBezTo>
                    <a:pt x="82" y="60"/>
                    <a:pt x="68" y="62"/>
                    <a:pt x="64" y="62"/>
                  </a:cubicBezTo>
                  <a:cubicBezTo>
                    <a:pt x="46" y="61"/>
                    <a:pt x="30" y="73"/>
                    <a:pt x="15" y="78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" name="Freeform 128">
              <a:extLst>
                <a:ext uri="{FF2B5EF4-FFF2-40B4-BE49-F238E27FC236}">
                  <a16:creationId xmlns:a16="http://schemas.microsoft.com/office/drawing/2014/main" id="{32A66988-2525-6725-27DA-0BDD814A9D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2351"/>
              <a:ext cx="260" cy="175"/>
            </a:xfrm>
            <a:custGeom>
              <a:avLst/>
              <a:gdLst>
                <a:gd name="T0" fmla="*/ 0 w 114"/>
                <a:gd name="T1" fmla="*/ 413 h 72"/>
                <a:gd name="T2" fmla="*/ 641 w 114"/>
                <a:gd name="T3" fmla="*/ 834 h 72"/>
                <a:gd name="T4" fmla="*/ 878 w 114"/>
                <a:gd name="T5" fmla="*/ 1033 h 72"/>
                <a:gd name="T6" fmla="*/ 1056 w 114"/>
                <a:gd name="T7" fmla="*/ 975 h 72"/>
                <a:gd name="T8" fmla="*/ 901 w 114"/>
                <a:gd name="T9" fmla="*/ 0 h 72"/>
                <a:gd name="T10" fmla="*/ 915 w 114"/>
                <a:gd name="T11" fmla="*/ 413 h 72"/>
                <a:gd name="T12" fmla="*/ 650 w 114"/>
                <a:gd name="T13" fmla="*/ 462 h 72"/>
                <a:gd name="T14" fmla="*/ 452 w 114"/>
                <a:gd name="T15" fmla="*/ 591 h 72"/>
                <a:gd name="T16" fmla="*/ 203 w 114"/>
                <a:gd name="T17" fmla="*/ 491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4" h="72">
                  <a:moveTo>
                    <a:pt x="0" y="29"/>
                  </a:moveTo>
                  <a:cubicBezTo>
                    <a:pt x="19" y="35"/>
                    <a:pt x="39" y="43"/>
                    <a:pt x="54" y="58"/>
                  </a:cubicBezTo>
                  <a:cubicBezTo>
                    <a:pt x="62" y="66"/>
                    <a:pt x="61" y="71"/>
                    <a:pt x="74" y="72"/>
                  </a:cubicBezTo>
                  <a:cubicBezTo>
                    <a:pt x="80" y="72"/>
                    <a:pt x="84" y="72"/>
                    <a:pt x="89" y="68"/>
                  </a:cubicBezTo>
                  <a:cubicBezTo>
                    <a:pt x="114" y="49"/>
                    <a:pt x="96" y="14"/>
                    <a:pt x="76" y="0"/>
                  </a:cubicBezTo>
                  <a:cubicBezTo>
                    <a:pt x="73" y="9"/>
                    <a:pt x="90" y="22"/>
                    <a:pt x="77" y="29"/>
                  </a:cubicBezTo>
                  <a:cubicBezTo>
                    <a:pt x="71" y="33"/>
                    <a:pt x="63" y="25"/>
                    <a:pt x="55" y="32"/>
                  </a:cubicBezTo>
                  <a:cubicBezTo>
                    <a:pt x="46" y="39"/>
                    <a:pt x="53" y="43"/>
                    <a:pt x="38" y="41"/>
                  </a:cubicBezTo>
                  <a:cubicBezTo>
                    <a:pt x="32" y="40"/>
                    <a:pt x="17" y="38"/>
                    <a:pt x="17" y="34"/>
                  </a:cubicBezTo>
                </a:path>
              </a:pathLst>
            </a:custGeom>
            <a:solidFill>
              <a:srgbClr val="D79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0" name="Freeform 129">
              <a:extLst>
                <a:ext uri="{FF2B5EF4-FFF2-40B4-BE49-F238E27FC236}">
                  <a16:creationId xmlns:a16="http://schemas.microsoft.com/office/drawing/2014/main" id="{44C1131B-5F0D-A03C-35BE-6216D57734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" y="2492"/>
              <a:ext cx="59" cy="36"/>
            </a:xfrm>
            <a:custGeom>
              <a:avLst/>
              <a:gdLst>
                <a:gd name="T0" fmla="*/ 102 w 26"/>
                <a:gd name="T1" fmla="*/ 0 h 15"/>
                <a:gd name="T2" fmla="*/ 279 w 26"/>
                <a:gd name="T3" fmla="*/ 178 h 15"/>
                <a:gd name="T4" fmla="*/ 268 w 26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" h="15">
                  <a:moveTo>
                    <a:pt x="9" y="0"/>
                  </a:moveTo>
                  <a:cubicBezTo>
                    <a:pt x="0" y="15"/>
                    <a:pt x="16" y="10"/>
                    <a:pt x="24" y="13"/>
                  </a:cubicBezTo>
                  <a:cubicBezTo>
                    <a:pt x="26" y="9"/>
                    <a:pt x="25" y="4"/>
                    <a:pt x="23" y="0"/>
                  </a:cubicBezTo>
                </a:path>
              </a:pathLst>
            </a:custGeom>
            <a:solidFill>
              <a:srgbClr val="EAC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1" name="Freeform 130">
              <a:extLst>
                <a:ext uri="{FF2B5EF4-FFF2-40B4-BE49-F238E27FC236}">
                  <a16:creationId xmlns:a16="http://schemas.microsoft.com/office/drawing/2014/main" id="{B2A9C1F0-0C4E-2768-BD63-9CD46AA601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9" y="2470"/>
              <a:ext cx="30" cy="32"/>
            </a:xfrm>
            <a:custGeom>
              <a:avLst/>
              <a:gdLst>
                <a:gd name="T0" fmla="*/ 122 w 13"/>
                <a:gd name="T1" fmla="*/ 0 h 13"/>
                <a:gd name="T2" fmla="*/ 159 w 13"/>
                <a:gd name="T3" fmla="*/ 133 h 13"/>
                <a:gd name="T4" fmla="*/ 159 w 13"/>
                <a:gd name="T5" fmla="*/ 91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3">
                  <a:moveTo>
                    <a:pt x="10" y="0"/>
                  </a:moveTo>
                  <a:cubicBezTo>
                    <a:pt x="0" y="4"/>
                    <a:pt x="4" y="13"/>
                    <a:pt x="13" y="9"/>
                  </a:cubicBezTo>
                  <a:cubicBezTo>
                    <a:pt x="13" y="8"/>
                    <a:pt x="13" y="7"/>
                    <a:pt x="13" y="6"/>
                  </a:cubicBezTo>
                </a:path>
              </a:pathLst>
            </a:custGeom>
            <a:solidFill>
              <a:srgbClr val="EACA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2" name="Freeform 131">
              <a:extLst>
                <a:ext uri="{FF2B5EF4-FFF2-40B4-BE49-F238E27FC236}">
                  <a16:creationId xmlns:a16="http://schemas.microsoft.com/office/drawing/2014/main" id="{97746502-C204-E2BA-0DAC-F34481AB4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8" y="2421"/>
              <a:ext cx="38" cy="44"/>
            </a:xfrm>
            <a:custGeom>
              <a:avLst/>
              <a:gdLst>
                <a:gd name="T0" fmla="*/ 179 w 17"/>
                <a:gd name="T1" fmla="*/ 0 h 18"/>
                <a:gd name="T2" fmla="*/ 9 w 17"/>
                <a:gd name="T3" fmla="*/ 59 h 18"/>
                <a:gd name="T4" fmla="*/ 190 w 17"/>
                <a:gd name="T5" fmla="*/ 161 h 18"/>
                <a:gd name="T6" fmla="*/ 179 w 17"/>
                <a:gd name="T7" fmla="*/ 71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18">
                  <a:moveTo>
                    <a:pt x="16" y="0"/>
                  </a:moveTo>
                  <a:cubicBezTo>
                    <a:pt x="11" y="3"/>
                    <a:pt x="6" y="3"/>
                    <a:pt x="1" y="4"/>
                  </a:cubicBezTo>
                  <a:cubicBezTo>
                    <a:pt x="0" y="18"/>
                    <a:pt x="10" y="13"/>
                    <a:pt x="17" y="11"/>
                  </a:cubicBezTo>
                  <a:cubicBezTo>
                    <a:pt x="16" y="10"/>
                    <a:pt x="16" y="7"/>
                    <a:pt x="16" y="5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3" name="Freeform 132">
              <a:extLst>
                <a:ext uri="{FF2B5EF4-FFF2-40B4-BE49-F238E27FC236}">
                  <a16:creationId xmlns:a16="http://schemas.microsoft.com/office/drawing/2014/main" id="{A6D97F15-5FD1-DB66-03AF-DD4FE6FD4A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8" y="2302"/>
              <a:ext cx="105" cy="132"/>
            </a:xfrm>
            <a:custGeom>
              <a:avLst/>
              <a:gdLst>
                <a:gd name="T0" fmla="*/ 260 w 46"/>
                <a:gd name="T1" fmla="*/ 0 h 54"/>
                <a:gd name="T2" fmla="*/ 142 w 46"/>
                <a:gd name="T3" fmla="*/ 425 h 54"/>
                <a:gd name="T4" fmla="*/ 0 w 46"/>
                <a:gd name="T5" fmla="*/ 687 h 54"/>
                <a:gd name="T6" fmla="*/ 406 w 46"/>
                <a:gd name="T7" fmla="*/ 144 h 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6" h="54">
                  <a:moveTo>
                    <a:pt x="22" y="0"/>
                  </a:moveTo>
                  <a:cubicBezTo>
                    <a:pt x="21" y="15"/>
                    <a:pt x="25" y="19"/>
                    <a:pt x="12" y="29"/>
                  </a:cubicBezTo>
                  <a:cubicBezTo>
                    <a:pt x="5" y="34"/>
                    <a:pt x="0" y="36"/>
                    <a:pt x="0" y="47"/>
                  </a:cubicBezTo>
                  <a:cubicBezTo>
                    <a:pt x="30" y="54"/>
                    <a:pt x="46" y="38"/>
                    <a:pt x="34" y="10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4" name="Freeform 133">
              <a:extLst>
                <a:ext uri="{FF2B5EF4-FFF2-40B4-BE49-F238E27FC236}">
                  <a16:creationId xmlns:a16="http://schemas.microsoft.com/office/drawing/2014/main" id="{686A6014-D008-EFDB-E394-208481CB28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6" y="2482"/>
              <a:ext cx="22" cy="20"/>
            </a:xfrm>
            <a:custGeom>
              <a:avLst/>
              <a:gdLst>
                <a:gd name="T0" fmla="*/ 53 w 10"/>
                <a:gd name="T1" fmla="*/ 20 h 8"/>
                <a:gd name="T2" fmla="*/ 9 w 10"/>
                <a:gd name="T3" fmla="*/ 113 h 8"/>
                <a:gd name="T4" fmla="*/ 106 w 10"/>
                <a:gd name="T5" fmla="*/ 113 h 8"/>
                <a:gd name="T6" fmla="*/ 97 w 10"/>
                <a:gd name="T7" fmla="*/ 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8">
                  <a:moveTo>
                    <a:pt x="5" y="1"/>
                  </a:moveTo>
                  <a:cubicBezTo>
                    <a:pt x="2" y="3"/>
                    <a:pt x="0" y="4"/>
                    <a:pt x="1" y="7"/>
                  </a:cubicBezTo>
                  <a:cubicBezTo>
                    <a:pt x="3" y="8"/>
                    <a:pt x="8" y="8"/>
                    <a:pt x="10" y="7"/>
                  </a:cubicBezTo>
                  <a:cubicBezTo>
                    <a:pt x="8" y="4"/>
                    <a:pt x="10" y="2"/>
                    <a:pt x="9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5" name="Freeform 134">
              <a:extLst>
                <a:ext uri="{FF2B5EF4-FFF2-40B4-BE49-F238E27FC236}">
                  <a16:creationId xmlns:a16="http://schemas.microsoft.com/office/drawing/2014/main" id="{B3065D86-9B6F-DE46-2875-AB8A52EBD0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5" y="2487"/>
              <a:ext cx="12" cy="17"/>
            </a:xfrm>
            <a:custGeom>
              <a:avLst/>
              <a:gdLst>
                <a:gd name="T0" fmla="*/ 12 w 5"/>
                <a:gd name="T1" fmla="*/ 0 h 7"/>
                <a:gd name="T2" fmla="*/ 12 w 5"/>
                <a:gd name="T3" fmla="*/ 100 h 7"/>
                <a:gd name="T4" fmla="*/ 58 w 5"/>
                <a:gd name="T5" fmla="*/ 29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7">
                  <a:moveTo>
                    <a:pt x="1" y="0"/>
                  </a:moveTo>
                  <a:cubicBezTo>
                    <a:pt x="1" y="3"/>
                    <a:pt x="0" y="4"/>
                    <a:pt x="1" y="7"/>
                  </a:cubicBezTo>
                  <a:cubicBezTo>
                    <a:pt x="5" y="6"/>
                    <a:pt x="3" y="4"/>
                    <a:pt x="4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6" name="Freeform 135">
              <a:extLst>
                <a:ext uri="{FF2B5EF4-FFF2-40B4-BE49-F238E27FC236}">
                  <a16:creationId xmlns:a16="http://schemas.microsoft.com/office/drawing/2014/main" id="{977B56CA-495E-46C9-04A1-14EAEBA73E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" y="1575"/>
              <a:ext cx="237" cy="95"/>
            </a:xfrm>
            <a:custGeom>
              <a:avLst/>
              <a:gdLst>
                <a:gd name="T0" fmla="*/ 119 w 104"/>
                <a:gd name="T1" fmla="*/ 421 h 39"/>
                <a:gd name="T2" fmla="*/ 962 w 104"/>
                <a:gd name="T3" fmla="*/ 521 h 39"/>
                <a:gd name="T4" fmla="*/ 946 w 104"/>
                <a:gd name="T5" fmla="*/ 0 h 39"/>
                <a:gd name="T6" fmla="*/ 638 w 104"/>
                <a:gd name="T7" fmla="*/ 363 h 39"/>
                <a:gd name="T8" fmla="*/ 353 w 104"/>
                <a:gd name="T9" fmla="*/ 343 h 39"/>
                <a:gd name="T10" fmla="*/ 0 w 104"/>
                <a:gd name="T11" fmla="*/ 421 h 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4" h="39">
                  <a:moveTo>
                    <a:pt x="10" y="29"/>
                  </a:moveTo>
                  <a:cubicBezTo>
                    <a:pt x="34" y="26"/>
                    <a:pt x="57" y="39"/>
                    <a:pt x="81" y="36"/>
                  </a:cubicBezTo>
                  <a:cubicBezTo>
                    <a:pt x="104" y="33"/>
                    <a:pt x="101" y="5"/>
                    <a:pt x="80" y="0"/>
                  </a:cubicBezTo>
                  <a:cubicBezTo>
                    <a:pt x="86" y="22"/>
                    <a:pt x="73" y="22"/>
                    <a:pt x="54" y="25"/>
                  </a:cubicBezTo>
                  <a:cubicBezTo>
                    <a:pt x="45" y="26"/>
                    <a:pt x="39" y="25"/>
                    <a:pt x="30" y="24"/>
                  </a:cubicBezTo>
                  <a:cubicBezTo>
                    <a:pt x="20" y="24"/>
                    <a:pt x="10" y="28"/>
                    <a:pt x="0" y="29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7" name="Freeform 136">
              <a:extLst>
                <a:ext uri="{FF2B5EF4-FFF2-40B4-BE49-F238E27FC236}">
                  <a16:creationId xmlns:a16="http://schemas.microsoft.com/office/drawing/2014/main" id="{4F472850-7620-41FF-8ADA-88189A0B45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3" y="1779"/>
              <a:ext cx="174" cy="88"/>
            </a:xfrm>
            <a:custGeom>
              <a:avLst/>
              <a:gdLst>
                <a:gd name="T0" fmla="*/ 0 w 76"/>
                <a:gd name="T1" fmla="*/ 12 h 36"/>
                <a:gd name="T2" fmla="*/ 650 w 76"/>
                <a:gd name="T3" fmla="*/ 352 h 36"/>
                <a:gd name="T4" fmla="*/ 865 w 76"/>
                <a:gd name="T5" fmla="*/ 293 h 36"/>
                <a:gd name="T6" fmla="*/ 549 w 76"/>
                <a:gd name="T7" fmla="*/ 191 h 36"/>
                <a:gd name="T8" fmla="*/ 110 w 7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" h="36">
                  <a:moveTo>
                    <a:pt x="0" y="1"/>
                  </a:moveTo>
                  <a:cubicBezTo>
                    <a:pt x="16" y="11"/>
                    <a:pt x="37" y="15"/>
                    <a:pt x="54" y="24"/>
                  </a:cubicBezTo>
                  <a:cubicBezTo>
                    <a:pt x="60" y="27"/>
                    <a:pt x="76" y="36"/>
                    <a:pt x="72" y="20"/>
                  </a:cubicBezTo>
                  <a:cubicBezTo>
                    <a:pt x="64" y="21"/>
                    <a:pt x="53" y="16"/>
                    <a:pt x="46" y="13"/>
                  </a:cubicBezTo>
                  <a:cubicBezTo>
                    <a:pt x="35" y="8"/>
                    <a:pt x="18" y="7"/>
                    <a:pt x="9" y="0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8" name="Freeform 137">
              <a:extLst>
                <a:ext uri="{FF2B5EF4-FFF2-40B4-BE49-F238E27FC236}">
                  <a16:creationId xmlns:a16="http://schemas.microsoft.com/office/drawing/2014/main" id="{FBD78E7E-71ED-B3A0-2E8C-98C0EC04C1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0" y="1971"/>
              <a:ext cx="167" cy="54"/>
            </a:xfrm>
            <a:custGeom>
              <a:avLst/>
              <a:gdLst>
                <a:gd name="T0" fmla="*/ 73 w 73"/>
                <a:gd name="T1" fmla="*/ 71 h 22"/>
                <a:gd name="T2" fmla="*/ 467 w 73"/>
                <a:gd name="T3" fmla="*/ 133 h 22"/>
                <a:gd name="T4" fmla="*/ 874 w 73"/>
                <a:gd name="T5" fmla="*/ 282 h 22"/>
                <a:gd name="T6" fmla="*/ 0 w 73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3" h="22">
                  <a:moveTo>
                    <a:pt x="6" y="5"/>
                  </a:moveTo>
                  <a:cubicBezTo>
                    <a:pt x="16" y="8"/>
                    <a:pt x="28" y="6"/>
                    <a:pt x="39" y="9"/>
                  </a:cubicBezTo>
                  <a:cubicBezTo>
                    <a:pt x="50" y="13"/>
                    <a:pt x="60" y="22"/>
                    <a:pt x="73" y="19"/>
                  </a:cubicBezTo>
                  <a:cubicBezTo>
                    <a:pt x="51" y="3"/>
                    <a:pt x="25" y="9"/>
                    <a:pt x="0" y="0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" name="Freeform 138">
              <a:extLst>
                <a:ext uri="{FF2B5EF4-FFF2-40B4-BE49-F238E27FC236}">
                  <a16:creationId xmlns:a16="http://schemas.microsoft.com/office/drawing/2014/main" id="{B8512CC0-1AF9-DCAE-DCCC-4E91E710B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" y="2193"/>
              <a:ext cx="158" cy="78"/>
            </a:xfrm>
            <a:custGeom>
              <a:avLst/>
              <a:gdLst>
                <a:gd name="T0" fmla="*/ 11 w 69"/>
                <a:gd name="T1" fmla="*/ 71 h 32"/>
                <a:gd name="T2" fmla="*/ 566 w 69"/>
                <a:gd name="T3" fmla="*/ 302 h 32"/>
                <a:gd name="T4" fmla="*/ 735 w 69"/>
                <a:gd name="T5" fmla="*/ 161 h 32"/>
                <a:gd name="T6" fmla="*/ 430 w 69"/>
                <a:gd name="T7" fmla="*/ 71 h 32"/>
                <a:gd name="T8" fmla="*/ 0 w 69"/>
                <a:gd name="T9" fmla="*/ 29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9" h="32">
                  <a:moveTo>
                    <a:pt x="1" y="5"/>
                  </a:moveTo>
                  <a:cubicBezTo>
                    <a:pt x="17" y="9"/>
                    <a:pt x="32" y="14"/>
                    <a:pt x="47" y="21"/>
                  </a:cubicBezTo>
                  <a:cubicBezTo>
                    <a:pt x="61" y="27"/>
                    <a:pt x="69" y="32"/>
                    <a:pt x="61" y="11"/>
                  </a:cubicBezTo>
                  <a:cubicBezTo>
                    <a:pt x="53" y="23"/>
                    <a:pt x="42" y="8"/>
                    <a:pt x="36" y="5"/>
                  </a:cubicBezTo>
                  <a:cubicBezTo>
                    <a:pt x="26" y="0"/>
                    <a:pt x="14" y="2"/>
                    <a:pt x="0" y="2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0" name="Freeform 139">
              <a:extLst>
                <a:ext uri="{FF2B5EF4-FFF2-40B4-BE49-F238E27FC236}">
                  <a16:creationId xmlns:a16="http://schemas.microsoft.com/office/drawing/2014/main" id="{69EFCF3C-71FF-15AC-590A-226296ED4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1" y="1906"/>
              <a:ext cx="203" cy="109"/>
            </a:xfrm>
            <a:custGeom>
              <a:avLst/>
              <a:gdLst>
                <a:gd name="T0" fmla="*/ 0 w 89"/>
                <a:gd name="T1" fmla="*/ 639 h 45"/>
                <a:gd name="T2" fmla="*/ 1056 w 89"/>
                <a:gd name="T3" fmla="*/ 157 h 45"/>
                <a:gd name="T4" fmla="*/ 618 w 89"/>
                <a:gd name="T5" fmla="*/ 228 h 45"/>
                <a:gd name="T6" fmla="*/ 130 w 89"/>
                <a:gd name="T7" fmla="*/ 552 h 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9" h="45">
                  <a:moveTo>
                    <a:pt x="0" y="45"/>
                  </a:moveTo>
                  <a:cubicBezTo>
                    <a:pt x="27" y="24"/>
                    <a:pt x="59" y="25"/>
                    <a:pt x="89" y="11"/>
                  </a:cubicBezTo>
                  <a:cubicBezTo>
                    <a:pt x="74" y="0"/>
                    <a:pt x="66" y="11"/>
                    <a:pt x="52" y="16"/>
                  </a:cubicBezTo>
                  <a:cubicBezTo>
                    <a:pt x="36" y="22"/>
                    <a:pt x="20" y="22"/>
                    <a:pt x="11" y="39"/>
                  </a:cubicBezTo>
                </a:path>
              </a:pathLst>
            </a:custGeom>
            <a:solidFill>
              <a:srgbClr val="B925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1" name="Freeform 140">
              <a:extLst>
                <a:ext uri="{FF2B5EF4-FFF2-40B4-BE49-F238E27FC236}">
                  <a16:creationId xmlns:a16="http://schemas.microsoft.com/office/drawing/2014/main" id="{E975FFF1-900A-3609-40F6-B79A2F5CA4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5" y="1733"/>
              <a:ext cx="185" cy="85"/>
            </a:xfrm>
            <a:custGeom>
              <a:avLst/>
              <a:gdLst>
                <a:gd name="T0" fmla="*/ 0 w 81"/>
                <a:gd name="T1" fmla="*/ 500 h 35"/>
                <a:gd name="T2" fmla="*/ 537 w 81"/>
                <a:gd name="T3" fmla="*/ 243 h 35"/>
                <a:gd name="T4" fmla="*/ 966 w 81"/>
                <a:gd name="T5" fmla="*/ 87 h 35"/>
                <a:gd name="T6" fmla="*/ 537 w 81"/>
                <a:gd name="T7" fmla="*/ 170 h 35"/>
                <a:gd name="T8" fmla="*/ 297 w 81"/>
                <a:gd name="T9" fmla="*/ 170 h 35"/>
                <a:gd name="T10" fmla="*/ 94 w 81"/>
                <a:gd name="T11" fmla="*/ 442 h 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1" h="35">
                  <a:moveTo>
                    <a:pt x="0" y="35"/>
                  </a:moveTo>
                  <a:cubicBezTo>
                    <a:pt x="15" y="29"/>
                    <a:pt x="30" y="23"/>
                    <a:pt x="45" y="17"/>
                  </a:cubicBezTo>
                  <a:cubicBezTo>
                    <a:pt x="55" y="13"/>
                    <a:pt x="75" y="12"/>
                    <a:pt x="81" y="6"/>
                  </a:cubicBezTo>
                  <a:cubicBezTo>
                    <a:pt x="67" y="0"/>
                    <a:pt x="58" y="9"/>
                    <a:pt x="45" y="12"/>
                  </a:cubicBezTo>
                  <a:cubicBezTo>
                    <a:pt x="38" y="14"/>
                    <a:pt x="32" y="9"/>
                    <a:pt x="25" y="12"/>
                  </a:cubicBezTo>
                  <a:cubicBezTo>
                    <a:pt x="17" y="16"/>
                    <a:pt x="17" y="28"/>
                    <a:pt x="8" y="31"/>
                  </a:cubicBezTo>
                </a:path>
              </a:pathLst>
            </a:custGeom>
            <a:solidFill>
              <a:srgbClr val="B925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2" name="Freeform 141">
              <a:extLst>
                <a:ext uri="{FF2B5EF4-FFF2-40B4-BE49-F238E27FC236}">
                  <a16:creationId xmlns:a16="http://schemas.microsoft.com/office/drawing/2014/main" id="{E3ED95DC-F7A3-75F4-15DE-99B85C400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0" y="1502"/>
              <a:ext cx="140" cy="73"/>
            </a:xfrm>
            <a:custGeom>
              <a:avLst/>
              <a:gdLst>
                <a:gd name="T0" fmla="*/ 57 w 61"/>
                <a:gd name="T1" fmla="*/ 392 h 30"/>
                <a:gd name="T2" fmla="*/ 737 w 61"/>
                <a:gd name="T3" fmla="*/ 161 h 30"/>
                <a:gd name="T4" fmla="*/ 363 w 61"/>
                <a:gd name="T5" fmla="*/ 190 h 30"/>
                <a:gd name="T6" fmla="*/ 243 w 61"/>
                <a:gd name="T7" fmla="*/ 190 h 30"/>
                <a:gd name="T8" fmla="*/ 0 w 61"/>
                <a:gd name="T9" fmla="*/ 433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" h="30">
                  <a:moveTo>
                    <a:pt x="5" y="27"/>
                  </a:moveTo>
                  <a:cubicBezTo>
                    <a:pt x="24" y="19"/>
                    <a:pt x="41" y="16"/>
                    <a:pt x="61" y="11"/>
                  </a:cubicBezTo>
                  <a:cubicBezTo>
                    <a:pt x="49" y="0"/>
                    <a:pt x="42" y="9"/>
                    <a:pt x="30" y="13"/>
                  </a:cubicBezTo>
                  <a:cubicBezTo>
                    <a:pt x="26" y="14"/>
                    <a:pt x="23" y="11"/>
                    <a:pt x="20" y="13"/>
                  </a:cubicBezTo>
                  <a:cubicBezTo>
                    <a:pt x="11" y="16"/>
                    <a:pt x="6" y="23"/>
                    <a:pt x="0" y="30"/>
                  </a:cubicBezTo>
                </a:path>
              </a:pathLst>
            </a:custGeom>
            <a:solidFill>
              <a:srgbClr val="B925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3" name="Freeform 142">
              <a:extLst>
                <a:ext uri="{FF2B5EF4-FFF2-40B4-BE49-F238E27FC236}">
                  <a16:creationId xmlns:a16="http://schemas.microsoft.com/office/drawing/2014/main" id="{139B5EB0-EEAD-84E2-35C4-2020FF3F2E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6" y="1767"/>
              <a:ext cx="39" cy="34"/>
            </a:xfrm>
            <a:custGeom>
              <a:avLst/>
              <a:gdLst>
                <a:gd name="T0" fmla="*/ 179 w 17"/>
                <a:gd name="T1" fmla="*/ 0 h 14"/>
                <a:gd name="T2" fmla="*/ 0 w 17"/>
                <a:gd name="T3" fmla="*/ 141 h 14"/>
                <a:gd name="T4" fmla="*/ 204 w 17"/>
                <a:gd name="T5" fmla="*/ 70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4">
                  <a:moveTo>
                    <a:pt x="15" y="0"/>
                  </a:moveTo>
                  <a:cubicBezTo>
                    <a:pt x="8" y="1"/>
                    <a:pt x="2" y="5"/>
                    <a:pt x="0" y="10"/>
                  </a:cubicBezTo>
                  <a:cubicBezTo>
                    <a:pt x="7" y="14"/>
                    <a:pt x="15" y="11"/>
                    <a:pt x="17" y="5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4" name="Freeform 143">
              <a:extLst>
                <a:ext uri="{FF2B5EF4-FFF2-40B4-BE49-F238E27FC236}">
                  <a16:creationId xmlns:a16="http://schemas.microsoft.com/office/drawing/2014/main" id="{3F208AD1-D24F-3BD5-EB97-C0BD9D30EF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1" y="1925"/>
              <a:ext cx="39" cy="27"/>
            </a:xfrm>
            <a:custGeom>
              <a:avLst/>
              <a:gdLst>
                <a:gd name="T0" fmla="*/ 94 w 17"/>
                <a:gd name="T1" fmla="*/ 0 h 11"/>
                <a:gd name="T2" fmla="*/ 0 w 17"/>
                <a:gd name="T3" fmla="*/ 120 h 11"/>
                <a:gd name="T4" fmla="*/ 167 w 17"/>
                <a:gd name="T5" fmla="*/ 12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1">
                  <a:moveTo>
                    <a:pt x="8" y="0"/>
                  </a:moveTo>
                  <a:cubicBezTo>
                    <a:pt x="4" y="2"/>
                    <a:pt x="1" y="4"/>
                    <a:pt x="0" y="8"/>
                  </a:cubicBezTo>
                  <a:cubicBezTo>
                    <a:pt x="7" y="8"/>
                    <a:pt x="17" y="11"/>
                    <a:pt x="14" y="1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5" name="Freeform 144">
              <a:extLst>
                <a:ext uri="{FF2B5EF4-FFF2-40B4-BE49-F238E27FC236}">
                  <a16:creationId xmlns:a16="http://schemas.microsoft.com/office/drawing/2014/main" id="{5191C05E-28EF-33F3-9449-A78CD36530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6" y="1514"/>
              <a:ext cx="25" cy="19"/>
            </a:xfrm>
            <a:custGeom>
              <a:avLst/>
              <a:gdLst>
                <a:gd name="T0" fmla="*/ 45 w 11"/>
                <a:gd name="T1" fmla="*/ 0 h 8"/>
                <a:gd name="T2" fmla="*/ 0 w 11"/>
                <a:gd name="T3" fmla="*/ 95 h 8"/>
                <a:gd name="T4" fmla="*/ 130 w 11"/>
                <a:gd name="T5" fmla="*/ 78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8">
                  <a:moveTo>
                    <a:pt x="4" y="0"/>
                  </a:moveTo>
                  <a:cubicBezTo>
                    <a:pt x="2" y="2"/>
                    <a:pt x="1" y="4"/>
                    <a:pt x="0" y="7"/>
                  </a:cubicBezTo>
                  <a:cubicBezTo>
                    <a:pt x="3" y="8"/>
                    <a:pt x="7" y="8"/>
                    <a:pt x="11" y="6"/>
                  </a:cubicBezTo>
                </a:path>
              </a:pathLst>
            </a:custGeom>
            <a:solidFill>
              <a:srgbClr val="CA6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6" name="Freeform 145">
              <a:extLst>
                <a:ext uri="{FF2B5EF4-FFF2-40B4-BE49-F238E27FC236}">
                  <a16:creationId xmlns:a16="http://schemas.microsoft.com/office/drawing/2014/main" id="{BF7B88A2-3002-5DC8-792E-B0462F1E1C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1" y="1816"/>
              <a:ext cx="30" cy="24"/>
            </a:xfrm>
            <a:custGeom>
              <a:avLst/>
              <a:gdLst>
                <a:gd name="T0" fmla="*/ 74 w 13"/>
                <a:gd name="T1" fmla="*/ 0 h 10"/>
                <a:gd name="T2" fmla="*/ 0 w 13"/>
                <a:gd name="T3" fmla="*/ 29 h 10"/>
                <a:gd name="T4" fmla="*/ 159 w 13"/>
                <a:gd name="T5" fmla="*/ 7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0">
                  <a:moveTo>
                    <a:pt x="6" y="0"/>
                  </a:moveTo>
                  <a:cubicBezTo>
                    <a:pt x="4" y="0"/>
                    <a:pt x="2" y="1"/>
                    <a:pt x="0" y="2"/>
                  </a:cubicBezTo>
                  <a:cubicBezTo>
                    <a:pt x="2" y="8"/>
                    <a:pt x="8" y="10"/>
                    <a:pt x="13" y="5"/>
                  </a:cubicBezTo>
                </a:path>
              </a:pathLst>
            </a:custGeom>
            <a:solidFill>
              <a:srgbClr val="D79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7" name="Freeform 146">
              <a:extLst>
                <a:ext uri="{FF2B5EF4-FFF2-40B4-BE49-F238E27FC236}">
                  <a16:creationId xmlns:a16="http://schemas.microsoft.com/office/drawing/2014/main" id="{DD733C9B-E4F6-DC11-5203-E53FE370B1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4" y="1621"/>
              <a:ext cx="41" cy="41"/>
            </a:xfrm>
            <a:custGeom>
              <a:avLst/>
              <a:gdLst>
                <a:gd name="T0" fmla="*/ 155 w 18"/>
                <a:gd name="T1" fmla="*/ 0 h 17"/>
                <a:gd name="T2" fmla="*/ 212 w 18"/>
                <a:gd name="T3" fmla="*/ 140 h 17"/>
                <a:gd name="T4" fmla="*/ 212 w 18"/>
                <a:gd name="T5" fmla="*/ 82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17">
                  <a:moveTo>
                    <a:pt x="13" y="0"/>
                  </a:moveTo>
                  <a:cubicBezTo>
                    <a:pt x="0" y="2"/>
                    <a:pt x="7" y="17"/>
                    <a:pt x="18" y="10"/>
                  </a:cubicBezTo>
                  <a:cubicBezTo>
                    <a:pt x="18" y="9"/>
                    <a:pt x="18" y="8"/>
                    <a:pt x="18" y="6"/>
                  </a:cubicBezTo>
                </a:path>
              </a:pathLst>
            </a:custGeom>
            <a:solidFill>
              <a:srgbClr val="D79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8" name="Freeform 147">
              <a:extLst>
                <a:ext uri="{FF2B5EF4-FFF2-40B4-BE49-F238E27FC236}">
                  <a16:creationId xmlns:a16="http://schemas.microsoft.com/office/drawing/2014/main" id="{4C5A6643-FE87-346A-B47B-DD1867856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9" y="1641"/>
              <a:ext cx="20" cy="21"/>
            </a:xfrm>
            <a:custGeom>
              <a:avLst/>
              <a:gdLst>
                <a:gd name="T0" fmla="*/ 36 w 9"/>
                <a:gd name="T1" fmla="*/ 0 h 9"/>
                <a:gd name="T2" fmla="*/ 0 w 9"/>
                <a:gd name="T3" fmla="*/ 77 h 9"/>
                <a:gd name="T4" fmla="*/ 64 w 9"/>
                <a:gd name="T5" fmla="*/ 114 h 9"/>
                <a:gd name="T6" fmla="*/ 89 w 9"/>
                <a:gd name="T7" fmla="*/ 65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9">
                  <a:moveTo>
                    <a:pt x="3" y="0"/>
                  </a:moveTo>
                  <a:cubicBezTo>
                    <a:pt x="1" y="2"/>
                    <a:pt x="0" y="4"/>
                    <a:pt x="0" y="6"/>
                  </a:cubicBezTo>
                  <a:cubicBezTo>
                    <a:pt x="2" y="8"/>
                    <a:pt x="3" y="9"/>
                    <a:pt x="6" y="9"/>
                  </a:cubicBezTo>
                  <a:cubicBezTo>
                    <a:pt x="9" y="7"/>
                    <a:pt x="7" y="7"/>
                    <a:pt x="8" y="5"/>
                  </a:cubicBezTo>
                </a:path>
              </a:pathLst>
            </a:custGeom>
            <a:solidFill>
              <a:srgbClr val="D794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" name="Freeform 148">
              <a:extLst>
                <a:ext uri="{FF2B5EF4-FFF2-40B4-BE49-F238E27FC236}">
                  <a16:creationId xmlns:a16="http://schemas.microsoft.com/office/drawing/2014/main" id="{F99B201D-2B70-B943-167C-8A02D3A6D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4" y="2548"/>
              <a:ext cx="310" cy="538"/>
            </a:xfrm>
            <a:custGeom>
              <a:avLst/>
              <a:gdLst>
                <a:gd name="T0" fmla="*/ 1279 w 136"/>
                <a:gd name="T1" fmla="*/ 752 h 221"/>
                <a:gd name="T2" fmla="*/ 962 w 136"/>
                <a:gd name="T3" fmla="*/ 445 h 221"/>
                <a:gd name="T4" fmla="*/ 581 w 136"/>
                <a:gd name="T5" fmla="*/ 331 h 221"/>
                <a:gd name="T6" fmla="*/ 25 w 136"/>
                <a:gd name="T7" fmla="*/ 0 h 221"/>
                <a:gd name="T8" fmla="*/ 25 w 136"/>
                <a:gd name="T9" fmla="*/ 131 h 221"/>
                <a:gd name="T10" fmla="*/ 878 w 136"/>
                <a:gd name="T11" fmla="*/ 1298 h 221"/>
                <a:gd name="T12" fmla="*/ 878 w 136"/>
                <a:gd name="T13" fmla="*/ 2727 h 221"/>
                <a:gd name="T14" fmla="*/ 946 w 136"/>
                <a:gd name="T15" fmla="*/ 3189 h 221"/>
                <a:gd name="T16" fmla="*/ 962 w 136"/>
                <a:gd name="T17" fmla="*/ 3045 h 221"/>
                <a:gd name="T18" fmla="*/ 1008 w 136"/>
                <a:gd name="T19" fmla="*/ 2946 h 221"/>
                <a:gd name="T20" fmla="*/ 1076 w 136"/>
                <a:gd name="T21" fmla="*/ 2768 h 221"/>
                <a:gd name="T22" fmla="*/ 1324 w 136"/>
                <a:gd name="T23" fmla="*/ 2466 h 221"/>
                <a:gd name="T24" fmla="*/ 1491 w 136"/>
                <a:gd name="T25" fmla="*/ 2079 h 221"/>
                <a:gd name="T26" fmla="*/ 1491 w 136"/>
                <a:gd name="T27" fmla="*/ 1083 h 221"/>
                <a:gd name="T28" fmla="*/ 1279 w 136"/>
                <a:gd name="T29" fmla="*/ 752 h 22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6" h="221">
                  <a:moveTo>
                    <a:pt x="108" y="52"/>
                  </a:moveTo>
                  <a:cubicBezTo>
                    <a:pt x="105" y="39"/>
                    <a:pt x="96" y="35"/>
                    <a:pt x="81" y="31"/>
                  </a:cubicBezTo>
                  <a:cubicBezTo>
                    <a:pt x="64" y="24"/>
                    <a:pt x="65" y="23"/>
                    <a:pt x="49" y="23"/>
                  </a:cubicBezTo>
                  <a:cubicBezTo>
                    <a:pt x="36" y="24"/>
                    <a:pt x="17" y="14"/>
                    <a:pt x="2" y="0"/>
                  </a:cubicBezTo>
                  <a:cubicBezTo>
                    <a:pt x="4" y="3"/>
                    <a:pt x="0" y="6"/>
                    <a:pt x="2" y="9"/>
                  </a:cubicBezTo>
                  <a:cubicBezTo>
                    <a:pt x="46" y="57"/>
                    <a:pt x="59" y="46"/>
                    <a:pt x="74" y="90"/>
                  </a:cubicBezTo>
                  <a:cubicBezTo>
                    <a:pt x="86" y="125"/>
                    <a:pt x="76" y="149"/>
                    <a:pt x="74" y="189"/>
                  </a:cubicBezTo>
                  <a:cubicBezTo>
                    <a:pt x="74" y="198"/>
                    <a:pt x="79" y="207"/>
                    <a:pt x="80" y="221"/>
                  </a:cubicBezTo>
                  <a:cubicBezTo>
                    <a:pt x="80" y="219"/>
                    <a:pt x="80" y="213"/>
                    <a:pt x="81" y="211"/>
                  </a:cubicBezTo>
                  <a:cubicBezTo>
                    <a:pt x="82" y="208"/>
                    <a:pt x="83" y="207"/>
                    <a:pt x="85" y="204"/>
                  </a:cubicBezTo>
                  <a:cubicBezTo>
                    <a:pt x="86" y="199"/>
                    <a:pt x="88" y="196"/>
                    <a:pt x="91" y="192"/>
                  </a:cubicBezTo>
                  <a:cubicBezTo>
                    <a:pt x="96" y="185"/>
                    <a:pt x="105" y="177"/>
                    <a:pt x="112" y="171"/>
                  </a:cubicBezTo>
                  <a:cubicBezTo>
                    <a:pt x="119" y="165"/>
                    <a:pt x="122" y="152"/>
                    <a:pt x="126" y="144"/>
                  </a:cubicBezTo>
                  <a:cubicBezTo>
                    <a:pt x="136" y="124"/>
                    <a:pt x="134" y="93"/>
                    <a:pt x="126" y="75"/>
                  </a:cubicBezTo>
                  <a:cubicBezTo>
                    <a:pt x="121" y="66"/>
                    <a:pt x="110" y="61"/>
                    <a:pt x="108" y="52"/>
                  </a:cubicBezTo>
                  <a:close/>
                </a:path>
              </a:pathLst>
            </a:custGeom>
            <a:solidFill>
              <a:srgbClr val="F5C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" name="Freeform 149">
              <a:extLst>
                <a:ext uri="{FF2B5EF4-FFF2-40B4-BE49-F238E27FC236}">
                  <a16:creationId xmlns:a16="http://schemas.microsoft.com/office/drawing/2014/main" id="{4655B130-963D-91FF-758F-4342CC9FDF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6" y="3098"/>
              <a:ext cx="39" cy="328"/>
            </a:xfrm>
            <a:custGeom>
              <a:avLst/>
              <a:gdLst>
                <a:gd name="T0" fmla="*/ 204 w 17"/>
                <a:gd name="T1" fmla="*/ 0 h 135"/>
                <a:gd name="T2" fmla="*/ 179 w 17"/>
                <a:gd name="T3" fmla="*/ 843 h 135"/>
                <a:gd name="T4" fmla="*/ 131 w 17"/>
                <a:gd name="T5" fmla="*/ 1392 h 135"/>
                <a:gd name="T6" fmla="*/ 85 w 17"/>
                <a:gd name="T7" fmla="*/ 1693 h 135"/>
                <a:gd name="T8" fmla="*/ 0 w 17"/>
                <a:gd name="T9" fmla="*/ 1936 h 135"/>
                <a:gd name="T10" fmla="*/ 57 w 17"/>
                <a:gd name="T11" fmla="*/ 1446 h 135"/>
                <a:gd name="T12" fmla="*/ 94 w 17"/>
                <a:gd name="T13" fmla="*/ 661 h 135"/>
                <a:gd name="T14" fmla="*/ 204 w 17"/>
                <a:gd name="T15" fmla="*/ 12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35">
                  <a:moveTo>
                    <a:pt x="17" y="0"/>
                  </a:moveTo>
                  <a:cubicBezTo>
                    <a:pt x="17" y="20"/>
                    <a:pt x="16" y="40"/>
                    <a:pt x="15" y="59"/>
                  </a:cubicBezTo>
                  <a:cubicBezTo>
                    <a:pt x="15" y="72"/>
                    <a:pt x="12" y="84"/>
                    <a:pt x="11" y="97"/>
                  </a:cubicBezTo>
                  <a:cubicBezTo>
                    <a:pt x="10" y="104"/>
                    <a:pt x="10" y="111"/>
                    <a:pt x="7" y="118"/>
                  </a:cubicBezTo>
                  <a:cubicBezTo>
                    <a:pt x="5" y="124"/>
                    <a:pt x="1" y="129"/>
                    <a:pt x="0" y="135"/>
                  </a:cubicBezTo>
                  <a:cubicBezTo>
                    <a:pt x="2" y="124"/>
                    <a:pt x="4" y="111"/>
                    <a:pt x="5" y="101"/>
                  </a:cubicBezTo>
                  <a:cubicBezTo>
                    <a:pt x="5" y="95"/>
                    <a:pt x="4" y="75"/>
                    <a:pt x="8" y="46"/>
                  </a:cubicBezTo>
                  <a:cubicBezTo>
                    <a:pt x="11" y="25"/>
                    <a:pt x="16" y="8"/>
                    <a:pt x="17" y="1"/>
                  </a:cubicBezTo>
                </a:path>
              </a:pathLst>
            </a:custGeom>
            <a:solidFill>
              <a:srgbClr val="EFB7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" name="Freeform 150">
              <a:extLst>
                <a:ext uri="{FF2B5EF4-FFF2-40B4-BE49-F238E27FC236}">
                  <a16:creationId xmlns:a16="http://schemas.microsoft.com/office/drawing/2014/main" id="{80279023-77ED-7627-FFAE-10361A5AD1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2757"/>
              <a:ext cx="13" cy="127"/>
            </a:xfrm>
            <a:custGeom>
              <a:avLst/>
              <a:gdLst>
                <a:gd name="T0" fmla="*/ 33 w 6"/>
                <a:gd name="T1" fmla="*/ 0 h 52"/>
                <a:gd name="T2" fmla="*/ 33 w 6"/>
                <a:gd name="T3" fmla="*/ 120 h 52"/>
                <a:gd name="T4" fmla="*/ 52 w 6"/>
                <a:gd name="T5" fmla="*/ 274 h 52"/>
                <a:gd name="T6" fmla="*/ 52 w 6"/>
                <a:gd name="T7" fmla="*/ 466 h 52"/>
                <a:gd name="T8" fmla="*/ 61 w 6"/>
                <a:gd name="T9" fmla="*/ 615 h 52"/>
                <a:gd name="T10" fmla="*/ 43 w 6"/>
                <a:gd name="T11" fmla="*/ 757 h 52"/>
                <a:gd name="T12" fmla="*/ 0 w 6"/>
                <a:gd name="T13" fmla="*/ 293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" h="52">
                  <a:moveTo>
                    <a:pt x="3" y="0"/>
                  </a:moveTo>
                  <a:cubicBezTo>
                    <a:pt x="2" y="3"/>
                    <a:pt x="3" y="6"/>
                    <a:pt x="3" y="8"/>
                  </a:cubicBezTo>
                  <a:cubicBezTo>
                    <a:pt x="4" y="12"/>
                    <a:pt x="4" y="15"/>
                    <a:pt x="5" y="19"/>
                  </a:cubicBezTo>
                  <a:cubicBezTo>
                    <a:pt x="6" y="24"/>
                    <a:pt x="6" y="27"/>
                    <a:pt x="5" y="32"/>
                  </a:cubicBezTo>
                  <a:cubicBezTo>
                    <a:pt x="5" y="35"/>
                    <a:pt x="6" y="39"/>
                    <a:pt x="6" y="42"/>
                  </a:cubicBezTo>
                  <a:cubicBezTo>
                    <a:pt x="6" y="45"/>
                    <a:pt x="4" y="48"/>
                    <a:pt x="4" y="52"/>
                  </a:cubicBezTo>
                  <a:cubicBezTo>
                    <a:pt x="1" y="41"/>
                    <a:pt x="0" y="31"/>
                    <a:pt x="0" y="20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" name="Freeform 151">
              <a:extLst>
                <a:ext uri="{FF2B5EF4-FFF2-40B4-BE49-F238E27FC236}">
                  <a16:creationId xmlns:a16="http://schemas.microsoft.com/office/drawing/2014/main" id="{94DFA126-0FA2-DF9A-BE60-75C12EEDE2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1" y="2903"/>
              <a:ext cx="210" cy="219"/>
            </a:xfrm>
            <a:custGeom>
              <a:avLst/>
              <a:gdLst>
                <a:gd name="T0" fmla="*/ 890 w 92"/>
                <a:gd name="T1" fmla="*/ 0 h 90"/>
                <a:gd name="T2" fmla="*/ 1068 w 92"/>
                <a:gd name="T3" fmla="*/ 443 h 90"/>
                <a:gd name="T4" fmla="*/ 1057 w 92"/>
                <a:gd name="T5" fmla="*/ 645 h 90"/>
                <a:gd name="T6" fmla="*/ 1011 w 92"/>
                <a:gd name="T7" fmla="*/ 793 h 90"/>
                <a:gd name="T8" fmla="*/ 881 w 92"/>
                <a:gd name="T9" fmla="*/ 1007 h 90"/>
                <a:gd name="T10" fmla="*/ 703 w 92"/>
                <a:gd name="T11" fmla="*/ 1226 h 90"/>
                <a:gd name="T12" fmla="*/ 406 w 92"/>
                <a:gd name="T13" fmla="*/ 1207 h 90"/>
                <a:gd name="T14" fmla="*/ 192 w 92"/>
                <a:gd name="T15" fmla="*/ 1095 h 90"/>
                <a:gd name="T16" fmla="*/ 57 w 92"/>
                <a:gd name="T17" fmla="*/ 893 h 90"/>
                <a:gd name="T18" fmla="*/ 25 w 92"/>
                <a:gd name="T19" fmla="*/ 693 h 90"/>
                <a:gd name="T20" fmla="*/ 37 w 92"/>
                <a:gd name="T21" fmla="*/ 533 h 90"/>
                <a:gd name="T22" fmla="*/ 73 w 92"/>
                <a:gd name="T23" fmla="*/ 433 h 9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2" h="90">
                  <a:moveTo>
                    <a:pt x="75" y="0"/>
                  </a:moveTo>
                  <a:cubicBezTo>
                    <a:pt x="78" y="11"/>
                    <a:pt x="90" y="19"/>
                    <a:pt x="90" y="31"/>
                  </a:cubicBezTo>
                  <a:cubicBezTo>
                    <a:pt x="90" y="36"/>
                    <a:pt x="92" y="41"/>
                    <a:pt x="89" y="45"/>
                  </a:cubicBezTo>
                  <a:cubicBezTo>
                    <a:pt x="87" y="48"/>
                    <a:pt x="85" y="51"/>
                    <a:pt x="85" y="55"/>
                  </a:cubicBezTo>
                  <a:cubicBezTo>
                    <a:pt x="84" y="61"/>
                    <a:pt x="78" y="64"/>
                    <a:pt x="74" y="70"/>
                  </a:cubicBezTo>
                  <a:cubicBezTo>
                    <a:pt x="70" y="76"/>
                    <a:pt x="65" y="81"/>
                    <a:pt x="59" y="85"/>
                  </a:cubicBezTo>
                  <a:cubicBezTo>
                    <a:pt x="51" y="90"/>
                    <a:pt x="43" y="87"/>
                    <a:pt x="34" y="84"/>
                  </a:cubicBezTo>
                  <a:cubicBezTo>
                    <a:pt x="28" y="82"/>
                    <a:pt x="21" y="80"/>
                    <a:pt x="16" y="76"/>
                  </a:cubicBezTo>
                  <a:cubicBezTo>
                    <a:pt x="12" y="72"/>
                    <a:pt x="9" y="66"/>
                    <a:pt x="5" y="62"/>
                  </a:cubicBezTo>
                  <a:cubicBezTo>
                    <a:pt x="0" y="56"/>
                    <a:pt x="1" y="55"/>
                    <a:pt x="2" y="48"/>
                  </a:cubicBezTo>
                  <a:cubicBezTo>
                    <a:pt x="3" y="44"/>
                    <a:pt x="2" y="40"/>
                    <a:pt x="3" y="37"/>
                  </a:cubicBezTo>
                  <a:cubicBezTo>
                    <a:pt x="4" y="34"/>
                    <a:pt x="5" y="32"/>
                    <a:pt x="6" y="30"/>
                  </a:cubicBezTo>
                </a:path>
              </a:pathLst>
            </a:custGeom>
            <a:solidFill>
              <a:srgbClr val="AE0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" name="Freeform 152">
              <a:extLst>
                <a:ext uri="{FF2B5EF4-FFF2-40B4-BE49-F238E27FC236}">
                  <a16:creationId xmlns:a16="http://schemas.microsoft.com/office/drawing/2014/main" id="{241E61CD-61ED-4BFC-A0A7-2F4100C678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8" y="2940"/>
              <a:ext cx="142" cy="170"/>
            </a:xfrm>
            <a:custGeom>
              <a:avLst/>
              <a:gdLst>
                <a:gd name="T0" fmla="*/ 0 w 62"/>
                <a:gd name="T1" fmla="*/ 760 h 70"/>
                <a:gd name="T2" fmla="*/ 541 w 62"/>
                <a:gd name="T3" fmla="*/ 714 h 70"/>
                <a:gd name="T4" fmla="*/ 687 w 62"/>
                <a:gd name="T5" fmla="*/ 471 h 70"/>
                <a:gd name="T6" fmla="*/ 625 w 62"/>
                <a:gd name="T7" fmla="*/ 0 h 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" h="70">
                  <a:moveTo>
                    <a:pt x="0" y="53"/>
                  </a:moveTo>
                  <a:cubicBezTo>
                    <a:pt x="11" y="70"/>
                    <a:pt x="35" y="62"/>
                    <a:pt x="45" y="50"/>
                  </a:cubicBezTo>
                  <a:cubicBezTo>
                    <a:pt x="50" y="45"/>
                    <a:pt x="53" y="39"/>
                    <a:pt x="57" y="33"/>
                  </a:cubicBezTo>
                  <a:cubicBezTo>
                    <a:pt x="62" y="23"/>
                    <a:pt x="59" y="8"/>
                    <a:pt x="52" y="0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" name="Freeform 153">
              <a:extLst>
                <a:ext uri="{FF2B5EF4-FFF2-40B4-BE49-F238E27FC236}">
                  <a16:creationId xmlns:a16="http://schemas.microsoft.com/office/drawing/2014/main" id="{94A73876-D4CC-F155-D6BF-FBCF0CDA76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1" y="3044"/>
              <a:ext cx="103" cy="44"/>
            </a:xfrm>
            <a:custGeom>
              <a:avLst/>
              <a:gdLst>
                <a:gd name="T0" fmla="*/ 0 w 45"/>
                <a:gd name="T1" fmla="*/ 59 h 18"/>
                <a:gd name="T2" fmla="*/ 48 w 45"/>
                <a:gd name="T3" fmla="*/ 120 h 18"/>
                <a:gd name="T4" fmla="*/ 142 w 45"/>
                <a:gd name="T5" fmla="*/ 220 h 18"/>
                <a:gd name="T6" fmla="*/ 346 w 45"/>
                <a:gd name="T7" fmla="*/ 264 h 18"/>
                <a:gd name="T8" fmla="*/ 492 w 45"/>
                <a:gd name="T9" fmla="*/ 174 h 18"/>
                <a:gd name="T10" fmla="*/ 540 w 45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" h="18">
                  <a:moveTo>
                    <a:pt x="0" y="4"/>
                  </a:moveTo>
                  <a:cubicBezTo>
                    <a:pt x="2" y="5"/>
                    <a:pt x="3" y="7"/>
                    <a:pt x="4" y="8"/>
                  </a:cubicBezTo>
                  <a:cubicBezTo>
                    <a:pt x="6" y="12"/>
                    <a:pt x="9" y="13"/>
                    <a:pt x="12" y="15"/>
                  </a:cubicBezTo>
                  <a:cubicBezTo>
                    <a:pt x="17" y="18"/>
                    <a:pt x="23" y="18"/>
                    <a:pt x="29" y="18"/>
                  </a:cubicBezTo>
                  <a:cubicBezTo>
                    <a:pt x="34" y="18"/>
                    <a:pt x="37" y="16"/>
                    <a:pt x="41" y="12"/>
                  </a:cubicBezTo>
                  <a:cubicBezTo>
                    <a:pt x="45" y="8"/>
                    <a:pt x="44" y="5"/>
                    <a:pt x="45" y="0"/>
                  </a:cubicBezTo>
                </a:path>
              </a:pathLst>
            </a:custGeom>
            <a:solidFill>
              <a:srgbClr val="9B0B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" name="Freeform 154">
              <a:extLst>
                <a:ext uri="{FF2B5EF4-FFF2-40B4-BE49-F238E27FC236}">
                  <a16:creationId xmlns:a16="http://schemas.microsoft.com/office/drawing/2014/main" id="{384F193C-C99D-65DB-BA34-12192EA125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" y="2935"/>
              <a:ext cx="21" cy="109"/>
            </a:xfrm>
            <a:custGeom>
              <a:avLst/>
              <a:gdLst>
                <a:gd name="T0" fmla="*/ 65 w 9"/>
                <a:gd name="T1" fmla="*/ 12 h 45"/>
                <a:gd name="T2" fmla="*/ 49 w 9"/>
                <a:gd name="T3" fmla="*/ 310 h 45"/>
                <a:gd name="T4" fmla="*/ 114 w 9"/>
                <a:gd name="T5" fmla="*/ 639 h 45"/>
                <a:gd name="T6" fmla="*/ 12 w 9"/>
                <a:gd name="T7" fmla="*/ 441 h 45"/>
                <a:gd name="T8" fmla="*/ 0 w 9"/>
                <a:gd name="T9" fmla="*/ 281 h 45"/>
                <a:gd name="T10" fmla="*/ 0 w 9"/>
                <a:gd name="T11" fmla="*/ 128 h 45"/>
                <a:gd name="T12" fmla="*/ 49 w 9"/>
                <a:gd name="T13" fmla="*/ 0 h 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" h="45">
                  <a:moveTo>
                    <a:pt x="5" y="1"/>
                  </a:moveTo>
                  <a:cubicBezTo>
                    <a:pt x="1" y="7"/>
                    <a:pt x="4" y="15"/>
                    <a:pt x="4" y="22"/>
                  </a:cubicBezTo>
                  <a:cubicBezTo>
                    <a:pt x="4" y="30"/>
                    <a:pt x="4" y="38"/>
                    <a:pt x="9" y="45"/>
                  </a:cubicBezTo>
                  <a:cubicBezTo>
                    <a:pt x="5" y="44"/>
                    <a:pt x="1" y="35"/>
                    <a:pt x="1" y="31"/>
                  </a:cubicBezTo>
                  <a:cubicBezTo>
                    <a:pt x="0" y="28"/>
                    <a:pt x="1" y="24"/>
                    <a:pt x="0" y="20"/>
                  </a:cubicBezTo>
                  <a:cubicBezTo>
                    <a:pt x="0" y="17"/>
                    <a:pt x="0" y="13"/>
                    <a:pt x="0" y="9"/>
                  </a:cubicBezTo>
                  <a:cubicBezTo>
                    <a:pt x="1" y="5"/>
                    <a:pt x="4" y="4"/>
                    <a:pt x="4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" name="Freeform 155">
              <a:extLst>
                <a:ext uri="{FF2B5EF4-FFF2-40B4-BE49-F238E27FC236}">
                  <a16:creationId xmlns:a16="http://schemas.microsoft.com/office/drawing/2014/main" id="{1AD5CBA7-4EE6-BB2A-DC15-745B3BEB6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3460"/>
              <a:ext cx="231" cy="90"/>
            </a:xfrm>
            <a:custGeom>
              <a:avLst/>
              <a:gdLst>
                <a:gd name="T0" fmla="*/ 849 w 101"/>
                <a:gd name="T1" fmla="*/ 58 h 37"/>
                <a:gd name="T2" fmla="*/ 0 w 101"/>
                <a:gd name="T3" fmla="*/ 29 h 37"/>
                <a:gd name="T4" fmla="*/ 94 w 101"/>
                <a:gd name="T5" fmla="*/ 289 h 37"/>
                <a:gd name="T6" fmla="*/ 371 w 101"/>
                <a:gd name="T7" fmla="*/ 443 h 37"/>
                <a:gd name="T8" fmla="*/ 707 w 101"/>
                <a:gd name="T9" fmla="*/ 521 h 37"/>
                <a:gd name="T10" fmla="*/ 1004 w 101"/>
                <a:gd name="T11" fmla="*/ 372 h 37"/>
                <a:gd name="T12" fmla="*/ 1208 w 101"/>
                <a:gd name="T13" fmla="*/ 141 h 37"/>
                <a:gd name="T14" fmla="*/ 849 w 101"/>
                <a:gd name="T15" fmla="*/ 58 h 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1" h="37">
                  <a:moveTo>
                    <a:pt x="71" y="4"/>
                  </a:moveTo>
                  <a:cubicBezTo>
                    <a:pt x="48" y="0"/>
                    <a:pt x="23" y="2"/>
                    <a:pt x="0" y="2"/>
                  </a:cubicBezTo>
                  <a:cubicBezTo>
                    <a:pt x="1" y="9"/>
                    <a:pt x="4" y="15"/>
                    <a:pt x="8" y="20"/>
                  </a:cubicBezTo>
                  <a:cubicBezTo>
                    <a:pt x="13" y="26"/>
                    <a:pt x="24" y="28"/>
                    <a:pt x="31" y="31"/>
                  </a:cubicBezTo>
                  <a:cubicBezTo>
                    <a:pt x="41" y="36"/>
                    <a:pt x="48" y="37"/>
                    <a:pt x="59" y="36"/>
                  </a:cubicBezTo>
                  <a:cubicBezTo>
                    <a:pt x="69" y="36"/>
                    <a:pt x="76" y="31"/>
                    <a:pt x="84" y="26"/>
                  </a:cubicBezTo>
                  <a:cubicBezTo>
                    <a:pt x="92" y="22"/>
                    <a:pt x="98" y="17"/>
                    <a:pt x="101" y="10"/>
                  </a:cubicBezTo>
                  <a:cubicBezTo>
                    <a:pt x="91" y="7"/>
                    <a:pt x="81" y="5"/>
                    <a:pt x="71" y="4"/>
                  </a:cubicBezTo>
                  <a:close/>
                </a:path>
              </a:pathLst>
            </a:custGeom>
            <a:solidFill>
              <a:srgbClr val="7D1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" name="Freeform 156">
              <a:extLst>
                <a:ext uri="{FF2B5EF4-FFF2-40B4-BE49-F238E27FC236}">
                  <a16:creationId xmlns:a16="http://schemas.microsoft.com/office/drawing/2014/main" id="{41DC0A4F-1A68-06AE-1355-41C21E814E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1" y="920"/>
              <a:ext cx="1492" cy="468"/>
            </a:xfrm>
            <a:custGeom>
              <a:avLst/>
              <a:gdLst>
                <a:gd name="T0" fmla="*/ 7116 w 654"/>
                <a:gd name="T1" fmla="*/ 2781 h 192"/>
                <a:gd name="T2" fmla="*/ 3883 w 654"/>
                <a:gd name="T3" fmla="*/ 695 h 192"/>
                <a:gd name="T4" fmla="*/ 3883 w 654"/>
                <a:gd name="T5" fmla="*/ 695 h 192"/>
                <a:gd name="T6" fmla="*/ 650 w 654"/>
                <a:gd name="T7" fmla="*/ 2781 h 192"/>
                <a:gd name="T8" fmla="*/ 0 w 654"/>
                <a:gd name="T9" fmla="*/ 2781 h 192"/>
                <a:gd name="T10" fmla="*/ 3883 w 654"/>
                <a:gd name="T11" fmla="*/ 0 h 192"/>
                <a:gd name="T12" fmla="*/ 3883 w 654"/>
                <a:gd name="T13" fmla="*/ 0 h 192"/>
                <a:gd name="T14" fmla="*/ 7766 w 654"/>
                <a:gd name="T15" fmla="*/ 2781 h 192"/>
                <a:gd name="T16" fmla="*/ 7116 w 654"/>
                <a:gd name="T17" fmla="*/ 2781 h 1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54" h="192">
                  <a:moveTo>
                    <a:pt x="599" y="192"/>
                  </a:moveTo>
                  <a:cubicBezTo>
                    <a:pt x="599" y="96"/>
                    <a:pt x="455" y="48"/>
                    <a:pt x="327" y="48"/>
                  </a:cubicBezTo>
                  <a:cubicBezTo>
                    <a:pt x="327" y="48"/>
                    <a:pt x="327" y="48"/>
                    <a:pt x="327" y="48"/>
                  </a:cubicBezTo>
                  <a:cubicBezTo>
                    <a:pt x="199" y="48"/>
                    <a:pt x="55" y="96"/>
                    <a:pt x="55" y="192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53"/>
                    <a:pt x="175" y="0"/>
                    <a:pt x="327" y="0"/>
                  </a:cubicBezTo>
                  <a:cubicBezTo>
                    <a:pt x="327" y="0"/>
                    <a:pt x="327" y="0"/>
                    <a:pt x="327" y="0"/>
                  </a:cubicBezTo>
                  <a:cubicBezTo>
                    <a:pt x="479" y="0"/>
                    <a:pt x="654" y="53"/>
                    <a:pt x="654" y="192"/>
                  </a:cubicBezTo>
                  <a:lnTo>
                    <a:pt x="599" y="192"/>
                  </a:lnTo>
                  <a:close/>
                </a:path>
              </a:pathLst>
            </a:custGeom>
            <a:noFill/>
            <a:ln w="6350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" name="Line 157">
              <a:extLst>
                <a:ext uri="{FF2B5EF4-FFF2-40B4-BE49-F238E27FC236}">
                  <a16:creationId xmlns:a16="http://schemas.microsoft.com/office/drawing/2014/main" id="{36C053E6-DF1F-A870-1F84-FCC218D012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8" y="1378"/>
              <a:ext cx="171" cy="1"/>
            </a:xfrm>
            <a:prstGeom prst="line">
              <a:avLst/>
            </a:prstGeom>
            <a:noFill/>
            <a:ln w="14288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" name="Line 158">
              <a:extLst>
                <a:ext uri="{FF2B5EF4-FFF2-40B4-BE49-F238E27FC236}">
                  <a16:creationId xmlns:a16="http://schemas.microsoft.com/office/drawing/2014/main" id="{6C51B3C3-355B-C262-C34F-0E603D44F1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8" y="1378"/>
              <a:ext cx="171" cy="1"/>
            </a:xfrm>
            <a:prstGeom prst="line">
              <a:avLst/>
            </a:prstGeom>
            <a:noFill/>
            <a:ln w="14288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" name="Freeform 159">
              <a:extLst>
                <a:ext uri="{FF2B5EF4-FFF2-40B4-BE49-F238E27FC236}">
                  <a16:creationId xmlns:a16="http://schemas.microsoft.com/office/drawing/2014/main" id="{6E9666F8-E82C-32DC-0A54-B5A0B5FFA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4" y="1388"/>
              <a:ext cx="73" cy="197"/>
            </a:xfrm>
            <a:custGeom>
              <a:avLst/>
              <a:gdLst>
                <a:gd name="T0" fmla="*/ 260 w 32"/>
                <a:gd name="T1" fmla="*/ 0 h 81"/>
                <a:gd name="T2" fmla="*/ 0 w 32"/>
                <a:gd name="T3" fmla="*/ 1165 h 8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" h="81">
                  <a:moveTo>
                    <a:pt x="22" y="0"/>
                  </a:moveTo>
                  <a:cubicBezTo>
                    <a:pt x="32" y="29"/>
                    <a:pt x="3" y="54"/>
                    <a:pt x="0" y="8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1" name="Freeform 160">
              <a:extLst>
                <a:ext uri="{FF2B5EF4-FFF2-40B4-BE49-F238E27FC236}">
                  <a16:creationId xmlns:a16="http://schemas.microsoft.com/office/drawing/2014/main" id="{833BE3FE-1853-5925-E434-3832CC442D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9" y="1475"/>
              <a:ext cx="71" cy="241"/>
            </a:xfrm>
            <a:custGeom>
              <a:avLst/>
              <a:gdLst>
                <a:gd name="T0" fmla="*/ 240 w 31"/>
                <a:gd name="T1" fmla="*/ 0 h 99"/>
                <a:gd name="T2" fmla="*/ 346 w 31"/>
                <a:gd name="T3" fmla="*/ 421 h 99"/>
                <a:gd name="T4" fmla="*/ 204 w 31"/>
                <a:gd name="T5" fmla="*/ 1025 h 99"/>
                <a:gd name="T6" fmla="*/ 0 w 31"/>
                <a:gd name="T7" fmla="*/ 1429 h 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" h="99">
                  <a:moveTo>
                    <a:pt x="20" y="0"/>
                  </a:moveTo>
                  <a:cubicBezTo>
                    <a:pt x="23" y="10"/>
                    <a:pt x="28" y="18"/>
                    <a:pt x="29" y="29"/>
                  </a:cubicBezTo>
                  <a:cubicBezTo>
                    <a:pt x="31" y="44"/>
                    <a:pt x="26" y="59"/>
                    <a:pt x="17" y="71"/>
                  </a:cubicBezTo>
                  <a:cubicBezTo>
                    <a:pt x="11" y="80"/>
                    <a:pt x="7" y="90"/>
                    <a:pt x="0" y="9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2" name="Freeform 161">
              <a:extLst>
                <a:ext uri="{FF2B5EF4-FFF2-40B4-BE49-F238E27FC236}">
                  <a16:creationId xmlns:a16="http://schemas.microsoft.com/office/drawing/2014/main" id="{A5E3AA6A-F0E4-3FA8-CD5F-43EAE77A2A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5" y="1648"/>
              <a:ext cx="96" cy="547"/>
            </a:xfrm>
            <a:custGeom>
              <a:avLst/>
              <a:gdLst>
                <a:gd name="T0" fmla="*/ 11 w 42"/>
                <a:gd name="T1" fmla="*/ 0 h 225"/>
                <a:gd name="T2" fmla="*/ 48 w 42"/>
                <a:gd name="T3" fmla="*/ 202 h 225"/>
                <a:gd name="T4" fmla="*/ 142 w 42"/>
                <a:gd name="T5" fmla="*/ 331 h 225"/>
                <a:gd name="T6" fmla="*/ 142 w 42"/>
                <a:gd name="T7" fmla="*/ 562 h 225"/>
                <a:gd name="T8" fmla="*/ 73 w 42"/>
                <a:gd name="T9" fmla="*/ 1177 h 225"/>
                <a:gd name="T10" fmla="*/ 110 w 42"/>
                <a:gd name="T11" fmla="*/ 1466 h 225"/>
                <a:gd name="T12" fmla="*/ 261 w 42"/>
                <a:gd name="T13" fmla="*/ 1767 h 225"/>
                <a:gd name="T14" fmla="*/ 288 w 42"/>
                <a:gd name="T15" fmla="*/ 2932 h 225"/>
                <a:gd name="T16" fmla="*/ 501 w 42"/>
                <a:gd name="T17" fmla="*/ 3233 h 2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" h="225">
                  <a:moveTo>
                    <a:pt x="1" y="0"/>
                  </a:moveTo>
                  <a:cubicBezTo>
                    <a:pt x="0" y="5"/>
                    <a:pt x="2" y="10"/>
                    <a:pt x="4" y="14"/>
                  </a:cubicBezTo>
                  <a:cubicBezTo>
                    <a:pt x="6" y="17"/>
                    <a:pt x="10" y="20"/>
                    <a:pt x="12" y="23"/>
                  </a:cubicBezTo>
                  <a:cubicBezTo>
                    <a:pt x="15" y="28"/>
                    <a:pt x="13" y="34"/>
                    <a:pt x="12" y="39"/>
                  </a:cubicBezTo>
                  <a:cubicBezTo>
                    <a:pt x="9" y="54"/>
                    <a:pt x="5" y="67"/>
                    <a:pt x="6" y="82"/>
                  </a:cubicBezTo>
                  <a:cubicBezTo>
                    <a:pt x="6" y="89"/>
                    <a:pt x="7" y="96"/>
                    <a:pt x="9" y="102"/>
                  </a:cubicBezTo>
                  <a:cubicBezTo>
                    <a:pt x="12" y="110"/>
                    <a:pt x="18" y="115"/>
                    <a:pt x="22" y="123"/>
                  </a:cubicBezTo>
                  <a:cubicBezTo>
                    <a:pt x="35" y="149"/>
                    <a:pt x="7" y="178"/>
                    <a:pt x="24" y="204"/>
                  </a:cubicBezTo>
                  <a:cubicBezTo>
                    <a:pt x="29" y="211"/>
                    <a:pt x="41" y="217"/>
                    <a:pt x="42" y="22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3" name="Freeform 162">
              <a:extLst>
                <a:ext uri="{FF2B5EF4-FFF2-40B4-BE49-F238E27FC236}">
                  <a16:creationId xmlns:a16="http://schemas.microsoft.com/office/drawing/2014/main" id="{F3324A51-895F-C845-6986-FFD5E3C04E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3" y="1743"/>
              <a:ext cx="52" cy="192"/>
            </a:xfrm>
            <a:custGeom>
              <a:avLst/>
              <a:gdLst>
                <a:gd name="T0" fmla="*/ 81 w 23"/>
                <a:gd name="T1" fmla="*/ 1135 h 79"/>
                <a:gd name="T2" fmla="*/ 163 w 23"/>
                <a:gd name="T3" fmla="*/ 260 h 79"/>
                <a:gd name="T4" fmla="*/ 0 w 23"/>
                <a:gd name="T5" fmla="*/ 0 h 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" h="79">
                  <a:moveTo>
                    <a:pt x="7" y="79"/>
                  </a:moveTo>
                  <a:cubicBezTo>
                    <a:pt x="23" y="65"/>
                    <a:pt x="21" y="36"/>
                    <a:pt x="14" y="18"/>
                  </a:cubicBezTo>
                  <a:cubicBezTo>
                    <a:pt x="11" y="12"/>
                    <a:pt x="5" y="5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4" name="Freeform 163">
              <a:extLst>
                <a:ext uri="{FF2B5EF4-FFF2-40B4-BE49-F238E27FC236}">
                  <a16:creationId xmlns:a16="http://schemas.microsoft.com/office/drawing/2014/main" id="{A049052E-B640-41D4-813B-B04AF3FA7E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0" y="1504"/>
              <a:ext cx="52" cy="51"/>
            </a:xfrm>
            <a:custGeom>
              <a:avLst/>
              <a:gdLst>
                <a:gd name="T0" fmla="*/ 0 w 23"/>
                <a:gd name="T1" fmla="*/ 301 h 21"/>
                <a:gd name="T2" fmla="*/ 163 w 23"/>
                <a:gd name="T3" fmla="*/ 141 h 21"/>
                <a:gd name="T4" fmla="*/ 267 w 23"/>
                <a:gd name="T5" fmla="*/ 0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" h="21">
                  <a:moveTo>
                    <a:pt x="0" y="21"/>
                  </a:moveTo>
                  <a:cubicBezTo>
                    <a:pt x="4" y="14"/>
                    <a:pt x="8" y="14"/>
                    <a:pt x="14" y="10"/>
                  </a:cubicBezTo>
                  <a:cubicBezTo>
                    <a:pt x="18" y="7"/>
                    <a:pt x="20" y="3"/>
                    <a:pt x="23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5" name="Freeform 164">
              <a:extLst>
                <a:ext uri="{FF2B5EF4-FFF2-40B4-BE49-F238E27FC236}">
                  <a16:creationId xmlns:a16="http://schemas.microsoft.com/office/drawing/2014/main" id="{7F6D2990-E52D-4F0C-7E9B-8A0506746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5" y="1541"/>
              <a:ext cx="50" cy="168"/>
            </a:xfrm>
            <a:custGeom>
              <a:avLst/>
              <a:gdLst>
                <a:gd name="T0" fmla="*/ 102 w 22"/>
                <a:gd name="T1" fmla="*/ 0 h 69"/>
                <a:gd name="T2" fmla="*/ 82 w 22"/>
                <a:gd name="T3" fmla="*/ 765 h 69"/>
                <a:gd name="T4" fmla="*/ 0 w 22"/>
                <a:gd name="T5" fmla="*/ 996 h 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69">
                  <a:moveTo>
                    <a:pt x="9" y="0"/>
                  </a:moveTo>
                  <a:cubicBezTo>
                    <a:pt x="22" y="13"/>
                    <a:pt x="15" y="39"/>
                    <a:pt x="7" y="53"/>
                  </a:cubicBezTo>
                  <a:cubicBezTo>
                    <a:pt x="5" y="58"/>
                    <a:pt x="3" y="66"/>
                    <a:pt x="0" y="6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6" name="Freeform 165">
              <a:extLst>
                <a:ext uri="{FF2B5EF4-FFF2-40B4-BE49-F238E27FC236}">
                  <a16:creationId xmlns:a16="http://schemas.microsoft.com/office/drawing/2014/main" id="{8AF4D77C-81A9-B663-D7B7-880DC8CEFB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1" y="1784"/>
              <a:ext cx="76" cy="319"/>
            </a:xfrm>
            <a:custGeom>
              <a:avLst/>
              <a:gdLst>
                <a:gd name="T0" fmla="*/ 0 w 33"/>
                <a:gd name="T1" fmla="*/ 0 h 131"/>
                <a:gd name="T2" fmla="*/ 233 w 33"/>
                <a:gd name="T3" fmla="*/ 504 h 131"/>
                <a:gd name="T4" fmla="*/ 48 w 33"/>
                <a:gd name="T5" fmla="*/ 1327 h 131"/>
                <a:gd name="T6" fmla="*/ 256 w 33"/>
                <a:gd name="T7" fmla="*/ 1731 h 131"/>
                <a:gd name="T8" fmla="*/ 403 w 33"/>
                <a:gd name="T9" fmla="*/ 1892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" h="131">
                  <a:moveTo>
                    <a:pt x="0" y="0"/>
                  </a:moveTo>
                  <a:cubicBezTo>
                    <a:pt x="9" y="11"/>
                    <a:pt x="17" y="21"/>
                    <a:pt x="19" y="35"/>
                  </a:cubicBezTo>
                  <a:cubicBezTo>
                    <a:pt x="22" y="56"/>
                    <a:pt x="2" y="72"/>
                    <a:pt x="4" y="92"/>
                  </a:cubicBezTo>
                  <a:cubicBezTo>
                    <a:pt x="5" y="104"/>
                    <a:pt x="12" y="113"/>
                    <a:pt x="21" y="120"/>
                  </a:cubicBezTo>
                  <a:cubicBezTo>
                    <a:pt x="25" y="124"/>
                    <a:pt x="30" y="127"/>
                    <a:pt x="33" y="13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7" name="Freeform 166">
              <a:extLst>
                <a:ext uri="{FF2B5EF4-FFF2-40B4-BE49-F238E27FC236}">
                  <a16:creationId xmlns:a16="http://schemas.microsoft.com/office/drawing/2014/main" id="{E911065E-6FE3-BC9C-77DD-2297A360A8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5" y="2074"/>
              <a:ext cx="48" cy="435"/>
            </a:xfrm>
            <a:custGeom>
              <a:avLst/>
              <a:gdLst>
                <a:gd name="T0" fmla="*/ 48 w 21"/>
                <a:gd name="T1" fmla="*/ 0 h 179"/>
                <a:gd name="T2" fmla="*/ 25 w 21"/>
                <a:gd name="T3" fmla="*/ 260 h 179"/>
                <a:gd name="T4" fmla="*/ 0 w 21"/>
                <a:gd name="T5" fmla="*/ 462 h 179"/>
                <a:gd name="T6" fmla="*/ 73 w 21"/>
                <a:gd name="T7" fmla="*/ 702 h 179"/>
                <a:gd name="T8" fmla="*/ 130 w 21"/>
                <a:gd name="T9" fmla="*/ 1222 h 179"/>
                <a:gd name="T10" fmla="*/ 110 w 21"/>
                <a:gd name="T11" fmla="*/ 1623 h 179"/>
                <a:gd name="T12" fmla="*/ 240 w 21"/>
                <a:gd name="T13" fmla="*/ 2056 h 179"/>
                <a:gd name="T14" fmla="*/ 215 w 21"/>
                <a:gd name="T15" fmla="*/ 2379 h 179"/>
                <a:gd name="T16" fmla="*/ 224 w 21"/>
                <a:gd name="T17" fmla="*/ 2569 h 1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" h="179">
                  <a:moveTo>
                    <a:pt x="4" y="0"/>
                  </a:moveTo>
                  <a:cubicBezTo>
                    <a:pt x="2" y="5"/>
                    <a:pt x="3" y="13"/>
                    <a:pt x="2" y="18"/>
                  </a:cubicBezTo>
                  <a:cubicBezTo>
                    <a:pt x="2" y="23"/>
                    <a:pt x="0" y="27"/>
                    <a:pt x="0" y="32"/>
                  </a:cubicBezTo>
                  <a:cubicBezTo>
                    <a:pt x="0" y="38"/>
                    <a:pt x="3" y="43"/>
                    <a:pt x="6" y="49"/>
                  </a:cubicBezTo>
                  <a:cubicBezTo>
                    <a:pt x="12" y="61"/>
                    <a:pt x="15" y="71"/>
                    <a:pt x="11" y="85"/>
                  </a:cubicBezTo>
                  <a:cubicBezTo>
                    <a:pt x="9" y="95"/>
                    <a:pt x="5" y="103"/>
                    <a:pt x="9" y="113"/>
                  </a:cubicBezTo>
                  <a:cubicBezTo>
                    <a:pt x="12" y="124"/>
                    <a:pt x="19" y="132"/>
                    <a:pt x="20" y="143"/>
                  </a:cubicBezTo>
                  <a:cubicBezTo>
                    <a:pt x="21" y="152"/>
                    <a:pt x="19" y="158"/>
                    <a:pt x="18" y="166"/>
                  </a:cubicBezTo>
                  <a:cubicBezTo>
                    <a:pt x="17" y="169"/>
                    <a:pt x="17" y="176"/>
                    <a:pt x="19" y="17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8" name="Freeform 167">
              <a:extLst>
                <a:ext uri="{FF2B5EF4-FFF2-40B4-BE49-F238E27FC236}">
                  <a16:creationId xmlns:a16="http://schemas.microsoft.com/office/drawing/2014/main" id="{84F65DA8-991B-8A04-5806-038FDAF2CE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" y="2164"/>
              <a:ext cx="34" cy="146"/>
            </a:xfrm>
            <a:custGeom>
              <a:avLst/>
              <a:gdLst>
                <a:gd name="T0" fmla="*/ 93 w 15"/>
                <a:gd name="T1" fmla="*/ 0 h 60"/>
                <a:gd name="T2" fmla="*/ 73 w 15"/>
                <a:gd name="T3" fmla="*/ 633 h 60"/>
                <a:gd name="T4" fmla="*/ 175 w 15"/>
                <a:gd name="T5" fmla="*/ 864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60">
                  <a:moveTo>
                    <a:pt x="8" y="0"/>
                  </a:moveTo>
                  <a:cubicBezTo>
                    <a:pt x="0" y="15"/>
                    <a:pt x="0" y="28"/>
                    <a:pt x="6" y="44"/>
                  </a:cubicBezTo>
                  <a:cubicBezTo>
                    <a:pt x="9" y="50"/>
                    <a:pt x="13" y="54"/>
                    <a:pt x="15" y="6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9" name="Freeform 168">
              <a:extLst>
                <a:ext uri="{FF2B5EF4-FFF2-40B4-BE49-F238E27FC236}">
                  <a16:creationId xmlns:a16="http://schemas.microsoft.com/office/drawing/2014/main" id="{48533CCB-7191-141E-1A9B-C2EFDD7770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6" y="2419"/>
              <a:ext cx="171" cy="581"/>
            </a:xfrm>
            <a:custGeom>
              <a:avLst/>
              <a:gdLst>
                <a:gd name="T0" fmla="*/ 0 w 75"/>
                <a:gd name="T1" fmla="*/ 0 h 239"/>
                <a:gd name="T2" fmla="*/ 203 w 75"/>
                <a:gd name="T3" fmla="*/ 260 h 239"/>
                <a:gd name="T4" fmla="*/ 472 w 75"/>
                <a:gd name="T5" fmla="*/ 1023 h 239"/>
                <a:gd name="T6" fmla="*/ 556 w 75"/>
                <a:gd name="T7" fmla="*/ 1726 h 239"/>
                <a:gd name="T8" fmla="*/ 853 w 75"/>
                <a:gd name="T9" fmla="*/ 2300 h 239"/>
                <a:gd name="T10" fmla="*/ 711 w 75"/>
                <a:gd name="T11" fmla="*/ 3163 h 239"/>
                <a:gd name="T12" fmla="*/ 602 w 75"/>
                <a:gd name="T13" fmla="*/ 3433 h 2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" h="239">
                  <a:moveTo>
                    <a:pt x="0" y="0"/>
                  </a:moveTo>
                  <a:cubicBezTo>
                    <a:pt x="3" y="8"/>
                    <a:pt x="11" y="13"/>
                    <a:pt x="17" y="18"/>
                  </a:cubicBezTo>
                  <a:cubicBezTo>
                    <a:pt x="31" y="34"/>
                    <a:pt x="38" y="51"/>
                    <a:pt x="40" y="71"/>
                  </a:cubicBezTo>
                  <a:cubicBezTo>
                    <a:pt x="42" y="87"/>
                    <a:pt x="39" y="105"/>
                    <a:pt x="47" y="120"/>
                  </a:cubicBezTo>
                  <a:cubicBezTo>
                    <a:pt x="54" y="134"/>
                    <a:pt x="69" y="142"/>
                    <a:pt x="72" y="160"/>
                  </a:cubicBezTo>
                  <a:cubicBezTo>
                    <a:pt x="75" y="181"/>
                    <a:pt x="69" y="202"/>
                    <a:pt x="60" y="220"/>
                  </a:cubicBezTo>
                  <a:cubicBezTo>
                    <a:pt x="57" y="226"/>
                    <a:pt x="56" y="235"/>
                    <a:pt x="51" y="23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" name="Freeform 169">
              <a:extLst>
                <a:ext uri="{FF2B5EF4-FFF2-40B4-BE49-F238E27FC236}">
                  <a16:creationId xmlns:a16="http://schemas.microsoft.com/office/drawing/2014/main" id="{CDF508B3-4ED0-E56B-4A0B-7C1F9A48A5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0" y="2258"/>
              <a:ext cx="50" cy="185"/>
            </a:xfrm>
            <a:custGeom>
              <a:avLst/>
              <a:gdLst>
                <a:gd name="T0" fmla="*/ 0 w 22"/>
                <a:gd name="T1" fmla="*/ 0 h 76"/>
                <a:gd name="T2" fmla="*/ 175 w 22"/>
                <a:gd name="T3" fmla="*/ 202 h 76"/>
                <a:gd name="T4" fmla="*/ 232 w 22"/>
                <a:gd name="T5" fmla="*/ 752 h 76"/>
                <a:gd name="T6" fmla="*/ 175 w 22"/>
                <a:gd name="T7" fmla="*/ 1095 h 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2" h="76">
                  <a:moveTo>
                    <a:pt x="0" y="0"/>
                  </a:moveTo>
                  <a:cubicBezTo>
                    <a:pt x="1" y="6"/>
                    <a:pt x="12" y="9"/>
                    <a:pt x="15" y="14"/>
                  </a:cubicBezTo>
                  <a:cubicBezTo>
                    <a:pt x="22" y="24"/>
                    <a:pt x="22" y="40"/>
                    <a:pt x="20" y="52"/>
                  </a:cubicBezTo>
                  <a:cubicBezTo>
                    <a:pt x="20" y="59"/>
                    <a:pt x="17" y="71"/>
                    <a:pt x="15" y="7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1" name="Freeform 170">
              <a:extLst>
                <a:ext uri="{FF2B5EF4-FFF2-40B4-BE49-F238E27FC236}">
                  <a16:creationId xmlns:a16="http://schemas.microsoft.com/office/drawing/2014/main" id="{2557BF42-69D7-859B-0A2E-7ED718599D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4" y="2458"/>
              <a:ext cx="66" cy="131"/>
            </a:xfrm>
            <a:custGeom>
              <a:avLst/>
              <a:gdLst>
                <a:gd name="T0" fmla="*/ 46 w 29"/>
                <a:gd name="T1" fmla="*/ 0 h 54"/>
                <a:gd name="T2" fmla="*/ 166 w 29"/>
                <a:gd name="T3" fmla="*/ 631 h 54"/>
                <a:gd name="T4" fmla="*/ 341 w 29"/>
                <a:gd name="T5" fmla="*/ 771 h 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54">
                  <a:moveTo>
                    <a:pt x="4" y="0"/>
                  </a:moveTo>
                  <a:cubicBezTo>
                    <a:pt x="2" y="16"/>
                    <a:pt x="0" y="33"/>
                    <a:pt x="14" y="44"/>
                  </a:cubicBezTo>
                  <a:cubicBezTo>
                    <a:pt x="19" y="47"/>
                    <a:pt x="25" y="49"/>
                    <a:pt x="29" y="5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2" name="Freeform 171">
              <a:extLst>
                <a:ext uri="{FF2B5EF4-FFF2-40B4-BE49-F238E27FC236}">
                  <a16:creationId xmlns:a16="http://schemas.microsoft.com/office/drawing/2014/main" id="{F93A0906-2B0C-5103-739E-45867FC4F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2" y="2555"/>
              <a:ext cx="89" cy="222"/>
            </a:xfrm>
            <a:custGeom>
              <a:avLst/>
              <a:gdLst>
                <a:gd name="T0" fmla="*/ 0 w 39"/>
                <a:gd name="T1" fmla="*/ 0 h 91"/>
                <a:gd name="T2" fmla="*/ 215 w 39"/>
                <a:gd name="T3" fmla="*/ 273 h 91"/>
                <a:gd name="T4" fmla="*/ 454 w 39"/>
                <a:gd name="T5" fmla="*/ 798 h 91"/>
                <a:gd name="T6" fmla="*/ 370 w 39"/>
                <a:gd name="T7" fmla="*/ 1322 h 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" h="91">
                  <a:moveTo>
                    <a:pt x="0" y="0"/>
                  </a:moveTo>
                  <a:cubicBezTo>
                    <a:pt x="5" y="8"/>
                    <a:pt x="8" y="14"/>
                    <a:pt x="18" y="19"/>
                  </a:cubicBezTo>
                  <a:cubicBezTo>
                    <a:pt x="34" y="28"/>
                    <a:pt x="39" y="36"/>
                    <a:pt x="38" y="55"/>
                  </a:cubicBezTo>
                  <a:cubicBezTo>
                    <a:pt x="37" y="68"/>
                    <a:pt x="34" y="81"/>
                    <a:pt x="31" y="9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3" name="Freeform 172">
              <a:extLst>
                <a:ext uri="{FF2B5EF4-FFF2-40B4-BE49-F238E27FC236}">
                  <a16:creationId xmlns:a16="http://schemas.microsoft.com/office/drawing/2014/main" id="{EC35321A-FA5E-EB75-BD8A-19183439E7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2" y="2672"/>
              <a:ext cx="190" cy="170"/>
            </a:xfrm>
            <a:custGeom>
              <a:avLst/>
              <a:gdLst>
                <a:gd name="T0" fmla="*/ 0 w 83"/>
                <a:gd name="T1" fmla="*/ 0 h 70"/>
                <a:gd name="T2" fmla="*/ 968 w 83"/>
                <a:gd name="T3" fmla="*/ 714 h 70"/>
                <a:gd name="T4" fmla="*/ 671 w 83"/>
                <a:gd name="T5" fmla="*/ 702 h 70"/>
                <a:gd name="T6" fmla="*/ 85 w 83"/>
                <a:gd name="T7" fmla="*/ 401 h 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3" h="70">
                  <a:moveTo>
                    <a:pt x="0" y="0"/>
                  </a:moveTo>
                  <a:cubicBezTo>
                    <a:pt x="26" y="8"/>
                    <a:pt x="79" y="14"/>
                    <a:pt x="81" y="50"/>
                  </a:cubicBezTo>
                  <a:cubicBezTo>
                    <a:pt x="83" y="70"/>
                    <a:pt x="66" y="56"/>
                    <a:pt x="56" y="49"/>
                  </a:cubicBezTo>
                  <a:cubicBezTo>
                    <a:pt x="40" y="37"/>
                    <a:pt x="24" y="41"/>
                    <a:pt x="7" y="28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4" name="Freeform 173">
              <a:extLst>
                <a:ext uri="{FF2B5EF4-FFF2-40B4-BE49-F238E27FC236}">
                  <a16:creationId xmlns:a16="http://schemas.microsoft.com/office/drawing/2014/main" id="{5BC31F8D-42AD-5B5D-D21A-77A7955072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3" y="2755"/>
              <a:ext cx="205" cy="221"/>
            </a:xfrm>
            <a:custGeom>
              <a:avLst/>
              <a:gdLst>
                <a:gd name="T0" fmla="*/ 48 w 90"/>
                <a:gd name="T1" fmla="*/ 0 h 91"/>
                <a:gd name="T2" fmla="*/ 333 w 90"/>
                <a:gd name="T3" fmla="*/ 573 h 91"/>
                <a:gd name="T4" fmla="*/ 638 w 90"/>
                <a:gd name="T5" fmla="*/ 714 h 91"/>
                <a:gd name="T6" fmla="*/ 825 w 90"/>
                <a:gd name="T7" fmla="*/ 1044 h 91"/>
                <a:gd name="T8" fmla="*/ 1027 w 90"/>
                <a:gd name="T9" fmla="*/ 789 h 91"/>
                <a:gd name="T10" fmla="*/ 825 w 90"/>
                <a:gd name="T11" fmla="*/ 389 h 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91">
                  <a:moveTo>
                    <a:pt x="4" y="0"/>
                  </a:moveTo>
                  <a:cubicBezTo>
                    <a:pt x="0" y="20"/>
                    <a:pt x="9" y="32"/>
                    <a:pt x="28" y="40"/>
                  </a:cubicBezTo>
                  <a:cubicBezTo>
                    <a:pt x="37" y="44"/>
                    <a:pt x="46" y="44"/>
                    <a:pt x="54" y="50"/>
                  </a:cubicBezTo>
                  <a:cubicBezTo>
                    <a:pt x="62" y="56"/>
                    <a:pt x="64" y="65"/>
                    <a:pt x="70" y="73"/>
                  </a:cubicBezTo>
                  <a:cubicBezTo>
                    <a:pt x="84" y="91"/>
                    <a:pt x="90" y="72"/>
                    <a:pt x="87" y="55"/>
                  </a:cubicBezTo>
                  <a:cubicBezTo>
                    <a:pt x="84" y="40"/>
                    <a:pt x="76" y="38"/>
                    <a:pt x="70" y="2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5" name="Freeform 174">
              <a:extLst>
                <a:ext uri="{FF2B5EF4-FFF2-40B4-BE49-F238E27FC236}">
                  <a16:creationId xmlns:a16="http://schemas.microsoft.com/office/drawing/2014/main" id="{A6A3DECB-AE8F-D72D-92BE-3A3355685F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5" y="2818"/>
              <a:ext cx="201" cy="231"/>
            </a:xfrm>
            <a:custGeom>
              <a:avLst/>
              <a:gdLst>
                <a:gd name="T0" fmla="*/ 94 w 88"/>
                <a:gd name="T1" fmla="*/ 0 h 95"/>
                <a:gd name="T2" fmla="*/ 11 w 88"/>
                <a:gd name="T3" fmla="*/ 289 h 95"/>
                <a:gd name="T4" fmla="*/ 203 w 88"/>
                <a:gd name="T5" fmla="*/ 562 h 95"/>
                <a:gd name="T6" fmla="*/ 548 w 88"/>
                <a:gd name="T7" fmla="*/ 1004 h 95"/>
                <a:gd name="T8" fmla="*/ 991 w 88"/>
                <a:gd name="T9" fmla="*/ 1136 h 95"/>
                <a:gd name="T10" fmla="*/ 1023 w 88"/>
                <a:gd name="T11" fmla="*/ 892 h 95"/>
                <a:gd name="T12" fmla="*/ 966 w 88"/>
                <a:gd name="T13" fmla="*/ 776 h 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8" h="95">
                  <a:moveTo>
                    <a:pt x="8" y="0"/>
                  </a:moveTo>
                  <a:cubicBezTo>
                    <a:pt x="1" y="4"/>
                    <a:pt x="0" y="12"/>
                    <a:pt x="1" y="20"/>
                  </a:cubicBezTo>
                  <a:cubicBezTo>
                    <a:pt x="2" y="30"/>
                    <a:pt x="9" y="34"/>
                    <a:pt x="17" y="39"/>
                  </a:cubicBezTo>
                  <a:cubicBezTo>
                    <a:pt x="29" y="47"/>
                    <a:pt x="40" y="58"/>
                    <a:pt x="46" y="70"/>
                  </a:cubicBezTo>
                  <a:cubicBezTo>
                    <a:pt x="53" y="84"/>
                    <a:pt x="73" y="95"/>
                    <a:pt x="83" y="79"/>
                  </a:cubicBezTo>
                  <a:cubicBezTo>
                    <a:pt x="87" y="75"/>
                    <a:pt x="88" y="67"/>
                    <a:pt x="86" y="62"/>
                  </a:cubicBezTo>
                  <a:cubicBezTo>
                    <a:pt x="84" y="59"/>
                    <a:pt x="82" y="57"/>
                    <a:pt x="81" y="5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6" name="Freeform 175">
              <a:extLst>
                <a:ext uri="{FF2B5EF4-FFF2-40B4-BE49-F238E27FC236}">
                  <a16:creationId xmlns:a16="http://schemas.microsoft.com/office/drawing/2014/main" id="{B63D4B47-A5CD-E5C3-926D-70F9593A32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7" y="2898"/>
              <a:ext cx="187" cy="226"/>
            </a:xfrm>
            <a:custGeom>
              <a:avLst/>
              <a:gdLst>
                <a:gd name="T0" fmla="*/ 11 w 82"/>
                <a:gd name="T1" fmla="*/ 0 h 93"/>
                <a:gd name="T2" fmla="*/ 36 w 82"/>
                <a:gd name="T3" fmla="*/ 260 h 93"/>
                <a:gd name="T4" fmla="*/ 178 w 82"/>
                <a:gd name="T5" fmla="*/ 442 h 93"/>
                <a:gd name="T6" fmla="*/ 296 w 82"/>
                <a:gd name="T7" fmla="*/ 673 h 93"/>
                <a:gd name="T8" fmla="*/ 723 w 82"/>
                <a:gd name="T9" fmla="*/ 1276 h 93"/>
                <a:gd name="T10" fmla="*/ 935 w 82"/>
                <a:gd name="T11" fmla="*/ 1045 h 93"/>
                <a:gd name="T12" fmla="*/ 962 w 82"/>
                <a:gd name="T13" fmla="*/ 802 h 93"/>
                <a:gd name="T14" fmla="*/ 926 w 82"/>
                <a:gd name="T15" fmla="*/ 702 h 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2" h="93">
                  <a:moveTo>
                    <a:pt x="1" y="0"/>
                  </a:moveTo>
                  <a:cubicBezTo>
                    <a:pt x="1" y="6"/>
                    <a:pt x="0" y="12"/>
                    <a:pt x="3" y="18"/>
                  </a:cubicBezTo>
                  <a:cubicBezTo>
                    <a:pt x="6" y="24"/>
                    <a:pt x="11" y="27"/>
                    <a:pt x="15" y="31"/>
                  </a:cubicBezTo>
                  <a:cubicBezTo>
                    <a:pt x="19" y="36"/>
                    <a:pt x="22" y="41"/>
                    <a:pt x="25" y="47"/>
                  </a:cubicBezTo>
                  <a:cubicBezTo>
                    <a:pt x="33" y="64"/>
                    <a:pt x="43" y="81"/>
                    <a:pt x="61" y="89"/>
                  </a:cubicBezTo>
                  <a:cubicBezTo>
                    <a:pt x="72" y="93"/>
                    <a:pt x="76" y="81"/>
                    <a:pt x="79" y="73"/>
                  </a:cubicBezTo>
                  <a:cubicBezTo>
                    <a:pt x="81" y="67"/>
                    <a:pt x="82" y="62"/>
                    <a:pt x="81" y="56"/>
                  </a:cubicBezTo>
                  <a:cubicBezTo>
                    <a:pt x="80" y="54"/>
                    <a:pt x="78" y="50"/>
                    <a:pt x="78" y="4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7" name="Freeform 176">
              <a:extLst>
                <a:ext uri="{FF2B5EF4-FFF2-40B4-BE49-F238E27FC236}">
                  <a16:creationId xmlns:a16="http://schemas.microsoft.com/office/drawing/2014/main" id="{AEE9619B-7B61-174F-7953-F96E515E01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8" y="2949"/>
              <a:ext cx="180" cy="265"/>
            </a:xfrm>
            <a:custGeom>
              <a:avLst/>
              <a:gdLst>
                <a:gd name="T0" fmla="*/ 73 w 79"/>
                <a:gd name="T1" fmla="*/ 0 h 109"/>
                <a:gd name="T2" fmla="*/ 11 w 79"/>
                <a:gd name="T3" fmla="*/ 331 h 109"/>
                <a:gd name="T4" fmla="*/ 166 w 79"/>
                <a:gd name="T5" fmla="*/ 793 h 109"/>
                <a:gd name="T6" fmla="*/ 592 w 79"/>
                <a:gd name="T7" fmla="*/ 1408 h 109"/>
                <a:gd name="T8" fmla="*/ 898 w 79"/>
                <a:gd name="T9" fmla="*/ 1376 h 109"/>
                <a:gd name="T10" fmla="*/ 909 w 79"/>
                <a:gd name="T11" fmla="*/ 1075 h 109"/>
                <a:gd name="T12" fmla="*/ 889 w 79"/>
                <a:gd name="T13" fmla="*/ 963 h 10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" h="109">
                  <a:moveTo>
                    <a:pt x="6" y="0"/>
                  </a:moveTo>
                  <a:cubicBezTo>
                    <a:pt x="0" y="4"/>
                    <a:pt x="1" y="18"/>
                    <a:pt x="1" y="23"/>
                  </a:cubicBezTo>
                  <a:cubicBezTo>
                    <a:pt x="1" y="36"/>
                    <a:pt x="5" y="46"/>
                    <a:pt x="14" y="55"/>
                  </a:cubicBezTo>
                  <a:cubicBezTo>
                    <a:pt x="28" y="69"/>
                    <a:pt x="39" y="83"/>
                    <a:pt x="50" y="98"/>
                  </a:cubicBezTo>
                  <a:cubicBezTo>
                    <a:pt x="57" y="109"/>
                    <a:pt x="71" y="109"/>
                    <a:pt x="76" y="96"/>
                  </a:cubicBezTo>
                  <a:cubicBezTo>
                    <a:pt x="79" y="90"/>
                    <a:pt x="79" y="81"/>
                    <a:pt x="77" y="75"/>
                  </a:cubicBezTo>
                  <a:cubicBezTo>
                    <a:pt x="77" y="72"/>
                    <a:pt x="75" y="70"/>
                    <a:pt x="75" y="6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8" name="Freeform 177">
              <a:extLst>
                <a:ext uri="{FF2B5EF4-FFF2-40B4-BE49-F238E27FC236}">
                  <a16:creationId xmlns:a16="http://schemas.microsoft.com/office/drawing/2014/main" id="{B21CEE5E-E9C8-B1F9-7954-CD48778CAC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5" y="3061"/>
              <a:ext cx="153" cy="195"/>
            </a:xfrm>
            <a:custGeom>
              <a:avLst/>
              <a:gdLst>
                <a:gd name="T0" fmla="*/ 73 w 67"/>
                <a:gd name="T1" fmla="*/ 0 h 80"/>
                <a:gd name="T2" fmla="*/ 130 w 67"/>
                <a:gd name="T3" fmla="*/ 583 h 80"/>
                <a:gd name="T4" fmla="*/ 203 w 67"/>
                <a:gd name="T5" fmla="*/ 856 h 80"/>
                <a:gd name="T6" fmla="*/ 308 w 67"/>
                <a:gd name="T7" fmla="*/ 1099 h 80"/>
                <a:gd name="T8" fmla="*/ 521 w 67"/>
                <a:gd name="T9" fmla="*/ 1146 h 80"/>
                <a:gd name="T10" fmla="*/ 678 w 67"/>
                <a:gd name="T11" fmla="*/ 1116 h 80"/>
                <a:gd name="T12" fmla="*/ 797 w 67"/>
                <a:gd name="T13" fmla="*/ 885 h 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7" h="80">
                  <a:moveTo>
                    <a:pt x="6" y="0"/>
                  </a:moveTo>
                  <a:cubicBezTo>
                    <a:pt x="0" y="14"/>
                    <a:pt x="5" y="27"/>
                    <a:pt x="11" y="40"/>
                  </a:cubicBezTo>
                  <a:cubicBezTo>
                    <a:pt x="14" y="47"/>
                    <a:pt x="15" y="53"/>
                    <a:pt x="17" y="59"/>
                  </a:cubicBezTo>
                  <a:cubicBezTo>
                    <a:pt x="19" y="64"/>
                    <a:pt x="22" y="73"/>
                    <a:pt x="26" y="76"/>
                  </a:cubicBezTo>
                  <a:cubicBezTo>
                    <a:pt x="31" y="80"/>
                    <a:pt x="38" y="79"/>
                    <a:pt x="44" y="79"/>
                  </a:cubicBezTo>
                  <a:cubicBezTo>
                    <a:pt x="48" y="78"/>
                    <a:pt x="53" y="79"/>
                    <a:pt x="57" y="77"/>
                  </a:cubicBezTo>
                  <a:cubicBezTo>
                    <a:pt x="64" y="75"/>
                    <a:pt x="67" y="68"/>
                    <a:pt x="67" y="6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9" name="Freeform 178">
              <a:extLst>
                <a:ext uri="{FF2B5EF4-FFF2-40B4-BE49-F238E27FC236}">
                  <a16:creationId xmlns:a16="http://schemas.microsoft.com/office/drawing/2014/main" id="{702139A8-0DD5-15BA-7905-F3E080AFFE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8" y="3120"/>
              <a:ext cx="84" cy="175"/>
            </a:xfrm>
            <a:custGeom>
              <a:avLst/>
              <a:gdLst>
                <a:gd name="T0" fmla="*/ 36 w 37"/>
                <a:gd name="T1" fmla="*/ 0 h 72"/>
                <a:gd name="T2" fmla="*/ 11 w 37"/>
                <a:gd name="T3" fmla="*/ 202 h 72"/>
                <a:gd name="T4" fmla="*/ 11 w 37"/>
                <a:gd name="T5" fmla="*/ 520 h 72"/>
                <a:gd name="T6" fmla="*/ 45 w 37"/>
                <a:gd name="T7" fmla="*/ 822 h 72"/>
                <a:gd name="T8" fmla="*/ 129 w 37"/>
                <a:gd name="T9" fmla="*/ 1004 h 72"/>
                <a:gd name="T10" fmla="*/ 361 w 37"/>
                <a:gd name="T11" fmla="*/ 945 h 72"/>
                <a:gd name="T12" fmla="*/ 434 w 37"/>
                <a:gd name="T13" fmla="*/ 822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" h="72">
                  <a:moveTo>
                    <a:pt x="3" y="0"/>
                  </a:moveTo>
                  <a:cubicBezTo>
                    <a:pt x="3" y="4"/>
                    <a:pt x="2" y="9"/>
                    <a:pt x="1" y="14"/>
                  </a:cubicBezTo>
                  <a:cubicBezTo>
                    <a:pt x="1" y="22"/>
                    <a:pt x="0" y="29"/>
                    <a:pt x="1" y="36"/>
                  </a:cubicBezTo>
                  <a:cubicBezTo>
                    <a:pt x="1" y="44"/>
                    <a:pt x="2" y="50"/>
                    <a:pt x="4" y="57"/>
                  </a:cubicBezTo>
                  <a:cubicBezTo>
                    <a:pt x="6" y="61"/>
                    <a:pt x="7" y="68"/>
                    <a:pt x="11" y="70"/>
                  </a:cubicBezTo>
                  <a:cubicBezTo>
                    <a:pt x="14" y="72"/>
                    <a:pt x="27" y="68"/>
                    <a:pt x="31" y="66"/>
                  </a:cubicBezTo>
                  <a:cubicBezTo>
                    <a:pt x="34" y="65"/>
                    <a:pt x="37" y="61"/>
                    <a:pt x="37" y="5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" name="Freeform 179">
              <a:extLst>
                <a:ext uri="{FF2B5EF4-FFF2-40B4-BE49-F238E27FC236}">
                  <a16:creationId xmlns:a16="http://schemas.microsoft.com/office/drawing/2014/main" id="{D4649D48-739D-8830-08F3-95EC75593E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2" y="2976"/>
              <a:ext cx="91" cy="97"/>
            </a:xfrm>
            <a:custGeom>
              <a:avLst/>
              <a:gdLst>
                <a:gd name="T0" fmla="*/ 0 w 40"/>
                <a:gd name="T1" fmla="*/ 0 h 40"/>
                <a:gd name="T2" fmla="*/ 36 w 40"/>
                <a:gd name="T3" fmla="*/ 240 h 40"/>
                <a:gd name="T4" fmla="*/ 248 w 40"/>
                <a:gd name="T5" fmla="*/ 412 h 40"/>
                <a:gd name="T6" fmla="*/ 471 w 40"/>
                <a:gd name="T7" fmla="*/ 57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40">
                  <a:moveTo>
                    <a:pt x="0" y="0"/>
                  </a:moveTo>
                  <a:cubicBezTo>
                    <a:pt x="2" y="5"/>
                    <a:pt x="0" y="12"/>
                    <a:pt x="3" y="17"/>
                  </a:cubicBezTo>
                  <a:cubicBezTo>
                    <a:pt x="7" y="23"/>
                    <a:pt x="15" y="26"/>
                    <a:pt x="21" y="29"/>
                  </a:cubicBezTo>
                  <a:cubicBezTo>
                    <a:pt x="28" y="32"/>
                    <a:pt x="35" y="36"/>
                    <a:pt x="40" y="4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1" name="Freeform 180">
              <a:extLst>
                <a:ext uri="{FF2B5EF4-FFF2-40B4-BE49-F238E27FC236}">
                  <a16:creationId xmlns:a16="http://schemas.microsoft.com/office/drawing/2014/main" id="{A8AEEBD8-5F14-5224-B58E-FC61D09AFE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" y="2679"/>
              <a:ext cx="123" cy="71"/>
            </a:xfrm>
            <a:custGeom>
              <a:avLst/>
              <a:gdLst>
                <a:gd name="T0" fmla="*/ 0 w 54"/>
                <a:gd name="T1" fmla="*/ 29 h 29"/>
                <a:gd name="T2" fmla="*/ 499 w 54"/>
                <a:gd name="T3" fmla="*/ 91 h 29"/>
                <a:gd name="T4" fmla="*/ 613 w 54"/>
                <a:gd name="T5" fmla="*/ 426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" h="29">
                  <a:moveTo>
                    <a:pt x="0" y="2"/>
                  </a:moveTo>
                  <a:cubicBezTo>
                    <a:pt x="13" y="4"/>
                    <a:pt x="30" y="0"/>
                    <a:pt x="42" y="6"/>
                  </a:cubicBezTo>
                  <a:cubicBezTo>
                    <a:pt x="48" y="10"/>
                    <a:pt x="54" y="21"/>
                    <a:pt x="52" y="2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2" name="Freeform 181">
              <a:extLst>
                <a:ext uri="{FF2B5EF4-FFF2-40B4-BE49-F238E27FC236}">
                  <a16:creationId xmlns:a16="http://schemas.microsoft.com/office/drawing/2014/main" id="{13CFF10D-0616-6C09-CAD4-7EE5BC536C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4" y="3141"/>
              <a:ext cx="104" cy="115"/>
            </a:xfrm>
            <a:custGeom>
              <a:avLst/>
              <a:gdLst>
                <a:gd name="T0" fmla="*/ 0 w 46"/>
                <a:gd name="T1" fmla="*/ 0 h 47"/>
                <a:gd name="T2" fmla="*/ 174 w 46"/>
                <a:gd name="T3" fmla="*/ 232 h 47"/>
                <a:gd name="T4" fmla="*/ 357 w 46"/>
                <a:gd name="T5" fmla="*/ 514 h 47"/>
                <a:gd name="T6" fmla="*/ 531 w 46"/>
                <a:gd name="T7" fmla="*/ 629 h 4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6" h="47">
                  <a:moveTo>
                    <a:pt x="0" y="0"/>
                  </a:moveTo>
                  <a:cubicBezTo>
                    <a:pt x="2" y="7"/>
                    <a:pt x="10" y="12"/>
                    <a:pt x="15" y="16"/>
                  </a:cubicBezTo>
                  <a:cubicBezTo>
                    <a:pt x="23" y="21"/>
                    <a:pt x="26" y="27"/>
                    <a:pt x="31" y="35"/>
                  </a:cubicBezTo>
                  <a:cubicBezTo>
                    <a:pt x="34" y="39"/>
                    <a:pt x="42" y="47"/>
                    <a:pt x="46" y="4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3" name="Freeform 182">
              <a:extLst>
                <a:ext uri="{FF2B5EF4-FFF2-40B4-BE49-F238E27FC236}">
                  <a16:creationId xmlns:a16="http://schemas.microsoft.com/office/drawing/2014/main" id="{69EAD4B6-9E60-CB96-6509-7EA0E5E1A1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3" y="3020"/>
              <a:ext cx="39" cy="90"/>
            </a:xfrm>
            <a:custGeom>
              <a:avLst/>
              <a:gdLst>
                <a:gd name="T0" fmla="*/ 0 w 17"/>
                <a:gd name="T1" fmla="*/ 0 h 37"/>
                <a:gd name="T2" fmla="*/ 167 w 17"/>
                <a:gd name="T3" fmla="*/ 302 h 37"/>
                <a:gd name="T4" fmla="*/ 204 w 17"/>
                <a:gd name="T5" fmla="*/ 533 h 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37">
                  <a:moveTo>
                    <a:pt x="0" y="0"/>
                  </a:moveTo>
                  <a:cubicBezTo>
                    <a:pt x="1" y="9"/>
                    <a:pt x="10" y="13"/>
                    <a:pt x="14" y="21"/>
                  </a:cubicBezTo>
                  <a:cubicBezTo>
                    <a:pt x="16" y="26"/>
                    <a:pt x="17" y="32"/>
                    <a:pt x="17" y="3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4" name="Freeform 183">
              <a:extLst>
                <a:ext uri="{FF2B5EF4-FFF2-40B4-BE49-F238E27FC236}">
                  <a16:creationId xmlns:a16="http://schemas.microsoft.com/office/drawing/2014/main" id="{5E7C3426-9F24-618D-A4DB-4B9B489159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5" y="2871"/>
              <a:ext cx="80" cy="27"/>
            </a:xfrm>
            <a:custGeom>
              <a:avLst/>
              <a:gdLst>
                <a:gd name="T0" fmla="*/ 0 w 35"/>
                <a:gd name="T1" fmla="*/ 0 h 11"/>
                <a:gd name="T2" fmla="*/ 418 w 35"/>
                <a:gd name="T3" fmla="*/ 29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1">
                  <a:moveTo>
                    <a:pt x="0" y="0"/>
                  </a:moveTo>
                  <a:cubicBezTo>
                    <a:pt x="10" y="1"/>
                    <a:pt x="29" y="11"/>
                    <a:pt x="35" y="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5" name="Freeform 184">
              <a:extLst>
                <a:ext uri="{FF2B5EF4-FFF2-40B4-BE49-F238E27FC236}">
                  <a16:creationId xmlns:a16="http://schemas.microsoft.com/office/drawing/2014/main" id="{4EE00F44-6861-362E-49CB-016B42594F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5" y="2409"/>
              <a:ext cx="103" cy="185"/>
            </a:xfrm>
            <a:custGeom>
              <a:avLst/>
              <a:gdLst>
                <a:gd name="T0" fmla="*/ 0 w 45"/>
                <a:gd name="T1" fmla="*/ 896 h 76"/>
                <a:gd name="T2" fmla="*/ 362 w 45"/>
                <a:gd name="T3" fmla="*/ 41 h 76"/>
                <a:gd name="T4" fmla="*/ 529 w 45"/>
                <a:gd name="T5" fmla="*/ 141 h 76"/>
                <a:gd name="T6" fmla="*/ 0 w 45"/>
                <a:gd name="T7" fmla="*/ 954 h 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5" h="76">
                  <a:moveTo>
                    <a:pt x="0" y="62"/>
                  </a:moveTo>
                  <a:cubicBezTo>
                    <a:pt x="7" y="42"/>
                    <a:pt x="7" y="13"/>
                    <a:pt x="30" y="3"/>
                  </a:cubicBezTo>
                  <a:cubicBezTo>
                    <a:pt x="36" y="0"/>
                    <a:pt x="43" y="3"/>
                    <a:pt x="44" y="10"/>
                  </a:cubicBezTo>
                  <a:cubicBezTo>
                    <a:pt x="45" y="20"/>
                    <a:pt x="9" y="76"/>
                    <a:pt x="0" y="6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6" name="Freeform 185">
              <a:extLst>
                <a:ext uri="{FF2B5EF4-FFF2-40B4-BE49-F238E27FC236}">
                  <a16:creationId xmlns:a16="http://schemas.microsoft.com/office/drawing/2014/main" id="{844F2555-C240-BFB6-2E00-1DA6667BB2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3" y="2429"/>
              <a:ext cx="118" cy="187"/>
            </a:xfrm>
            <a:custGeom>
              <a:avLst/>
              <a:gdLst>
                <a:gd name="T0" fmla="*/ 349 w 52"/>
                <a:gd name="T1" fmla="*/ 112 h 77"/>
                <a:gd name="T2" fmla="*/ 581 w 52"/>
                <a:gd name="T3" fmla="*/ 112 h 77"/>
                <a:gd name="T4" fmla="*/ 536 w 52"/>
                <a:gd name="T5" fmla="*/ 359 h 77"/>
                <a:gd name="T6" fmla="*/ 386 w 52"/>
                <a:gd name="T7" fmla="*/ 614 h 77"/>
                <a:gd name="T8" fmla="*/ 222 w 52"/>
                <a:gd name="T9" fmla="*/ 1090 h 77"/>
                <a:gd name="T10" fmla="*/ 0 w 52"/>
                <a:gd name="T11" fmla="*/ 814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2" h="77">
                  <a:moveTo>
                    <a:pt x="30" y="8"/>
                  </a:moveTo>
                  <a:cubicBezTo>
                    <a:pt x="34" y="3"/>
                    <a:pt x="46" y="0"/>
                    <a:pt x="50" y="8"/>
                  </a:cubicBezTo>
                  <a:cubicBezTo>
                    <a:pt x="52" y="12"/>
                    <a:pt x="48" y="21"/>
                    <a:pt x="46" y="25"/>
                  </a:cubicBezTo>
                  <a:cubicBezTo>
                    <a:pt x="43" y="32"/>
                    <a:pt x="37" y="36"/>
                    <a:pt x="33" y="43"/>
                  </a:cubicBezTo>
                  <a:cubicBezTo>
                    <a:pt x="29" y="50"/>
                    <a:pt x="29" y="75"/>
                    <a:pt x="19" y="76"/>
                  </a:cubicBezTo>
                  <a:cubicBezTo>
                    <a:pt x="14" y="77"/>
                    <a:pt x="3" y="61"/>
                    <a:pt x="0" y="5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7" name="Freeform 186">
              <a:extLst>
                <a:ext uri="{FF2B5EF4-FFF2-40B4-BE49-F238E27FC236}">
                  <a16:creationId xmlns:a16="http://schemas.microsoft.com/office/drawing/2014/main" id="{29AFB9C7-7BCF-E2C2-2DBB-6195D694A8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8" y="2514"/>
              <a:ext cx="94" cy="58"/>
            </a:xfrm>
            <a:custGeom>
              <a:avLst/>
              <a:gdLst>
                <a:gd name="T0" fmla="*/ 0 w 41"/>
                <a:gd name="T1" fmla="*/ 297 h 24"/>
                <a:gd name="T2" fmla="*/ 326 w 41"/>
                <a:gd name="T3" fmla="*/ 140 h 24"/>
                <a:gd name="T4" fmla="*/ 495 w 41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24">
                  <a:moveTo>
                    <a:pt x="0" y="21"/>
                  </a:moveTo>
                  <a:cubicBezTo>
                    <a:pt x="8" y="24"/>
                    <a:pt x="20" y="13"/>
                    <a:pt x="27" y="10"/>
                  </a:cubicBezTo>
                  <a:cubicBezTo>
                    <a:pt x="32" y="7"/>
                    <a:pt x="37" y="5"/>
                    <a:pt x="41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8" name="Freeform 187">
              <a:extLst>
                <a:ext uri="{FF2B5EF4-FFF2-40B4-BE49-F238E27FC236}">
                  <a16:creationId xmlns:a16="http://schemas.microsoft.com/office/drawing/2014/main" id="{4648E225-1E91-4B2D-049A-5161A38AB2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3" y="2458"/>
              <a:ext cx="118" cy="165"/>
            </a:xfrm>
            <a:custGeom>
              <a:avLst/>
              <a:gdLst>
                <a:gd name="T0" fmla="*/ 340 w 52"/>
                <a:gd name="T1" fmla="*/ 12 h 68"/>
                <a:gd name="T2" fmla="*/ 597 w 52"/>
                <a:gd name="T3" fmla="*/ 211 h 68"/>
                <a:gd name="T4" fmla="*/ 377 w 52"/>
                <a:gd name="T5" fmla="*/ 611 h 68"/>
                <a:gd name="T6" fmla="*/ 138 w 52"/>
                <a:gd name="T7" fmla="*/ 871 h 68"/>
                <a:gd name="T8" fmla="*/ 25 w 52"/>
                <a:gd name="T9" fmla="*/ 971 h 68"/>
                <a:gd name="T10" fmla="*/ 0 w 52"/>
                <a:gd name="T11" fmla="*/ 941 h 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2" h="68">
                  <a:moveTo>
                    <a:pt x="29" y="1"/>
                  </a:moveTo>
                  <a:cubicBezTo>
                    <a:pt x="38" y="0"/>
                    <a:pt x="50" y="6"/>
                    <a:pt x="51" y="15"/>
                  </a:cubicBezTo>
                  <a:cubicBezTo>
                    <a:pt x="52" y="24"/>
                    <a:pt x="38" y="37"/>
                    <a:pt x="32" y="43"/>
                  </a:cubicBezTo>
                  <a:cubicBezTo>
                    <a:pt x="25" y="49"/>
                    <a:pt x="18" y="54"/>
                    <a:pt x="12" y="61"/>
                  </a:cubicBezTo>
                  <a:cubicBezTo>
                    <a:pt x="9" y="64"/>
                    <a:pt x="6" y="67"/>
                    <a:pt x="2" y="68"/>
                  </a:cubicBezTo>
                  <a:cubicBezTo>
                    <a:pt x="1" y="67"/>
                    <a:pt x="1" y="67"/>
                    <a:pt x="0" y="6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9" name="Freeform 188">
              <a:extLst>
                <a:ext uri="{FF2B5EF4-FFF2-40B4-BE49-F238E27FC236}">
                  <a16:creationId xmlns:a16="http://schemas.microsoft.com/office/drawing/2014/main" id="{58E8A9BB-9B33-194E-17A2-DD9E995092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8" y="2490"/>
              <a:ext cx="150" cy="119"/>
            </a:xfrm>
            <a:custGeom>
              <a:avLst/>
              <a:gdLst>
                <a:gd name="T0" fmla="*/ 0 w 66"/>
                <a:gd name="T1" fmla="*/ 702 h 49"/>
                <a:gd name="T2" fmla="*/ 459 w 66"/>
                <a:gd name="T3" fmla="*/ 491 h 49"/>
                <a:gd name="T4" fmla="*/ 682 w 66"/>
                <a:gd name="T5" fmla="*/ 442 h 49"/>
                <a:gd name="T6" fmla="*/ 459 w 66"/>
                <a:gd name="T7" fmla="*/ 100 h 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6" h="49">
                  <a:moveTo>
                    <a:pt x="0" y="49"/>
                  </a:moveTo>
                  <a:cubicBezTo>
                    <a:pt x="13" y="47"/>
                    <a:pt x="25" y="37"/>
                    <a:pt x="39" y="34"/>
                  </a:cubicBezTo>
                  <a:cubicBezTo>
                    <a:pt x="43" y="32"/>
                    <a:pt x="54" y="35"/>
                    <a:pt x="58" y="31"/>
                  </a:cubicBezTo>
                  <a:cubicBezTo>
                    <a:pt x="66" y="24"/>
                    <a:pt x="45" y="0"/>
                    <a:pt x="39" y="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" name="Freeform 189">
              <a:extLst>
                <a:ext uri="{FF2B5EF4-FFF2-40B4-BE49-F238E27FC236}">
                  <a16:creationId xmlns:a16="http://schemas.microsoft.com/office/drawing/2014/main" id="{677811D2-1092-8720-5689-1587577C44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2" y="2565"/>
              <a:ext cx="171" cy="88"/>
            </a:xfrm>
            <a:custGeom>
              <a:avLst/>
              <a:gdLst>
                <a:gd name="T0" fmla="*/ 0 w 75"/>
                <a:gd name="T1" fmla="*/ 364 h 36"/>
                <a:gd name="T2" fmla="*/ 249 w 75"/>
                <a:gd name="T3" fmla="*/ 435 h 36"/>
                <a:gd name="T4" fmla="*/ 618 w 75"/>
                <a:gd name="T5" fmla="*/ 364 h 36"/>
                <a:gd name="T6" fmla="*/ 832 w 75"/>
                <a:gd name="T7" fmla="*/ 306 h 36"/>
                <a:gd name="T8" fmla="*/ 796 w 75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" h="36">
                  <a:moveTo>
                    <a:pt x="0" y="25"/>
                  </a:moveTo>
                  <a:cubicBezTo>
                    <a:pt x="6" y="36"/>
                    <a:pt x="9" y="33"/>
                    <a:pt x="21" y="30"/>
                  </a:cubicBezTo>
                  <a:cubicBezTo>
                    <a:pt x="31" y="27"/>
                    <a:pt x="42" y="25"/>
                    <a:pt x="52" y="25"/>
                  </a:cubicBezTo>
                  <a:cubicBezTo>
                    <a:pt x="57" y="25"/>
                    <a:pt x="67" y="25"/>
                    <a:pt x="70" y="21"/>
                  </a:cubicBezTo>
                  <a:cubicBezTo>
                    <a:pt x="75" y="16"/>
                    <a:pt x="69" y="5"/>
                    <a:pt x="67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1" name="Freeform 190">
              <a:extLst>
                <a:ext uri="{FF2B5EF4-FFF2-40B4-BE49-F238E27FC236}">
                  <a16:creationId xmlns:a16="http://schemas.microsoft.com/office/drawing/2014/main" id="{E1D9EFEE-2B95-CACE-5046-7D60F0E6EB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" y="2614"/>
              <a:ext cx="23" cy="80"/>
            </a:xfrm>
            <a:custGeom>
              <a:avLst/>
              <a:gdLst>
                <a:gd name="T0" fmla="*/ 0 w 10"/>
                <a:gd name="T1" fmla="*/ 0 h 33"/>
                <a:gd name="T2" fmla="*/ 85 w 10"/>
                <a:gd name="T3" fmla="*/ 470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3">
                  <a:moveTo>
                    <a:pt x="0" y="0"/>
                  </a:moveTo>
                  <a:cubicBezTo>
                    <a:pt x="6" y="5"/>
                    <a:pt x="10" y="25"/>
                    <a:pt x="7" y="3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2" name="Freeform 191">
              <a:extLst>
                <a:ext uri="{FF2B5EF4-FFF2-40B4-BE49-F238E27FC236}">
                  <a16:creationId xmlns:a16="http://schemas.microsoft.com/office/drawing/2014/main" id="{ACB092E7-7C8B-338B-5589-715402C114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8" y="2375"/>
              <a:ext cx="67" cy="112"/>
            </a:xfrm>
            <a:custGeom>
              <a:avLst/>
              <a:gdLst>
                <a:gd name="T0" fmla="*/ 358 w 29"/>
                <a:gd name="T1" fmla="*/ 219 h 46"/>
                <a:gd name="T2" fmla="*/ 65 w 29"/>
                <a:gd name="T3" fmla="*/ 141 h 46"/>
                <a:gd name="T4" fmla="*/ 122 w 29"/>
                <a:gd name="T5" fmla="*/ 665 h 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6">
                  <a:moveTo>
                    <a:pt x="29" y="15"/>
                  </a:moveTo>
                  <a:cubicBezTo>
                    <a:pt x="25" y="11"/>
                    <a:pt x="10" y="0"/>
                    <a:pt x="5" y="10"/>
                  </a:cubicBezTo>
                  <a:cubicBezTo>
                    <a:pt x="0" y="20"/>
                    <a:pt x="11" y="35"/>
                    <a:pt x="10" y="4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3" name="Freeform 192">
              <a:extLst>
                <a:ext uri="{FF2B5EF4-FFF2-40B4-BE49-F238E27FC236}">
                  <a16:creationId xmlns:a16="http://schemas.microsoft.com/office/drawing/2014/main" id="{B134A5E9-E15B-95C0-E382-C779E1FD86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0" y="2385"/>
              <a:ext cx="43" cy="177"/>
            </a:xfrm>
            <a:custGeom>
              <a:avLst/>
              <a:gdLst>
                <a:gd name="T0" fmla="*/ 72 w 19"/>
                <a:gd name="T1" fmla="*/ 0 h 73"/>
                <a:gd name="T2" fmla="*/ 36 w 19"/>
                <a:gd name="T3" fmla="*/ 313 h 73"/>
                <a:gd name="T4" fmla="*/ 57 w 19"/>
                <a:gd name="T5" fmla="*/ 759 h 73"/>
                <a:gd name="T6" fmla="*/ 72 w 19"/>
                <a:gd name="T7" fmla="*/ 912 h 73"/>
                <a:gd name="T8" fmla="*/ 129 w 19"/>
                <a:gd name="T9" fmla="*/ 970 h 73"/>
                <a:gd name="T10" fmla="*/ 220 w 19"/>
                <a:gd name="T11" fmla="*/ 1011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73">
                  <a:moveTo>
                    <a:pt x="6" y="0"/>
                  </a:moveTo>
                  <a:cubicBezTo>
                    <a:pt x="0" y="7"/>
                    <a:pt x="1" y="13"/>
                    <a:pt x="3" y="22"/>
                  </a:cubicBezTo>
                  <a:cubicBezTo>
                    <a:pt x="4" y="32"/>
                    <a:pt x="5" y="42"/>
                    <a:pt x="5" y="53"/>
                  </a:cubicBezTo>
                  <a:cubicBezTo>
                    <a:pt x="4" y="56"/>
                    <a:pt x="4" y="61"/>
                    <a:pt x="6" y="64"/>
                  </a:cubicBezTo>
                  <a:cubicBezTo>
                    <a:pt x="8" y="67"/>
                    <a:pt x="8" y="66"/>
                    <a:pt x="11" y="68"/>
                  </a:cubicBezTo>
                  <a:cubicBezTo>
                    <a:pt x="13" y="70"/>
                    <a:pt x="15" y="73"/>
                    <a:pt x="19" y="7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4" name="Freeform 193">
              <a:extLst>
                <a:ext uri="{FF2B5EF4-FFF2-40B4-BE49-F238E27FC236}">
                  <a16:creationId xmlns:a16="http://schemas.microsoft.com/office/drawing/2014/main" id="{E877E692-4CAB-D5CE-3DD9-D8C132F4F6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3" y="2370"/>
              <a:ext cx="37" cy="20"/>
            </a:xfrm>
            <a:custGeom>
              <a:avLst/>
              <a:gdLst>
                <a:gd name="T0" fmla="*/ 0 w 16"/>
                <a:gd name="T1" fmla="*/ 113 h 8"/>
                <a:gd name="T2" fmla="*/ 199 w 16"/>
                <a:gd name="T3" fmla="*/ 125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8">
                  <a:moveTo>
                    <a:pt x="0" y="7"/>
                  </a:moveTo>
                  <a:cubicBezTo>
                    <a:pt x="2" y="0"/>
                    <a:pt x="12" y="6"/>
                    <a:pt x="16" y="8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5" name="Freeform 194">
              <a:extLst>
                <a:ext uri="{FF2B5EF4-FFF2-40B4-BE49-F238E27FC236}">
                  <a16:creationId xmlns:a16="http://schemas.microsoft.com/office/drawing/2014/main" id="{CC97990B-15E0-2C39-7D37-9FC9F6C4F4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3" y="2543"/>
              <a:ext cx="48" cy="12"/>
            </a:xfrm>
            <a:custGeom>
              <a:avLst/>
              <a:gdLst>
                <a:gd name="T0" fmla="*/ 251 w 21"/>
                <a:gd name="T1" fmla="*/ 0 h 5"/>
                <a:gd name="T2" fmla="*/ 0 w 21"/>
                <a:gd name="T3" fmla="*/ 29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5">
                  <a:moveTo>
                    <a:pt x="21" y="0"/>
                  </a:moveTo>
                  <a:cubicBezTo>
                    <a:pt x="15" y="5"/>
                    <a:pt x="6" y="4"/>
                    <a:pt x="0" y="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6" name="Freeform 195">
              <a:extLst>
                <a:ext uri="{FF2B5EF4-FFF2-40B4-BE49-F238E27FC236}">
                  <a16:creationId xmlns:a16="http://schemas.microsoft.com/office/drawing/2014/main" id="{4E7477C8-A0C3-E44D-F834-46344CCC13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1" y="2370"/>
              <a:ext cx="43" cy="25"/>
            </a:xfrm>
            <a:custGeom>
              <a:avLst/>
              <a:gdLst>
                <a:gd name="T0" fmla="*/ 0 w 19"/>
                <a:gd name="T1" fmla="*/ 0 h 10"/>
                <a:gd name="T2" fmla="*/ 220 w 19"/>
                <a:gd name="T3" fmla="*/ 158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10">
                  <a:moveTo>
                    <a:pt x="0" y="0"/>
                  </a:moveTo>
                  <a:cubicBezTo>
                    <a:pt x="7" y="2"/>
                    <a:pt x="14" y="3"/>
                    <a:pt x="19" y="1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7" name="Freeform 196">
              <a:extLst>
                <a:ext uri="{FF2B5EF4-FFF2-40B4-BE49-F238E27FC236}">
                  <a16:creationId xmlns:a16="http://schemas.microsoft.com/office/drawing/2014/main" id="{B6705BFB-29DA-5155-0E52-8461D955C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" y="3270"/>
              <a:ext cx="126" cy="127"/>
            </a:xfrm>
            <a:custGeom>
              <a:avLst/>
              <a:gdLst>
                <a:gd name="T0" fmla="*/ 0 w 55"/>
                <a:gd name="T1" fmla="*/ 322 h 52"/>
                <a:gd name="T2" fmla="*/ 94 w 55"/>
                <a:gd name="T3" fmla="*/ 657 h 52"/>
                <a:gd name="T4" fmla="*/ 300 w 55"/>
                <a:gd name="T5" fmla="*/ 657 h 52"/>
                <a:gd name="T6" fmla="*/ 493 w 55"/>
                <a:gd name="T7" fmla="*/ 252 h 52"/>
                <a:gd name="T8" fmla="*/ 662 w 55"/>
                <a:gd name="T9" fmla="*/ 0 h 52"/>
                <a:gd name="T10" fmla="*/ 373 w 55"/>
                <a:gd name="T11" fmla="*/ 191 h 52"/>
                <a:gd name="T12" fmla="*/ 37 w 55"/>
                <a:gd name="T13" fmla="*/ 293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" h="52">
                  <a:moveTo>
                    <a:pt x="0" y="22"/>
                  </a:moveTo>
                  <a:cubicBezTo>
                    <a:pt x="2" y="31"/>
                    <a:pt x="2" y="37"/>
                    <a:pt x="8" y="45"/>
                  </a:cubicBezTo>
                  <a:cubicBezTo>
                    <a:pt x="14" y="52"/>
                    <a:pt x="19" y="52"/>
                    <a:pt x="25" y="45"/>
                  </a:cubicBezTo>
                  <a:cubicBezTo>
                    <a:pt x="33" y="37"/>
                    <a:pt x="35" y="25"/>
                    <a:pt x="41" y="17"/>
                  </a:cubicBezTo>
                  <a:cubicBezTo>
                    <a:pt x="45" y="12"/>
                    <a:pt x="54" y="6"/>
                    <a:pt x="55" y="0"/>
                  </a:cubicBezTo>
                  <a:cubicBezTo>
                    <a:pt x="45" y="1"/>
                    <a:pt x="39" y="9"/>
                    <a:pt x="31" y="13"/>
                  </a:cubicBezTo>
                  <a:cubicBezTo>
                    <a:pt x="22" y="17"/>
                    <a:pt x="12" y="17"/>
                    <a:pt x="3" y="2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8" name="Freeform 197">
              <a:extLst>
                <a:ext uri="{FF2B5EF4-FFF2-40B4-BE49-F238E27FC236}">
                  <a16:creationId xmlns:a16="http://schemas.microsoft.com/office/drawing/2014/main" id="{D44B9265-6F79-4C50-F627-854F7AF6E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9" y="3246"/>
              <a:ext cx="143" cy="217"/>
            </a:xfrm>
            <a:custGeom>
              <a:avLst/>
              <a:gdLst>
                <a:gd name="T0" fmla="*/ 57 w 63"/>
                <a:gd name="T1" fmla="*/ 914 h 89"/>
                <a:gd name="T2" fmla="*/ 166 w 63"/>
                <a:gd name="T3" fmla="*/ 1129 h 89"/>
                <a:gd name="T4" fmla="*/ 313 w 63"/>
                <a:gd name="T5" fmla="*/ 1278 h 89"/>
                <a:gd name="T6" fmla="*/ 479 w 63"/>
                <a:gd name="T7" fmla="*/ 1202 h 89"/>
                <a:gd name="T8" fmla="*/ 515 w 63"/>
                <a:gd name="T9" fmla="*/ 1017 h 89"/>
                <a:gd name="T10" fmla="*/ 572 w 63"/>
                <a:gd name="T11" fmla="*/ 768 h 89"/>
                <a:gd name="T12" fmla="*/ 665 w 63"/>
                <a:gd name="T13" fmla="*/ 393 h 89"/>
                <a:gd name="T14" fmla="*/ 710 w 63"/>
                <a:gd name="T15" fmla="*/ 119 h 89"/>
                <a:gd name="T16" fmla="*/ 536 w 63"/>
                <a:gd name="T17" fmla="*/ 190 h 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3" h="89">
                  <a:moveTo>
                    <a:pt x="5" y="63"/>
                  </a:moveTo>
                  <a:cubicBezTo>
                    <a:pt x="0" y="71"/>
                    <a:pt x="8" y="73"/>
                    <a:pt x="14" y="78"/>
                  </a:cubicBezTo>
                  <a:cubicBezTo>
                    <a:pt x="17" y="81"/>
                    <a:pt x="22" y="86"/>
                    <a:pt x="27" y="88"/>
                  </a:cubicBezTo>
                  <a:cubicBezTo>
                    <a:pt x="32" y="89"/>
                    <a:pt x="38" y="86"/>
                    <a:pt x="41" y="83"/>
                  </a:cubicBezTo>
                  <a:cubicBezTo>
                    <a:pt x="43" y="80"/>
                    <a:pt x="43" y="73"/>
                    <a:pt x="44" y="70"/>
                  </a:cubicBezTo>
                  <a:cubicBezTo>
                    <a:pt x="45" y="64"/>
                    <a:pt x="47" y="58"/>
                    <a:pt x="49" y="53"/>
                  </a:cubicBezTo>
                  <a:cubicBezTo>
                    <a:pt x="52" y="44"/>
                    <a:pt x="54" y="35"/>
                    <a:pt x="57" y="27"/>
                  </a:cubicBezTo>
                  <a:cubicBezTo>
                    <a:pt x="59" y="22"/>
                    <a:pt x="63" y="14"/>
                    <a:pt x="61" y="8"/>
                  </a:cubicBezTo>
                  <a:cubicBezTo>
                    <a:pt x="59" y="0"/>
                    <a:pt x="51" y="9"/>
                    <a:pt x="46" y="1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9" name="Freeform 198">
              <a:extLst>
                <a:ext uri="{FF2B5EF4-FFF2-40B4-BE49-F238E27FC236}">
                  <a16:creationId xmlns:a16="http://schemas.microsoft.com/office/drawing/2014/main" id="{A946DB5B-8792-4DAC-D3AD-FEE1138D6F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2" y="3290"/>
              <a:ext cx="50" cy="158"/>
            </a:xfrm>
            <a:custGeom>
              <a:avLst/>
              <a:gdLst>
                <a:gd name="T0" fmla="*/ 259 w 22"/>
                <a:gd name="T1" fmla="*/ 0 h 65"/>
                <a:gd name="T2" fmla="*/ 93 w 22"/>
                <a:gd name="T3" fmla="*/ 574 h 65"/>
                <a:gd name="T4" fmla="*/ 0 w 22"/>
                <a:gd name="T5" fmla="*/ 904 h 6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65">
                  <a:moveTo>
                    <a:pt x="22" y="0"/>
                  </a:moveTo>
                  <a:cubicBezTo>
                    <a:pt x="18" y="13"/>
                    <a:pt x="13" y="26"/>
                    <a:pt x="8" y="40"/>
                  </a:cubicBezTo>
                  <a:cubicBezTo>
                    <a:pt x="7" y="43"/>
                    <a:pt x="4" y="65"/>
                    <a:pt x="0" y="6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0" name="Freeform 199">
              <a:extLst>
                <a:ext uri="{FF2B5EF4-FFF2-40B4-BE49-F238E27FC236}">
                  <a16:creationId xmlns:a16="http://schemas.microsoft.com/office/drawing/2014/main" id="{8128EB61-492D-78E9-40EE-10E686FF11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9" y="3280"/>
              <a:ext cx="62" cy="151"/>
            </a:xfrm>
            <a:custGeom>
              <a:avLst/>
              <a:gdLst>
                <a:gd name="T0" fmla="*/ 0 w 27"/>
                <a:gd name="T1" fmla="*/ 896 h 62"/>
                <a:gd name="T2" fmla="*/ 207 w 27"/>
                <a:gd name="T3" fmla="*/ 604 h 62"/>
                <a:gd name="T4" fmla="*/ 317 w 27"/>
                <a:gd name="T5" fmla="*/ 404 h 62"/>
                <a:gd name="T6" fmla="*/ 216 w 27"/>
                <a:gd name="T7" fmla="*/ 12 h 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" h="62">
                  <a:moveTo>
                    <a:pt x="0" y="62"/>
                  </a:moveTo>
                  <a:cubicBezTo>
                    <a:pt x="4" y="54"/>
                    <a:pt x="10" y="48"/>
                    <a:pt x="17" y="42"/>
                  </a:cubicBezTo>
                  <a:cubicBezTo>
                    <a:pt x="21" y="38"/>
                    <a:pt x="25" y="33"/>
                    <a:pt x="26" y="28"/>
                  </a:cubicBezTo>
                  <a:cubicBezTo>
                    <a:pt x="27" y="23"/>
                    <a:pt x="25" y="0"/>
                    <a:pt x="18" y="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1" name="Freeform 200">
              <a:extLst>
                <a:ext uri="{FF2B5EF4-FFF2-40B4-BE49-F238E27FC236}">
                  <a16:creationId xmlns:a16="http://schemas.microsoft.com/office/drawing/2014/main" id="{5A4B2D1D-1221-F91E-58F4-58964AFC47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2" y="3373"/>
              <a:ext cx="98" cy="116"/>
            </a:xfrm>
            <a:custGeom>
              <a:avLst/>
              <a:gdLst>
                <a:gd name="T0" fmla="*/ 399 w 43"/>
                <a:gd name="T1" fmla="*/ 0 h 48"/>
                <a:gd name="T2" fmla="*/ 369 w 43"/>
                <a:gd name="T3" fmla="*/ 619 h 48"/>
                <a:gd name="T4" fmla="*/ 0 w 43"/>
                <a:gd name="T5" fmla="*/ 507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" h="48">
                  <a:moveTo>
                    <a:pt x="34" y="0"/>
                  </a:moveTo>
                  <a:cubicBezTo>
                    <a:pt x="30" y="11"/>
                    <a:pt x="43" y="38"/>
                    <a:pt x="31" y="44"/>
                  </a:cubicBezTo>
                  <a:cubicBezTo>
                    <a:pt x="23" y="48"/>
                    <a:pt x="5" y="43"/>
                    <a:pt x="0" y="3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2" name="Freeform 201">
              <a:extLst>
                <a:ext uri="{FF2B5EF4-FFF2-40B4-BE49-F238E27FC236}">
                  <a16:creationId xmlns:a16="http://schemas.microsoft.com/office/drawing/2014/main" id="{5E4935FC-38BC-69E9-F22D-E361C42FC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3341"/>
              <a:ext cx="98" cy="136"/>
            </a:xfrm>
            <a:custGeom>
              <a:avLst/>
              <a:gdLst>
                <a:gd name="T0" fmla="*/ 0 w 43"/>
                <a:gd name="T1" fmla="*/ 801 h 56"/>
                <a:gd name="T2" fmla="*/ 321 w 43"/>
                <a:gd name="T3" fmla="*/ 413 h 56"/>
                <a:gd name="T4" fmla="*/ 57 w 43"/>
                <a:gd name="T5" fmla="*/ 0 h 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" h="56">
                  <a:moveTo>
                    <a:pt x="0" y="56"/>
                  </a:moveTo>
                  <a:cubicBezTo>
                    <a:pt x="11" y="49"/>
                    <a:pt x="43" y="49"/>
                    <a:pt x="27" y="29"/>
                  </a:cubicBezTo>
                  <a:cubicBezTo>
                    <a:pt x="20" y="21"/>
                    <a:pt x="6" y="11"/>
                    <a:pt x="5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3" name="Freeform 202">
              <a:extLst>
                <a:ext uri="{FF2B5EF4-FFF2-40B4-BE49-F238E27FC236}">
                  <a16:creationId xmlns:a16="http://schemas.microsoft.com/office/drawing/2014/main" id="{249EF68F-0CF9-6AD5-0791-A4C3915707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3234"/>
              <a:ext cx="155" cy="185"/>
            </a:xfrm>
            <a:custGeom>
              <a:avLst/>
              <a:gdLst>
                <a:gd name="T0" fmla="*/ 48 w 68"/>
                <a:gd name="T1" fmla="*/ 0 h 76"/>
                <a:gd name="T2" fmla="*/ 369 w 68"/>
                <a:gd name="T3" fmla="*/ 906 h 76"/>
                <a:gd name="T4" fmla="*/ 780 w 68"/>
                <a:gd name="T5" fmla="*/ 504 h 76"/>
                <a:gd name="T6" fmla="*/ 415 w 68"/>
                <a:gd name="T7" fmla="*/ 550 h 76"/>
                <a:gd name="T8" fmla="*/ 73 w 68"/>
                <a:gd name="T9" fmla="*/ 112 h 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" h="76">
                  <a:moveTo>
                    <a:pt x="4" y="0"/>
                  </a:moveTo>
                  <a:cubicBezTo>
                    <a:pt x="0" y="18"/>
                    <a:pt x="15" y="52"/>
                    <a:pt x="31" y="63"/>
                  </a:cubicBezTo>
                  <a:cubicBezTo>
                    <a:pt x="51" y="76"/>
                    <a:pt x="68" y="57"/>
                    <a:pt x="66" y="35"/>
                  </a:cubicBezTo>
                  <a:cubicBezTo>
                    <a:pt x="53" y="41"/>
                    <a:pt x="49" y="46"/>
                    <a:pt x="35" y="38"/>
                  </a:cubicBezTo>
                  <a:cubicBezTo>
                    <a:pt x="27" y="34"/>
                    <a:pt x="6" y="19"/>
                    <a:pt x="6" y="8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4" name="Freeform 203">
              <a:extLst>
                <a:ext uri="{FF2B5EF4-FFF2-40B4-BE49-F238E27FC236}">
                  <a16:creationId xmlns:a16="http://schemas.microsoft.com/office/drawing/2014/main" id="{F3ED847D-B3AF-83D7-60F3-3AF0BDE97D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4" y="3193"/>
              <a:ext cx="115" cy="133"/>
            </a:xfrm>
            <a:custGeom>
              <a:avLst/>
              <a:gdLst>
                <a:gd name="T0" fmla="*/ 0 w 50"/>
                <a:gd name="T1" fmla="*/ 779 h 55"/>
                <a:gd name="T2" fmla="*/ 170 w 50"/>
                <a:gd name="T3" fmla="*/ 380 h 55"/>
                <a:gd name="T4" fmla="*/ 448 w 50"/>
                <a:gd name="T5" fmla="*/ 70 h 55"/>
                <a:gd name="T6" fmla="*/ 375 w 50"/>
                <a:gd name="T7" fmla="*/ 767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" h="55">
                  <a:moveTo>
                    <a:pt x="0" y="55"/>
                  </a:moveTo>
                  <a:cubicBezTo>
                    <a:pt x="0" y="40"/>
                    <a:pt x="3" y="38"/>
                    <a:pt x="14" y="27"/>
                  </a:cubicBezTo>
                  <a:cubicBezTo>
                    <a:pt x="19" y="22"/>
                    <a:pt x="28" y="0"/>
                    <a:pt x="37" y="5"/>
                  </a:cubicBezTo>
                  <a:cubicBezTo>
                    <a:pt x="50" y="12"/>
                    <a:pt x="32" y="48"/>
                    <a:pt x="31" y="5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5" name="Freeform 204">
              <a:extLst>
                <a:ext uri="{FF2B5EF4-FFF2-40B4-BE49-F238E27FC236}">
                  <a16:creationId xmlns:a16="http://schemas.microsoft.com/office/drawing/2014/main" id="{49AEDBA4-3169-8BA5-3304-DFDF6E82A0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" y="3093"/>
              <a:ext cx="108" cy="170"/>
            </a:xfrm>
            <a:custGeom>
              <a:avLst/>
              <a:gdLst>
                <a:gd name="T0" fmla="*/ 570 w 47"/>
                <a:gd name="T1" fmla="*/ 933 h 70"/>
                <a:gd name="T2" fmla="*/ 131 w 47"/>
                <a:gd name="T3" fmla="*/ 70 h 70"/>
                <a:gd name="T4" fmla="*/ 57 w 47"/>
                <a:gd name="T5" fmla="*/ 1003 h 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7" h="70">
                  <a:moveTo>
                    <a:pt x="47" y="65"/>
                  </a:moveTo>
                  <a:cubicBezTo>
                    <a:pt x="26" y="67"/>
                    <a:pt x="26" y="0"/>
                    <a:pt x="11" y="5"/>
                  </a:cubicBezTo>
                  <a:cubicBezTo>
                    <a:pt x="4" y="7"/>
                    <a:pt x="0" y="61"/>
                    <a:pt x="5" y="7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6" name="Freeform 205">
              <a:extLst>
                <a:ext uri="{FF2B5EF4-FFF2-40B4-BE49-F238E27FC236}">
                  <a16:creationId xmlns:a16="http://schemas.microsoft.com/office/drawing/2014/main" id="{104AEA5D-6AAA-3323-DF8E-169A8251C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6" y="3141"/>
              <a:ext cx="85" cy="61"/>
            </a:xfrm>
            <a:custGeom>
              <a:avLst/>
              <a:gdLst>
                <a:gd name="T0" fmla="*/ 0 w 37"/>
                <a:gd name="T1" fmla="*/ 59 h 25"/>
                <a:gd name="T2" fmla="*/ 365 w 37"/>
                <a:gd name="T3" fmla="*/ 132 h 25"/>
                <a:gd name="T4" fmla="*/ 448 w 37"/>
                <a:gd name="T5" fmla="*/ 364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" h="25">
                  <a:moveTo>
                    <a:pt x="0" y="4"/>
                  </a:moveTo>
                  <a:cubicBezTo>
                    <a:pt x="10" y="8"/>
                    <a:pt x="21" y="0"/>
                    <a:pt x="30" y="9"/>
                  </a:cubicBezTo>
                  <a:cubicBezTo>
                    <a:pt x="35" y="13"/>
                    <a:pt x="35" y="22"/>
                    <a:pt x="37" y="2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7" name="Freeform 206">
              <a:extLst>
                <a:ext uri="{FF2B5EF4-FFF2-40B4-BE49-F238E27FC236}">
                  <a16:creationId xmlns:a16="http://schemas.microsoft.com/office/drawing/2014/main" id="{05F75A75-999A-1BDA-0876-80177AD574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1" y="2969"/>
              <a:ext cx="173" cy="243"/>
            </a:xfrm>
            <a:custGeom>
              <a:avLst/>
              <a:gdLst>
                <a:gd name="T0" fmla="*/ 804 w 76"/>
                <a:gd name="T1" fmla="*/ 1434 h 100"/>
                <a:gd name="T2" fmla="*/ 776 w 76"/>
                <a:gd name="T3" fmla="*/ 761 h 100"/>
                <a:gd name="T4" fmla="*/ 592 w 76"/>
                <a:gd name="T5" fmla="*/ 690 h 100"/>
                <a:gd name="T6" fmla="*/ 316 w 76"/>
                <a:gd name="T7" fmla="*/ 401 h 100"/>
                <a:gd name="T8" fmla="*/ 57 w 76"/>
                <a:gd name="T9" fmla="*/ 802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" h="100">
                  <a:moveTo>
                    <a:pt x="68" y="100"/>
                  </a:moveTo>
                  <a:cubicBezTo>
                    <a:pt x="71" y="90"/>
                    <a:pt x="76" y="62"/>
                    <a:pt x="66" y="53"/>
                  </a:cubicBezTo>
                  <a:cubicBezTo>
                    <a:pt x="62" y="49"/>
                    <a:pt x="55" y="50"/>
                    <a:pt x="50" y="48"/>
                  </a:cubicBezTo>
                  <a:cubicBezTo>
                    <a:pt x="38" y="44"/>
                    <a:pt x="35" y="37"/>
                    <a:pt x="27" y="28"/>
                  </a:cubicBezTo>
                  <a:cubicBezTo>
                    <a:pt x="3" y="0"/>
                    <a:pt x="0" y="36"/>
                    <a:pt x="5" y="5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8" name="Freeform 207">
              <a:extLst>
                <a:ext uri="{FF2B5EF4-FFF2-40B4-BE49-F238E27FC236}">
                  <a16:creationId xmlns:a16="http://schemas.microsoft.com/office/drawing/2014/main" id="{88A122FC-EDC5-41A2-CB4A-3416733AC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8" y="2874"/>
              <a:ext cx="66" cy="216"/>
            </a:xfrm>
            <a:custGeom>
              <a:avLst/>
              <a:gdLst>
                <a:gd name="T0" fmla="*/ 341 w 29"/>
                <a:gd name="T1" fmla="*/ 1272 h 89"/>
                <a:gd name="T2" fmla="*/ 0 w 29"/>
                <a:gd name="T3" fmla="*/ 0 h 8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89">
                  <a:moveTo>
                    <a:pt x="29" y="89"/>
                  </a:moveTo>
                  <a:cubicBezTo>
                    <a:pt x="3" y="78"/>
                    <a:pt x="28" y="8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9" name="Freeform 208">
              <a:extLst>
                <a:ext uri="{FF2B5EF4-FFF2-40B4-BE49-F238E27FC236}">
                  <a16:creationId xmlns:a16="http://schemas.microsoft.com/office/drawing/2014/main" id="{E3A38F6E-55FD-E7C6-98F4-6737294DBE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2" y="2942"/>
              <a:ext cx="68" cy="158"/>
            </a:xfrm>
            <a:custGeom>
              <a:avLst/>
              <a:gdLst>
                <a:gd name="T0" fmla="*/ 0 w 30"/>
                <a:gd name="T1" fmla="*/ 0 h 65"/>
                <a:gd name="T2" fmla="*/ 313 w 30"/>
                <a:gd name="T3" fmla="*/ 503 h 65"/>
                <a:gd name="T4" fmla="*/ 313 w 30"/>
                <a:gd name="T5" fmla="*/ 933 h 6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" h="65">
                  <a:moveTo>
                    <a:pt x="0" y="0"/>
                  </a:moveTo>
                  <a:cubicBezTo>
                    <a:pt x="1" y="15"/>
                    <a:pt x="22" y="21"/>
                    <a:pt x="27" y="35"/>
                  </a:cubicBezTo>
                  <a:cubicBezTo>
                    <a:pt x="29" y="41"/>
                    <a:pt x="30" y="61"/>
                    <a:pt x="27" y="6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" name="Freeform 209">
              <a:extLst>
                <a:ext uri="{FF2B5EF4-FFF2-40B4-BE49-F238E27FC236}">
                  <a16:creationId xmlns:a16="http://schemas.microsoft.com/office/drawing/2014/main" id="{EA6B303D-1925-85E4-B262-D7B6222A5E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8" y="2786"/>
              <a:ext cx="95" cy="227"/>
            </a:xfrm>
            <a:custGeom>
              <a:avLst/>
              <a:gdLst>
                <a:gd name="T0" fmla="*/ 486 w 42"/>
                <a:gd name="T1" fmla="*/ 1352 h 93"/>
                <a:gd name="T2" fmla="*/ 405 w 42"/>
                <a:gd name="T3" fmla="*/ 334 h 93"/>
                <a:gd name="T4" fmla="*/ 0 w 42"/>
                <a:gd name="T5" fmla="*/ 59 h 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" h="93">
                  <a:moveTo>
                    <a:pt x="42" y="93"/>
                  </a:moveTo>
                  <a:cubicBezTo>
                    <a:pt x="35" y="70"/>
                    <a:pt x="40" y="46"/>
                    <a:pt x="35" y="23"/>
                  </a:cubicBezTo>
                  <a:cubicBezTo>
                    <a:pt x="29" y="0"/>
                    <a:pt x="11" y="15"/>
                    <a:pt x="0" y="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1" name="Freeform 210">
              <a:extLst>
                <a:ext uri="{FF2B5EF4-FFF2-40B4-BE49-F238E27FC236}">
                  <a16:creationId xmlns:a16="http://schemas.microsoft.com/office/drawing/2014/main" id="{3E7C9742-9F41-7ABD-3876-63C4DA2323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6" y="2667"/>
              <a:ext cx="48" cy="146"/>
            </a:xfrm>
            <a:custGeom>
              <a:avLst/>
              <a:gdLst>
                <a:gd name="T0" fmla="*/ 0 w 21"/>
                <a:gd name="T1" fmla="*/ 0 h 60"/>
                <a:gd name="T2" fmla="*/ 203 w 21"/>
                <a:gd name="T3" fmla="*/ 521 h 60"/>
                <a:gd name="T4" fmla="*/ 251 w 21"/>
                <a:gd name="T5" fmla="*/ 864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60">
                  <a:moveTo>
                    <a:pt x="0" y="0"/>
                  </a:moveTo>
                  <a:cubicBezTo>
                    <a:pt x="7" y="12"/>
                    <a:pt x="14" y="21"/>
                    <a:pt x="17" y="36"/>
                  </a:cubicBezTo>
                  <a:cubicBezTo>
                    <a:pt x="19" y="44"/>
                    <a:pt x="21" y="52"/>
                    <a:pt x="21" y="6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2" name="Freeform 211">
              <a:extLst>
                <a:ext uri="{FF2B5EF4-FFF2-40B4-BE49-F238E27FC236}">
                  <a16:creationId xmlns:a16="http://schemas.microsoft.com/office/drawing/2014/main" id="{66CC193F-1E5D-4AAF-E46A-EE4BD682B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2718"/>
              <a:ext cx="30" cy="265"/>
            </a:xfrm>
            <a:custGeom>
              <a:avLst/>
              <a:gdLst>
                <a:gd name="T0" fmla="*/ 48 w 13"/>
                <a:gd name="T1" fmla="*/ 0 h 109"/>
                <a:gd name="T2" fmla="*/ 74 w 13"/>
                <a:gd name="T3" fmla="*/ 863 h 109"/>
                <a:gd name="T4" fmla="*/ 159 w 13"/>
                <a:gd name="T5" fmla="*/ 1566 h 10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09">
                  <a:moveTo>
                    <a:pt x="4" y="0"/>
                  </a:moveTo>
                  <a:cubicBezTo>
                    <a:pt x="0" y="21"/>
                    <a:pt x="2" y="40"/>
                    <a:pt x="6" y="60"/>
                  </a:cubicBezTo>
                  <a:cubicBezTo>
                    <a:pt x="8" y="76"/>
                    <a:pt x="8" y="94"/>
                    <a:pt x="13" y="10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3" name="Freeform 212">
              <a:extLst>
                <a:ext uri="{FF2B5EF4-FFF2-40B4-BE49-F238E27FC236}">
                  <a16:creationId xmlns:a16="http://schemas.microsoft.com/office/drawing/2014/main" id="{9B562936-454E-7205-E2FC-6B10A9B35C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3" y="2572"/>
              <a:ext cx="68" cy="158"/>
            </a:xfrm>
            <a:custGeom>
              <a:avLst/>
              <a:gdLst>
                <a:gd name="T0" fmla="*/ 102 w 30"/>
                <a:gd name="T1" fmla="*/ 0 h 65"/>
                <a:gd name="T2" fmla="*/ 349 w 30"/>
                <a:gd name="T3" fmla="*/ 933 h 6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" h="65">
                  <a:moveTo>
                    <a:pt x="9" y="0"/>
                  </a:moveTo>
                  <a:cubicBezTo>
                    <a:pt x="0" y="18"/>
                    <a:pt x="23" y="50"/>
                    <a:pt x="30" y="6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4" name="Freeform 213">
              <a:extLst>
                <a:ext uri="{FF2B5EF4-FFF2-40B4-BE49-F238E27FC236}">
                  <a16:creationId xmlns:a16="http://schemas.microsoft.com/office/drawing/2014/main" id="{D9905B91-F7CE-156B-C163-EB468A6868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2" y="2361"/>
              <a:ext cx="50" cy="155"/>
            </a:xfrm>
            <a:custGeom>
              <a:avLst/>
              <a:gdLst>
                <a:gd name="T0" fmla="*/ 0 w 22"/>
                <a:gd name="T1" fmla="*/ 0 h 64"/>
                <a:gd name="T2" fmla="*/ 232 w 22"/>
                <a:gd name="T3" fmla="*/ 511 h 64"/>
                <a:gd name="T4" fmla="*/ 232 w 22"/>
                <a:gd name="T5" fmla="*/ 908 h 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64">
                  <a:moveTo>
                    <a:pt x="0" y="0"/>
                  </a:moveTo>
                  <a:cubicBezTo>
                    <a:pt x="6" y="13"/>
                    <a:pt x="17" y="22"/>
                    <a:pt x="20" y="36"/>
                  </a:cubicBezTo>
                  <a:cubicBezTo>
                    <a:pt x="22" y="46"/>
                    <a:pt x="20" y="55"/>
                    <a:pt x="20" y="6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5" name="Freeform 214">
              <a:extLst>
                <a:ext uri="{FF2B5EF4-FFF2-40B4-BE49-F238E27FC236}">
                  <a16:creationId xmlns:a16="http://schemas.microsoft.com/office/drawing/2014/main" id="{9F58CCFB-2507-5455-969C-AB663895EE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" y="2181"/>
              <a:ext cx="30" cy="97"/>
            </a:xfrm>
            <a:custGeom>
              <a:avLst/>
              <a:gdLst>
                <a:gd name="T0" fmla="*/ 0 w 13"/>
                <a:gd name="T1" fmla="*/ 570 h 40"/>
                <a:gd name="T2" fmla="*/ 159 w 13"/>
                <a:gd name="T3" fmla="*/ 0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40">
                  <a:moveTo>
                    <a:pt x="0" y="40"/>
                  </a:moveTo>
                  <a:cubicBezTo>
                    <a:pt x="7" y="29"/>
                    <a:pt x="10" y="13"/>
                    <a:pt x="13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6" name="Freeform 215">
              <a:extLst>
                <a:ext uri="{FF2B5EF4-FFF2-40B4-BE49-F238E27FC236}">
                  <a16:creationId xmlns:a16="http://schemas.microsoft.com/office/drawing/2014/main" id="{C3A7B4FF-1BC2-5AA3-CC0C-FC0D541236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9" y="1621"/>
              <a:ext cx="21" cy="185"/>
            </a:xfrm>
            <a:custGeom>
              <a:avLst/>
              <a:gdLst>
                <a:gd name="T0" fmla="*/ 0 w 9"/>
                <a:gd name="T1" fmla="*/ 0 h 76"/>
                <a:gd name="T2" fmla="*/ 28 w 9"/>
                <a:gd name="T3" fmla="*/ 1095 h 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76">
                  <a:moveTo>
                    <a:pt x="0" y="0"/>
                  </a:moveTo>
                  <a:cubicBezTo>
                    <a:pt x="9" y="26"/>
                    <a:pt x="9" y="51"/>
                    <a:pt x="2" y="7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7" name="Freeform 216">
              <a:extLst>
                <a:ext uri="{FF2B5EF4-FFF2-40B4-BE49-F238E27FC236}">
                  <a16:creationId xmlns:a16="http://schemas.microsoft.com/office/drawing/2014/main" id="{AB0A0B88-C52E-85A1-F207-C839698C9C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5" y="1974"/>
              <a:ext cx="27" cy="207"/>
            </a:xfrm>
            <a:custGeom>
              <a:avLst/>
              <a:gdLst>
                <a:gd name="T0" fmla="*/ 0 w 12"/>
                <a:gd name="T1" fmla="*/ 0 h 85"/>
                <a:gd name="T2" fmla="*/ 101 w 12"/>
                <a:gd name="T3" fmla="*/ 321 h 85"/>
                <a:gd name="T4" fmla="*/ 126 w 12"/>
                <a:gd name="T5" fmla="*/ 694 h 85"/>
                <a:gd name="T6" fmla="*/ 137 w 12"/>
                <a:gd name="T7" fmla="*/ 1227 h 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85">
                  <a:moveTo>
                    <a:pt x="0" y="0"/>
                  </a:moveTo>
                  <a:cubicBezTo>
                    <a:pt x="2" y="8"/>
                    <a:pt x="8" y="14"/>
                    <a:pt x="9" y="22"/>
                  </a:cubicBezTo>
                  <a:cubicBezTo>
                    <a:pt x="10" y="30"/>
                    <a:pt x="10" y="39"/>
                    <a:pt x="11" y="48"/>
                  </a:cubicBezTo>
                  <a:cubicBezTo>
                    <a:pt x="12" y="60"/>
                    <a:pt x="12" y="73"/>
                    <a:pt x="12" y="8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8" name="Freeform 217">
              <a:extLst>
                <a:ext uri="{FF2B5EF4-FFF2-40B4-BE49-F238E27FC236}">
                  <a16:creationId xmlns:a16="http://schemas.microsoft.com/office/drawing/2014/main" id="{31E9BAE0-4673-F6D5-AC41-D3687AD350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5" y="1397"/>
              <a:ext cx="89" cy="188"/>
            </a:xfrm>
            <a:custGeom>
              <a:avLst/>
              <a:gdLst>
                <a:gd name="T0" fmla="*/ 119 w 39"/>
                <a:gd name="T1" fmla="*/ 0 h 77"/>
                <a:gd name="T2" fmla="*/ 463 w 39"/>
                <a:gd name="T3" fmla="*/ 1121 h 7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" h="77">
                  <a:moveTo>
                    <a:pt x="10" y="0"/>
                  </a:moveTo>
                  <a:cubicBezTo>
                    <a:pt x="0" y="28"/>
                    <a:pt x="36" y="51"/>
                    <a:pt x="39" y="7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9" name="Freeform 218">
              <a:extLst>
                <a:ext uri="{FF2B5EF4-FFF2-40B4-BE49-F238E27FC236}">
                  <a16:creationId xmlns:a16="http://schemas.microsoft.com/office/drawing/2014/main" id="{04D74CBB-18B7-DF76-2364-7B2AB9D6B0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7" y="1495"/>
              <a:ext cx="57" cy="219"/>
            </a:xfrm>
            <a:custGeom>
              <a:avLst/>
              <a:gdLst>
                <a:gd name="T0" fmla="*/ 82 w 25"/>
                <a:gd name="T1" fmla="*/ 0 h 90"/>
                <a:gd name="T2" fmla="*/ 36 w 25"/>
                <a:gd name="T3" fmla="*/ 302 h 90"/>
                <a:gd name="T4" fmla="*/ 166 w 25"/>
                <a:gd name="T5" fmla="*/ 905 h 90"/>
                <a:gd name="T6" fmla="*/ 296 w 25"/>
                <a:gd name="T7" fmla="*/ 1297 h 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90">
                  <a:moveTo>
                    <a:pt x="7" y="0"/>
                  </a:moveTo>
                  <a:cubicBezTo>
                    <a:pt x="5" y="9"/>
                    <a:pt x="4" y="10"/>
                    <a:pt x="3" y="21"/>
                  </a:cubicBezTo>
                  <a:cubicBezTo>
                    <a:pt x="0" y="36"/>
                    <a:pt x="5" y="51"/>
                    <a:pt x="14" y="63"/>
                  </a:cubicBezTo>
                  <a:cubicBezTo>
                    <a:pt x="21" y="72"/>
                    <a:pt x="18" y="82"/>
                    <a:pt x="25" y="9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0" name="Freeform 219">
              <a:extLst>
                <a:ext uri="{FF2B5EF4-FFF2-40B4-BE49-F238E27FC236}">
                  <a16:creationId xmlns:a16="http://schemas.microsoft.com/office/drawing/2014/main" id="{837467F0-5B4E-33CA-67BC-63A6D04964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5" y="1648"/>
              <a:ext cx="89" cy="547"/>
            </a:xfrm>
            <a:custGeom>
              <a:avLst/>
              <a:gdLst>
                <a:gd name="T0" fmla="*/ 438 w 39"/>
                <a:gd name="T1" fmla="*/ 0 h 225"/>
                <a:gd name="T2" fmla="*/ 406 w 39"/>
                <a:gd name="T3" fmla="*/ 202 h 225"/>
                <a:gd name="T4" fmla="*/ 322 w 39"/>
                <a:gd name="T5" fmla="*/ 331 h 225"/>
                <a:gd name="T6" fmla="*/ 322 w 39"/>
                <a:gd name="T7" fmla="*/ 562 h 225"/>
                <a:gd name="T8" fmla="*/ 390 w 39"/>
                <a:gd name="T9" fmla="*/ 1177 h 225"/>
                <a:gd name="T10" fmla="*/ 354 w 39"/>
                <a:gd name="T11" fmla="*/ 1466 h 225"/>
                <a:gd name="T12" fmla="*/ 203 w 39"/>
                <a:gd name="T13" fmla="*/ 1767 h 225"/>
                <a:gd name="T14" fmla="*/ 178 w 39"/>
                <a:gd name="T15" fmla="*/ 2932 h 225"/>
                <a:gd name="T16" fmla="*/ 0 w 39"/>
                <a:gd name="T17" fmla="*/ 3233 h 2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9" h="225">
                  <a:moveTo>
                    <a:pt x="37" y="0"/>
                  </a:moveTo>
                  <a:cubicBezTo>
                    <a:pt x="39" y="5"/>
                    <a:pt x="37" y="10"/>
                    <a:pt x="34" y="14"/>
                  </a:cubicBezTo>
                  <a:cubicBezTo>
                    <a:pt x="32" y="17"/>
                    <a:pt x="29" y="20"/>
                    <a:pt x="27" y="23"/>
                  </a:cubicBezTo>
                  <a:cubicBezTo>
                    <a:pt x="24" y="28"/>
                    <a:pt x="26" y="34"/>
                    <a:pt x="27" y="39"/>
                  </a:cubicBezTo>
                  <a:cubicBezTo>
                    <a:pt x="30" y="54"/>
                    <a:pt x="34" y="67"/>
                    <a:pt x="33" y="82"/>
                  </a:cubicBezTo>
                  <a:cubicBezTo>
                    <a:pt x="33" y="89"/>
                    <a:pt x="32" y="96"/>
                    <a:pt x="30" y="102"/>
                  </a:cubicBezTo>
                  <a:cubicBezTo>
                    <a:pt x="27" y="110"/>
                    <a:pt x="21" y="115"/>
                    <a:pt x="17" y="123"/>
                  </a:cubicBezTo>
                  <a:cubicBezTo>
                    <a:pt x="4" y="149"/>
                    <a:pt x="31" y="178"/>
                    <a:pt x="15" y="204"/>
                  </a:cubicBezTo>
                  <a:cubicBezTo>
                    <a:pt x="10" y="211"/>
                    <a:pt x="1" y="216"/>
                    <a:pt x="0" y="22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" name="Freeform 220">
              <a:extLst>
                <a:ext uri="{FF2B5EF4-FFF2-40B4-BE49-F238E27FC236}">
                  <a16:creationId xmlns:a16="http://schemas.microsoft.com/office/drawing/2014/main" id="{7ED03C45-3D0D-9E57-6F4E-588096A891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4" y="1743"/>
              <a:ext cx="52" cy="192"/>
            </a:xfrm>
            <a:custGeom>
              <a:avLst/>
              <a:gdLst>
                <a:gd name="T0" fmla="*/ 183 w 23"/>
                <a:gd name="T1" fmla="*/ 1135 h 79"/>
                <a:gd name="T2" fmla="*/ 102 w 23"/>
                <a:gd name="T3" fmla="*/ 260 h 79"/>
                <a:gd name="T4" fmla="*/ 267 w 23"/>
                <a:gd name="T5" fmla="*/ 0 h 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" h="79">
                  <a:moveTo>
                    <a:pt x="16" y="79"/>
                  </a:moveTo>
                  <a:cubicBezTo>
                    <a:pt x="0" y="65"/>
                    <a:pt x="1" y="36"/>
                    <a:pt x="9" y="18"/>
                  </a:cubicBezTo>
                  <a:cubicBezTo>
                    <a:pt x="12" y="12"/>
                    <a:pt x="18" y="5"/>
                    <a:pt x="23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2" name="Freeform 221">
              <a:extLst>
                <a:ext uri="{FF2B5EF4-FFF2-40B4-BE49-F238E27FC236}">
                  <a16:creationId xmlns:a16="http://schemas.microsoft.com/office/drawing/2014/main" id="{4A1A3C65-83F9-09BC-58B0-0C51FABB16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7" y="1504"/>
              <a:ext cx="50" cy="51"/>
            </a:xfrm>
            <a:custGeom>
              <a:avLst/>
              <a:gdLst>
                <a:gd name="T0" fmla="*/ 259 w 22"/>
                <a:gd name="T1" fmla="*/ 301 h 21"/>
                <a:gd name="T2" fmla="*/ 102 w 22"/>
                <a:gd name="T3" fmla="*/ 141 h 21"/>
                <a:gd name="T4" fmla="*/ 0 w 22"/>
                <a:gd name="T5" fmla="*/ 0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21">
                  <a:moveTo>
                    <a:pt x="22" y="21"/>
                  </a:moveTo>
                  <a:cubicBezTo>
                    <a:pt x="19" y="14"/>
                    <a:pt x="15" y="14"/>
                    <a:pt x="9" y="10"/>
                  </a:cubicBezTo>
                  <a:cubicBezTo>
                    <a:pt x="5" y="7"/>
                    <a:pt x="3" y="3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3" name="Freeform 222">
              <a:extLst>
                <a:ext uri="{FF2B5EF4-FFF2-40B4-BE49-F238E27FC236}">
                  <a16:creationId xmlns:a16="http://schemas.microsoft.com/office/drawing/2014/main" id="{9046B370-05A8-3347-8D86-4D81C9F63C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1" y="1541"/>
              <a:ext cx="51" cy="168"/>
            </a:xfrm>
            <a:custGeom>
              <a:avLst/>
              <a:gdLst>
                <a:gd name="T0" fmla="*/ 172 w 22"/>
                <a:gd name="T1" fmla="*/ 0 h 69"/>
                <a:gd name="T2" fmla="*/ 199 w 22"/>
                <a:gd name="T3" fmla="*/ 765 h 69"/>
                <a:gd name="T4" fmla="*/ 274 w 22"/>
                <a:gd name="T5" fmla="*/ 996 h 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69">
                  <a:moveTo>
                    <a:pt x="14" y="0"/>
                  </a:moveTo>
                  <a:cubicBezTo>
                    <a:pt x="0" y="13"/>
                    <a:pt x="7" y="39"/>
                    <a:pt x="16" y="53"/>
                  </a:cubicBezTo>
                  <a:cubicBezTo>
                    <a:pt x="18" y="58"/>
                    <a:pt x="20" y="66"/>
                    <a:pt x="22" y="6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4" name="Freeform 223">
              <a:extLst>
                <a:ext uri="{FF2B5EF4-FFF2-40B4-BE49-F238E27FC236}">
                  <a16:creationId xmlns:a16="http://schemas.microsoft.com/office/drawing/2014/main" id="{0C24390D-5DF3-A13B-056E-12E521EBA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1" y="2074"/>
              <a:ext cx="73" cy="452"/>
            </a:xfrm>
            <a:custGeom>
              <a:avLst/>
              <a:gdLst>
                <a:gd name="T0" fmla="*/ 322 w 32"/>
                <a:gd name="T1" fmla="*/ 0 h 186"/>
                <a:gd name="T2" fmla="*/ 344 w 32"/>
                <a:gd name="T3" fmla="*/ 260 h 186"/>
                <a:gd name="T4" fmla="*/ 381 w 32"/>
                <a:gd name="T5" fmla="*/ 462 h 186"/>
                <a:gd name="T6" fmla="*/ 308 w 32"/>
                <a:gd name="T7" fmla="*/ 702 h 186"/>
                <a:gd name="T8" fmla="*/ 240 w 32"/>
                <a:gd name="T9" fmla="*/ 1222 h 186"/>
                <a:gd name="T10" fmla="*/ 271 w 32"/>
                <a:gd name="T11" fmla="*/ 1623 h 186"/>
                <a:gd name="T12" fmla="*/ 141 w 32"/>
                <a:gd name="T13" fmla="*/ 2056 h 186"/>
                <a:gd name="T14" fmla="*/ 167 w 32"/>
                <a:gd name="T15" fmla="*/ 2379 h 186"/>
                <a:gd name="T16" fmla="*/ 0 w 32"/>
                <a:gd name="T17" fmla="*/ 2668 h 1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2" h="186">
                  <a:moveTo>
                    <a:pt x="27" y="0"/>
                  </a:moveTo>
                  <a:cubicBezTo>
                    <a:pt x="30" y="5"/>
                    <a:pt x="29" y="13"/>
                    <a:pt x="29" y="18"/>
                  </a:cubicBezTo>
                  <a:cubicBezTo>
                    <a:pt x="30" y="23"/>
                    <a:pt x="32" y="27"/>
                    <a:pt x="32" y="32"/>
                  </a:cubicBezTo>
                  <a:cubicBezTo>
                    <a:pt x="32" y="38"/>
                    <a:pt x="28" y="43"/>
                    <a:pt x="26" y="49"/>
                  </a:cubicBezTo>
                  <a:cubicBezTo>
                    <a:pt x="19" y="61"/>
                    <a:pt x="17" y="71"/>
                    <a:pt x="20" y="85"/>
                  </a:cubicBezTo>
                  <a:cubicBezTo>
                    <a:pt x="23" y="95"/>
                    <a:pt x="26" y="103"/>
                    <a:pt x="23" y="113"/>
                  </a:cubicBezTo>
                  <a:cubicBezTo>
                    <a:pt x="19" y="124"/>
                    <a:pt x="13" y="132"/>
                    <a:pt x="12" y="143"/>
                  </a:cubicBezTo>
                  <a:cubicBezTo>
                    <a:pt x="11" y="152"/>
                    <a:pt x="13" y="158"/>
                    <a:pt x="14" y="166"/>
                  </a:cubicBezTo>
                  <a:cubicBezTo>
                    <a:pt x="15" y="169"/>
                    <a:pt x="1" y="183"/>
                    <a:pt x="0" y="18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5" name="Freeform 224">
              <a:extLst>
                <a:ext uri="{FF2B5EF4-FFF2-40B4-BE49-F238E27FC236}">
                  <a16:creationId xmlns:a16="http://schemas.microsoft.com/office/drawing/2014/main" id="{8A5B82CF-33D1-BC40-3595-198C2A9EA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5" y="2164"/>
              <a:ext cx="37" cy="146"/>
            </a:xfrm>
            <a:custGeom>
              <a:avLst/>
              <a:gdLst>
                <a:gd name="T0" fmla="*/ 86 w 16"/>
                <a:gd name="T1" fmla="*/ 0 h 60"/>
                <a:gd name="T2" fmla="*/ 113 w 16"/>
                <a:gd name="T3" fmla="*/ 633 h 60"/>
                <a:gd name="T4" fmla="*/ 0 w 16"/>
                <a:gd name="T5" fmla="*/ 864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60">
                  <a:moveTo>
                    <a:pt x="7" y="0"/>
                  </a:moveTo>
                  <a:cubicBezTo>
                    <a:pt x="16" y="15"/>
                    <a:pt x="16" y="28"/>
                    <a:pt x="9" y="44"/>
                  </a:cubicBezTo>
                  <a:cubicBezTo>
                    <a:pt x="7" y="50"/>
                    <a:pt x="3" y="54"/>
                    <a:pt x="0" y="6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6" name="Freeform 225">
              <a:extLst>
                <a:ext uri="{FF2B5EF4-FFF2-40B4-BE49-F238E27FC236}">
                  <a16:creationId xmlns:a16="http://schemas.microsoft.com/office/drawing/2014/main" id="{90939922-5C61-0C18-B4F6-C7181E5687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2" y="2419"/>
              <a:ext cx="171" cy="581"/>
            </a:xfrm>
            <a:custGeom>
              <a:avLst/>
              <a:gdLst>
                <a:gd name="T0" fmla="*/ 889 w 75"/>
                <a:gd name="T1" fmla="*/ 0 h 239"/>
                <a:gd name="T2" fmla="*/ 686 w 75"/>
                <a:gd name="T3" fmla="*/ 260 h 239"/>
                <a:gd name="T4" fmla="*/ 415 w 75"/>
                <a:gd name="T5" fmla="*/ 1023 h 239"/>
                <a:gd name="T6" fmla="*/ 333 w 75"/>
                <a:gd name="T7" fmla="*/ 1726 h 239"/>
                <a:gd name="T8" fmla="*/ 36 w 75"/>
                <a:gd name="T9" fmla="*/ 2300 h 239"/>
                <a:gd name="T10" fmla="*/ 178 w 75"/>
                <a:gd name="T11" fmla="*/ 3163 h 239"/>
                <a:gd name="T12" fmla="*/ 285 w 75"/>
                <a:gd name="T13" fmla="*/ 3433 h 2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" h="239">
                  <a:moveTo>
                    <a:pt x="75" y="0"/>
                  </a:moveTo>
                  <a:cubicBezTo>
                    <a:pt x="72" y="8"/>
                    <a:pt x="63" y="13"/>
                    <a:pt x="58" y="18"/>
                  </a:cubicBezTo>
                  <a:cubicBezTo>
                    <a:pt x="44" y="34"/>
                    <a:pt x="37" y="51"/>
                    <a:pt x="35" y="71"/>
                  </a:cubicBezTo>
                  <a:cubicBezTo>
                    <a:pt x="33" y="87"/>
                    <a:pt x="36" y="105"/>
                    <a:pt x="28" y="120"/>
                  </a:cubicBezTo>
                  <a:cubicBezTo>
                    <a:pt x="20" y="134"/>
                    <a:pt x="6" y="142"/>
                    <a:pt x="3" y="160"/>
                  </a:cubicBezTo>
                  <a:cubicBezTo>
                    <a:pt x="0" y="181"/>
                    <a:pt x="6" y="202"/>
                    <a:pt x="15" y="220"/>
                  </a:cubicBezTo>
                  <a:cubicBezTo>
                    <a:pt x="18" y="226"/>
                    <a:pt x="19" y="235"/>
                    <a:pt x="24" y="23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7" name="Freeform 226">
              <a:extLst>
                <a:ext uri="{FF2B5EF4-FFF2-40B4-BE49-F238E27FC236}">
                  <a16:creationId xmlns:a16="http://schemas.microsoft.com/office/drawing/2014/main" id="{762EC272-050F-6A6D-D47C-A8D4E01DE5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9" y="2258"/>
              <a:ext cx="50" cy="185"/>
            </a:xfrm>
            <a:custGeom>
              <a:avLst/>
              <a:gdLst>
                <a:gd name="T0" fmla="*/ 259 w 22"/>
                <a:gd name="T1" fmla="*/ 0 h 76"/>
                <a:gd name="T2" fmla="*/ 82 w 22"/>
                <a:gd name="T3" fmla="*/ 202 h 76"/>
                <a:gd name="T4" fmla="*/ 11 w 22"/>
                <a:gd name="T5" fmla="*/ 752 h 76"/>
                <a:gd name="T6" fmla="*/ 82 w 22"/>
                <a:gd name="T7" fmla="*/ 1095 h 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2" h="76">
                  <a:moveTo>
                    <a:pt x="22" y="0"/>
                  </a:moveTo>
                  <a:cubicBezTo>
                    <a:pt x="21" y="6"/>
                    <a:pt x="10" y="9"/>
                    <a:pt x="7" y="14"/>
                  </a:cubicBezTo>
                  <a:cubicBezTo>
                    <a:pt x="0" y="24"/>
                    <a:pt x="0" y="40"/>
                    <a:pt x="1" y="52"/>
                  </a:cubicBezTo>
                  <a:cubicBezTo>
                    <a:pt x="2" y="59"/>
                    <a:pt x="5" y="71"/>
                    <a:pt x="7" y="7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8" name="Freeform 227">
              <a:extLst>
                <a:ext uri="{FF2B5EF4-FFF2-40B4-BE49-F238E27FC236}">
                  <a16:creationId xmlns:a16="http://schemas.microsoft.com/office/drawing/2014/main" id="{835E4FAB-B540-1BA4-CECF-2F3D3A9AE2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9" y="2458"/>
              <a:ext cx="66" cy="131"/>
            </a:xfrm>
            <a:custGeom>
              <a:avLst/>
              <a:gdLst>
                <a:gd name="T0" fmla="*/ 296 w 29"/>
                <a:gd name="T1" fmla="*/ 0 h 54"/>
                <a:gd name="T2" fmla="*/ 166 w 29"/>
                <a:gd name="T3" fmla="*/ 631 h 54"/>
                <a:gd name="T4" fmla="*/ 0 w 29"/>
                <a:gd name="T5" fmla="*/ 771 h 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54">
                  <a:moveTo>
                    <a:pt x="25" y="0"/>
                  </a:moveTo>
                  <a:cubicBezTo>
                    <a:pt x="27" y="16"/>
                    <a:pt x="29" y="33"/>
                    <a:pt x="14" y="44"/>
                  </a:cubicBezTo>
                  <a:cubicBezTo>
                    <a:pt x="9" y="47"/>
                    <a:pt x="4" y="49"/>
                    <a:pt x="0" y="5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9" name="Freeform 228">
              <a:extLst>
                <a:ext uri="{FF2B5EF4-FFF2-40B4-BE49-F238E27FC236}">
                  <a16:creationId xmlns:a16="http://schemas.microsoft.com/office/drawing/2014/main" id="{30D13377-CA13-9ED2-3605-29A17A591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" y="2555"/>
              <a:ext cx="89" cy="222"/>
            </a:xfrm>
            <a:custGeom>
              <a:avLst/>
              <a:gdLst>
                <a:gd name="T0" fmla="*/ 463 w 39"/>
                <a:gd name="T1" fmla="*/ 0 h 91"/>
                <a:gd name="T2" fmla="*/ 251 w 39"/>
                <a:gd name="T3" fmla="*/ 273 h 91"/>
                <a:gd name="T4" fmla="*/ 11 w 39"/>
                <a:gd name="T5" fmla="*/ 798 h 91"/>
                <a:gd name="T6" fmla="*/ 94 w 39"/>
                <a:gd name="T7" fmla="*/ 1322 h 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" h="91">
                  <a:moveTo>
                    <a:pt x="39" y="0"/>
                  </a:moveTo>
                  <a:cubicBezTo>
                    <a:pt x="34" y="8"/>
                    <a:pt x="30" y="14"/>
                    <a:pt x="21" y="19"/>
                  </a:cubicBezTo>
                  <a:cubicBezTo>
                    <a:pt x="5" y="28"/>
                    <a:pt x="0" y="36"/>
                    <a:pt x="1" y="55"/>
                  </a:cubicBezTo>
                  <a:cubicBezTo>
                    <a:pt x="1" y="68"/>
                    <a:pt x="4" y="81"/>
                    <a:pt x="8" y="9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0" name="Freeform 229">
              <a:extLst>
                <a:ext uri="{FF2B5EF4-FFF2-40B4-BE49-F238E27FC236}">
                  <a16:creationId xmlns:a16="http://schemas.microsoft.com/office/drawing/2014/main" id="{7E8FAFE8-B91F-0DCA-8B40-3CE44C4E13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5" y="2672"/>
              <a:ext cx="172" cy="168"/>
            </a:xfrm>
            <a:custGeom>
              <a:avLst/>
              <a:gdLst>
                <a:gd name="T0" fmla="*/ 904 w 75"/>
                <a:gd name="T1" fmla="*/ 0 h 69"/>
                <a:gd name="T2" fmla="*/ 11 w 75"/>
                <a:gd name="T3" fmla="*/ 706 h 69"/>
                <a:gd name="T4" fmla="*/ 232 w 75"/>
                <a:gd name="T5" fmla="*/ 706 h 69"/>
                <a:gd name="T6" fmla="*/ 821 w 75"/>
                <a:gd name="T7" fmla="*/ 404 h 6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5" h="69">
                  <a:moveTo>
                    <a:pt x="75" y="0"/>
                  </a:moveTo>
                  <a:cubicBezTo>
                    <a:pt x="49" y="8"/>
                    <a:pt x="3" y="12"/>
                    <a:pt x="1" y="49"/>
                  </a:cubicBezTo>
                  <a:cubicBezTo>
                    <a:pt x="0" y="69"/>
                    <a:pt x="9" y="56"/>
                    <a:pt x="19" y="49"/>
                  </a:cubicBezTo>
                  <a:cubicBezTo>
                    <a:pt x="35" y="37"/>
                    <a:pt x="51" y="41"/>
                    <a:pt x="68" y="28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" name="Freeform 230">
              <a:extLst>
                <a:ext uri="{FF2B5EF4-FFF2-40B4-BE49-F238E27FC236}">
                  <a16:creationId xmlns:a16="http://schemas.microsoft.com/office/drawing/2014/main" id="{281A27DD-0107-5352-CEB6-AAE9262880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9" y="2949"/>
              <a:ext cx="182" cy="265"/>
            </a:xfrm>
            <a:custGeom>
              <a:avLst/>
              <a:gdLst>
                <a:gd name="T0" fmla="*/ 869 w 80"/>
                <a:gd name="T1" fmla="*/ 0 h 109"/>
                <a:gd name="T2" fmla="*/ 933 w 80"/>
                <a:gd name="T3" fmla="*/ 331 h 109"/>
                <a:gd name="T4" fmla="*/ 767 w 80"/>
                <a:gd name="T5" fmla="*/ 793 h 109"/>
                <a:gd name="T6" fmla="*/ 353 w 80"/>
                <a:gd name="T7" fmla="*/ 1408 h 109"/>
                <a:gd name="T8" fmla="*/ 36 w 80"/>
                <a:gd name="T9" fmla="*/ 1376 h 109"/>
                <a:gd name="T10" fmla="*/ 25 w 80"/>
                <a:gd name="T11" fmla="*/ 1075 h 109"/>
                <a:gd name="T12" fmla="*/ 57 w 80"/>
                <a:gd name="T13" fmla="*/ 963 h 10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0" h="109">
                  <a:moveTo>
                    <a:pt x="74" y="0"/>
                  </a:moveTo>
                  <a:cubicBezTo>
                    <a:pt x="80" y="4"/>
                    <a:pt x="79" y="18"/>
                    <a:pt x="79" y="23"/>
                  </a:cubicBezTo>
                  <a:cubicBezTo>
                    <a:pt x="78" y="36"/>
                    <a:pt x="75" y="46"/>
                    <a:pt x="65" y="55"/>
                  </a:cubicBezTo>
                  <a:cubicBezTo>
                    <a:pt x="52" y="69"/>
                    <a:pt x="41" y="83"/>
                    <a:pt x="30" y="98"/>
                  </a:cubicBezTo>
                  <a:cubicBezTo>
                    <a:pt x="22" y="109"/>
                    <a:pt x="9" y="109"/>
                    <a:pt x="3" y="96"/>
                  </a:cubicBezTo>
                  <a:cubicBezTo>
                    <a:pt x="1" y="90"/>
                    <a:pt x="0" y="81"/>
                    <a:pt x="2" y="75"/>
                  </a:cubicBezTo>
                  <a:cubicBezTo>
                    <a:pt x="3" y="72"/>
                    <a:pt x="5" y="70"/>
                    <a:pt x="5" y="6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2" name="Freeform 231">
              <a:extLst>
                <a:ext uri="{FF2B5EF4-FFF2-40B4-BE49-F238E27FC236}">
                  <a16:creationId xmlns:a16="http://schemas.microsoft.com/office/drawing/2014/main" id="{27DA12E2-F9B4-94D2-73A0-13BE467166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6" y="2976"/>
              <a:ext cx="91" cy="97"/>
            </a:xfrm>
            <a:custGeom>
              <a:avLst/>
              <a:gdLst>
                <a:gd name="T0" fmla="*/ 471 w 40"/>
                <a:gd name="T1" fmla="*/ 0 h 40"/>
                <a:gd name="T2" fmla="*/ 425 w 40"/>
                <a:gd name="T3" fmla="*/ 240 h 40"/>
                <a:gd name="T4" fmla="*/ 212 w 40"/>
                <a:gd name="T5" fmla="*/ 412 h 40"/>
                <a:gd name="T6" fmla="*/ 0 w 40"/>
                <a:gd name="T7" fmla="*/ 57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40">
                  <a:moveTo>
                    <a:pt x="40" y="0"/>
                  </a:moveTo>
                  <a:cubicBezTo>
                    <a:pt x="38" y="5"/>
                    <a:pt x="40" y="12"/>
                    <a:pt x="36" y="17"/>
                  </a:cubicBezTo>
                  <a:cubicBezTo>
                    <a:pt x="32" y="23"/>
                    <a:pt x="25" y="26"/>
                    <a:pt x="18" y="29"/>
                  </a:cubicBezTo>
                  <a:cubicBezTo>
                    <a:pt x="12" y="32"/>
                    <a:pt x="5" y="36"/>
                    <a:pt x="0" y="4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3" name="Freeform 232">
              <a:extLst>
                <a:ext uri="{FF2B5EF4-FFF2-40B4-BE49-F238E27FC236}">
                  <a16:creationId xmlns:a16="http://schemas.microsoft.com/office/drawing/2014/main" id="{A870A979-5436-3410-DD57-DF9DE0D30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0" y="2679"/>
              <a:ext cx="112" cy="73"/>
            </a:xfrm>
            <a:custGeom>
              <a:avLst/>
              <a:gdLst>
                <a:gd name="T0" fmla="*/ 585 w 49"/>
                <a:gd name="T1" fmla="*/ 29 h 30"/>
                <a:gd name="T2" fmla="*/ 85 w 49"/>
                <a:gd name="T3" fmla="*/ 90 h 30"/>
                <a:gd name="T4" fmla="*/ 25 w 49"/>
                <a:gd name="T5" fmla="*/ 433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9" h="30">
                  <a:moveTo>
                    <a:pt x="49" y="2"/>
                  </a:moveTo>
                  <a:cubicBezTo>
                    <a:pt x="36" y="4"/>
                    <a:pt x="18" y="0"/>
                    <a:pt x="7" y="6"/>
                  </a:cubicBezTo>
                  <a:cubicBezTo>
                    <a:pt x="0" y="10"/>
                    <a:pt x="0" y="23"/>
                    <a:pt x="2" y="3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4" name="Freeform 233">
              <a:extLst>
                <a:ext uri="{FF2B5EF4-FFF2-40B4-BE49-F238E27FC236}">
                  <a16:creationId xmlns:a16="http://schemas.microsoft.com/office/drawing/2014/main" id="{DFDC405D-ECA4-8806-2609-EB4E1B6CB5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2" y="2402"/>
              <a:ext cx="112" cy="192"/>
            </a:xfrm>
            <a:custGeom>
              <a:avLst/>
              <a:gdLst>
                <a:gd name="T0" fmla="*/ 585 w 49"/>
                <a:gd name="T1" fmla="*/ 933 h 79"/>
                <a:gd name="T2" fmla="*/ 215 w 49"/>
                <a:gd name="T3" fmla="*/ 87 h 79"/>
                <a:gd name="T4" fmla="*/ 25 w 49"/>
                <a:gd name="T5" fmla="*/ 100 h 79"/>
                <a:gd name="T6" fmla="*/ 585 w 49"/>
                <a:gd name="T7" fmla="*/ 992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9" h="79">
                  <a:moveTo>
                    <a:pt x="49" y="65"/>
                  </a:moveTo>
                  <a:cubicBezTo>
                    <a:pt x="41" y="45"/>
                    <a:pt x="42" y="16"/>
                    <a:pt x="18" y="6"/>
                  </a:cubicBezTo>
                  <a:cubicBezTo>
                    <a:pt x="13" y="3"/>
                    <a:pt x="3" y="0"/>
                    <a:pt x="2" y="7"/>
                  </a:cubicBezTo>
                  <a:cubicBezTo>
                    <a:pt x="0" y="17"/>
                    <a:pt x="40" y="79"/>
                    <a:pt x="49" y="6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5" name="Freeform 234">
              <a:extLst>
                <a:ext uri="{FF2B5EF4-FFF2-40B4-BE49-F238E27FC236}">
                  <a16:creationId xmlns:a16="http://schemas.microsoft.com/office/drawing/2014/main" id="{EEB68F5B-E0DB-12D9-6C2E-2254AD447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1" y="2414"/>
              <a:ext cx="125" cy="202"/>
            </a:xfrm>
            <a:custGeom>
              <a:avLst/>
              <a:gdLst>
                <a:gd name="T0" fmla="*/ 248 w 55"/>
                <a:gd name="T1" fmla="*/ 112 h 83"/>
                <a:gd name="T2" fmla="*/ 25 w 55"/>
                <a:gd name="T3" fmla="*/ 112 h 83"/>
                <a:gd name="T4" fmla="*/ 102 w 55"/>
                <a:gd name="T5" fmla="*/ 445 h 83"/>
                <a:gd name="T6" fmla="*/ 259 w 55"/>
                <a:gd name="T7" fmla="*/ 706 h 83"/>
                <a:gd name="T8" fmla="*/ 423 w 55"/>
                <a:gd name="T9" fmla="*/ 1185 h 83"/>
                <a:gd name="T10" fmla="*/ 645 w 55"/>
                <a:gd name="T11" fmla="*/ 905 h 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" h="83">
                  <a:moveTo>
                    <a:pt x="21" y="8"/>
                  </a:moveTo>
                  <a:cubicBezTo>
                    <a:pt x="18" y="3"/>
                    <a:pt x="5" y="0"/>
                    <a:pt x="2" y="8"/>
                  </a:cubicBezTo>
                  <a:cubicBezTo>
                    <a:pt x="0" y="12"/>
                    <a:pt x="7" y="27"/>
                    <a:pt x="9" y="31"/>
                  </a:cubicBezTo>
                  <a:cubicBezTo>
                    <a:pt x="12" y="38"/>
                    <a:pt x="18" y="42"/>
                    <a:pt x="22" y="49"/>
                  </a:cubicBezTo>
                  <a:cubicBezTo>
                    <a:pt x="26" y="56"/>
                    <a:pt x="25" y="81"/>
                    <a:pt x="36" y="82"/>
                  </a:cubicBezTo>
                  <a:cubicBezTo>
                    <a:pt x="41" y="83"/>
                    <a:pt x="51" y="67"/>
                    <a:pt x="55" y="6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6" name="Freeform 235">
              <a:extLst>
                <a:ext uri="{FF2B5EF4-FFF2-40B4-BE49-F238E27FC236}">
                  <a16:creationId xmlns:a16="http://schemas.microsoft.com/office/drawing/2014/main" id="{CF5819CE-1083-75F1-A1C5-E62FAB3367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7" y="2514"/>
              <a:ext cx="92" cy="58"/>
            </a:xfrm>
            <a:custGeom>
              <a:avLst/>
              <a:gdLst>
                <a:gd name="T0" fmla="*/ 488 w 40"/>
                <a:gd name="T1" fmla="*/ 297 h 24"/>
                <a:gd name="T2" fmla="*/ 170 w 40"/>
                <a:gd name="T3" fmla="*/ 140 h 24"/>
                <a:gd name="T4" fmla="*/ 0 w 40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" h="24">
                  <a:moveTo>
                    <a:pt x="40" y="21"/>
                  </a:moveTo>
                  <a:cubicBezTo>
                    <a:pt x="33" y="24"/>
                    <a:pt x="21" y="13"/>
                    <a:pt x="14" y="10"/>
                  </a:cubicBezTo>
                  <a:cubicBezTo>
                    <a:pt x="9" y="7"/>
                    <a:pt x="4" y="5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7" name="Freeform 236">
              <a:extLst>
                <a:ext uri="{FF2B5EF4-FFF2-40B4-BE49-F238E27FC236}">
                  <a16:creationId xmlns:a16="http://schemas.microsoft.com/office/drawing/2014/main" id="{1695B132-3924-C32D-5F21-19E5582175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" y="2443"/>
              <a:ext cx="118" cy="180"/>
            </a:xfrm>
            <a:custGeom>
              <a:avLst/>
              <a:gdLst>
                <a:gd name="T0" fmla="*/ 222 w 52"/>
                <a:gd name="T1" fmla="*/ 12 h 74"/>
                <a:gd name="T2" fmla="*/ 11 w 52"/>
                <a:gd name="T3" fmla="*/ 302 h 74"/>
                <a:gd name="T4" fmla="*/ 231 w 52"/>
                <a:gd name="T5" fmla="*/ 703 h 74"/>
                <a:gd name="T6" fmla="*/ 470 w 52"/>
                <a:gd name="T7" fmla="*/ 963 h 74"/>
                <a:gd name="T8" fmla="*/ 581 w 52"/>
                <a:gd name="T9" fmla="*/ 1065 h 74"/>
                <a:gd name="T10" fmla="*/ 608 w 52"/>
                <a:gd name="T11" fmla="*/ 1036 h 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2" h="74">
                  <a:moveTo>
                    <a:pt x="19" y="1"/>
                  </a:moveTo>
                  <a:cubicBezTo>
                    <a:pt x="11" y="0"/>
                    <a:pt x="2" y="12"/>
                    <a:pt x="1" y="21"/>
                  </a:cubicBezTo>
                  <a:cubicBezTo>
                    <a:pt x="0" y="30"/>
                    <a:pt x="14" y="43"/>
                    <a:pt x="20" y="49"/>
                  </a:cubicBezTo>
                  <a:cubicBezTo>
                    <a:pt x="27" y="55"/>
                    <a:pt x="34" y="60"/>
                    <a:pt x="40" y="67"/>
                  </a:cubicBezTo>
                  <a:cubicBezTo>
                    <a:pt x="43" y="70"/>
                    <a:pt x="46" y="73"/>
                    <a:pt x="50" y="74"/>
                  </a:cubicBezTo>
                  <a:cubicBezTo>
                    <a:pt x="50" y="73"/>
                    <a:pt x="51" y="73"/>
                    <a:pt x="52" y="7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8" name="Freeform 237">
              <a:extLst>
                <a:ext uri="{FF2B5EF4-FFF2-40B4-BE49-F238E27FC236}">
                  <a16:creationId xmlns:a16="http://schemas.microsoft.com/office/drawing/2014/main" id="{18F16DB0-E3D4-3F94-F642-6B3EB79DCA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2" y="2375"/>
              <a:ext cx="69" cy="112"/>
            </a:xfrm>
            <a:custGeom>
              <a:avLst/>
              <a:gdLst>
                <a:gd name="T0" fmla="*/ 0 w 30"/>
                <a:gd name="T1" fmla="*/ 219 h 46"/>
                <a:gd name="T2" fmla="*/ 301 w 30"/>
                <a:gd name="T3" fmla="*/ 141 h 46"/>
                <a:gd name="T4" fmla="*/ 232 w 30"/>
                <a:gd name="T5" fmla="*/ 665 h 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" h="46">
                  <a:moveTo>
                    <a:pt x="0" y="15"/>
                  </a:moveTo>
                  <a:cubicBezTo>
                    <a:pt x="5" y="11"/>
                    <a:pt x="20" y="0"/>
                    <a:pt x="25" y="10"/>
                  </a:cubicBezTo>
                  <a:cubicBezTo>
                    <a:pt x="30" y="20"/>
                    <a:pt x="19" y="35"/>
                    <a:pt x="19" y="4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9" name="Freeform 238">
              <a:extLst>
                <a:ext uri="{FF2B5EF4-FFF2-40B4-BE49-F238E27FC236}">
                  <a16:creationId xmlns:a16="http://schemas.microsoft.com/office/drawing/2014/main" id="{FF1A10B2-1F4B-D4E2-2247-F1C5631209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6" y="2385"/>
              <a:ext cx="43" cy="177"/>
            </a:xfrm>
            <a:custGeom>
              <a:avLst/>
              <a:gdLst>
                <a:gd name="T0" fmla="*/ 149 w 19"/>
                <a:gd name="T1" fmla="*/ 0 h 73"/>
                <a:gd name="T2" fmla="*/ 183 w 19"/>
                <a:gd name="T3" fmla="*/ 313 h 73"/>
                <a:gd name="T4" fmla="*/ 163 w 19"/>
                <a:gd name="T5" fmla="*/ 759 h 73"/>
                <a:gd name="T6" fmla="*/ 149 w 19"/>
                <a:gd name="T7" fmla="*/ 912 h 73"/>
                <a:gd name="T8" fmla="*/ 93 w 19"/>
                <a:gd name="T9" fmla="*/ 970 h 73"/>
                <a:gd name="T10" fmla="*/ 0 w 19"/>
                <a:gd name="T11" fmla="*/ 1011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73">
                  <a:moveTo>
                    <a:pt x="13" y="0"/>
                  </a:moveTo>
                  <a:cubicBezTo>
                    <a:pt x="19" y="7"/>
                    <a:pt x="18" y="13"/>
                    <a:pt x="16" y="22"/>
                  </a:cubicBezTo>
                  <a:cubicBezTo>
                    <a:pt x="14" y="32"/>
                    <a:pt x="14" y="42"/>
                    <a:pt x="14" y="53"/>
                  </a:cubicBezTo>
                  <a:cubicBezTo>
                    <a:pt x="14" y="56"/>
                    <a:pt x="15" y="61"/>
                    <a:pt x="13" y="64"/>
                  </a:cubicBezTo>
                  <a:cubicBezTo>
                    <a:pt x="11" y="67"/>
                    <a:pt x="11" y="66"/>
                    <a:pt x="8" y="68"/>
                  </a:cubicBezTo>
                  <a:cubicBezTo>
                    <a:pt x="5" y="70"/>
                    <a:pt x="3" y="73"/>
                    <a:pt x="0" y="7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0" name="Freeform 239">
              <a:extLst>
                <a:ext uri="{FF2B5EF4-FFF2-40B4-BE49-F238E27FC236}">
                  <a16:creationId xmlns:a16="http://schemas.microsoft.com/office/drawing/2014/main" id="{0DC5BCA8-BC12-B132-D172-2D48A936E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9" y="2370"/>
              <a:ext cx="37" cy="20"/>
            </a:xfrm>
            <a:custGeom>
              <a:avLst/>
              <a:gdLst>
                <a:gd name="T0" fmla="*/ 199 w 16"/>
                <a:gd name="T1" fmla="*/ 113 h 8"/>
                <a:gd name="T2" fmla="*/ 0 w 16"/>
                <a:gd name="T3" fmla="*/ 125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8">
                  <a:moveTo>
                    <a:pt x="16" y="7"/>
                  </a:moveTo>
                  <a:cubicBezTo>
                    <a:pt x="14" y="0"/>
                    <a:pt x="4" y="6"/>
                    <a:pt x="0" y="8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" name="Freeform 240">
              <a:extLst>
                <a:ext uri="{FF2B5EF4-FFF2-40B4-BE49-F238E27FC236}">
                  <a16:creationId xmlns:a16="http://schemas.microsoft.com/office/drawing/2014/main" id="{ABA2EF08-1D5E-2A43-0DEF-1E99B413A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8" y="2543"/>
              <a:ext cx="46" cy="12"/>
            </a:xfrm>
            <a:custGeom>
              <a:avLst/>
              <a:gdLst>
                <a:gd name="T0" fmla="*/ 0 w 20"/>
                <a:gd name="T1" fmla="*/ 0 h 5"/>
                <a:gd name="T2" fmla="*/ 244 w 20"/>
                <a:gd name="T3" fmla="*/ 29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5">
                  <a:moveTo>
                    <a:pt x="0" y="0"/>
                  </a:moveTo>
                  <a:cubicBezTo>
                    <a:pt x="6" y="5"/>
                    <a:pt x="15" y="4"/>
                    <a:pt x="20" y="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" name="Freeform 241">
              <a:extLst>
                <a:ext uri="{FF2B5EF4-FFF2-40B4-BE49-F238E27FC236}">
                  <a16:creationId xmlns:a16="http://schemas.microsoft.com/office/drawing/2014/main" id="{9DCB7DCF-D37C-A70C-4566-759371DDE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5" y="2370"/>
              <a:ext cx="43" cy="25"/>
            </a:xfrm>
            <a:custGeom>
              <a:avLst/>
              <a:gdLst>
                <a:gd name="T0" fmla="*/ 220 w 19"/>
                <a:gd name="T1" fmla="*/ 0 h 10"/>
                <a:gd name="T2" fmla="*/ 0 w 19"/>
                <a:gd name="T3" fmla="*/ 158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10">
                  <a:moveTo>
                    <a:pt x="19" y="0"/>
                  </a:moveTo>
                  <a:cubicBezTo>
                    <a:pt x="12" y="2"/>
                    <a:pt x="5" y="3"/>
                    <a:pt x="0" y="1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3" name="Freeform 242">
              <a:extLst>
                <a:ext uri="{FF2B5EF4-FFF2-40B4-BE49-F238E27FC236}">
                  <a16:creationId xmlns:a16="http://schemas.microsoft.com/office/drawing/2014/main" id="{538E244D-8F72-D24A-5D9A-B9963DFCB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" y="3246"/>
              <a:ext cx="141" cy="217"/>
            </a:xfrm>
            <a:custGeom>
              <a:avLst/>
              <a:gdLst>
                <a:gd name="T0" fmla="*/ 682 w 62"/>
                <a:gd name="T1" fmla="*/ 914 h 89"/>
                <a:gd name="T2" fmla="*/ 573 w 62"/>
                <a:gd name="T3" fmla="*/ 1129 h 89"/>
                <a:gd name="T4" fmla="*/ 423 w 62"/>
                <a:gd name="T5" fmla="*/ 1278 h 89"/>
                <a:gd name="T6" fmla="*/ 259 w 62"/>
                <a:gd name="T7" fmla="*/ 1202 h 89"/>
                <a:gd name="T8" fmla="*/ 223 w 62"/>
                <a:gd name="T9" fmla="*/ 1017 h 89"/>
                <a:gd name="T10" fmla="*/ 166 w 62"/>
                <a:gd name="T11" fmla="*/ 768 h 89"/>
                <a:gd name="T12" fmla="*/ 73 w 62"/>
                <a:gd name="T13" fmla="*/ 393 h 89"/>
                <a:gd name="T14" fmla="*/ 25 w 62"/>
                <a:gd name="T15" fmla="*/ 119 h 89"/>
                <a:gd name="T16" fmla="*/ 248 w 62"/>
                <a:gd name="T17" fmla="*/ 451 h 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2" h="89">
                  <a:moveTo>
                    <a:pt x="58" y="63"/>
                  </a:moveTo>
                  <a:cubicBezTo>
                    <a:pt x="62" y="71"/>
                    <a:pt x="54" y="73"/>
                    <a:pt x="49" y="78"/>
                  </a:cubicBezTo>
                  <a:cubicBezTo>
                    <a:pt x="45" y="81"/>
                    <a:pt x="40" y="86"/>
                    <a:pt x="36" y="88"/>
                  </a:cubicBezTo>
                  <a:cubicBezTo>
                    <a:pt x="31" y="89"/>
                    <a:pt x="24" y="86"/>
                    <a:pt x="22" y="83"/>
                  </a:cubicBezTo>
                  <a:cubicBezTo>
                    <a:pt x="20" y="80"/>
                    <a:pt x="20" y="73"/>
                    <a:pt x="19" y="70"/>
                  </a:cubicBezTo>
                  <a:cubicBezTo>
                    <a:pt x="18" y="64"/>
                    <a:pt x="16" y="58"/>
                    <a:pt x="14" y="53"/>
                  </a:cubicBezTo>
                  <a:cubicBezTo>
                    <a:pt x="11" y="44"/>
                    <a:pt x="9" y="35"/>
                    <a:pt x="6" y="27"/>
                  </a:cubicBezTo>
                  <a:cubicBezTo>
                    <a:pt x="4" y="22"/>
                    <a:pt x="0" y="14"/>
                    <a:pt x="2" y="8"/>
                  </a:cubicBezTo>
                  <a:cubicBezTo>
                    <a:pt x="4" y="0"/>
                    <a:pt x="16" y="28"/>
                    <a:pt x="21" y="3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4" name="Freeform 243">
              <a:extLst>
                <a:ext uri="{FF2B5EF4-FFF2-40B4-BE49-F238E27FC236}">
                  <a16:creationId xmlns:a16="http://schemas.microsoft.com/office/drawing/2014/main" id="{2FE87609-40E0-24CA-1084-F58316B50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8" y="3280"/>
              <a:ext cx="62" cy="151"/>
            </a:xfrm>
            <a:custGeom>
              <a:avLst/>
              <a:gdLst>
                <a:gd name="T0" fmla="*/ 326 w 27"/>
                <a:gd name="T1" fmla="*/ 896 h 62"/>
                <a:gd name="T2" fmla="*/ 122 w 27"/>
                <a:gd name="T3" fmla="*/ 604 h 62"/>
                <a:gd name="T4" fmla="*/ 11 w 27"/>
                <a:gd name="T5" fmla="*/ 404 h 62"/>
                <a:gd name="T6" fmla="*/ 110 w 27"/>
                <a:gd name="T7" fmla="*/ 12 h 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" h="62">
                  <a:moveTo>
                    <a:pt x="27" y="62"/>
                  </a:moveTo>
                  <a:cubicBezTo>
                    <a:pt x="22" y="54"/>
                    <a:pt x="16" y="48"/>
                    <a:pt x="10" y="42"/>
                  </a:cubicBezTo>
                  <a:cubicBezTo>
                    <a:pt x="6" y="38"/>
                    <a:pt x="2" y="33"/>
                    <a:pt x="1" y="28"/>
                  </a:cubicBezTo>
                  <a:cubicBezTo>
                    <a:pt x="0" y="23"/>
                    <a:pt x="2" y="0"/>
                    <a:pt x="9" y="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5" name="Freeform 244">
              <a:extLst>
                <a:ext uri="{FF2B5EF4-FFF2-40B4-BE49-F238E27FC236}">
                  <a16:creationId xmlns:a16="http://schemas.microsoft.com/office/drawing/2014/main" id="{D06F779F-57E4-0AAF-2A16-2A043FEA3A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9" y="3373"/>
              <a:ext cx="96" cy="116"/>
            </a:xfrm>
            <a:custGeom>
              <a:avLst/>
              <a:gdLst>
                <a:gd name="T0" fmla="*/ 94 w 42"/>
                <a:gd name="T1" fmla="*/ 0 h 48"/>
                <a:gd name="T2" fmla="*/ 142 w 42"/>
                <a:gd name="T3" fmla="*/ 619 h 48"/>
                <a:gd name="T4" fmla="*/ 501 w 42"/>
                <a:gd name="T5" fmla="*/ 507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" h="48">
                  <a:moveTo>
                    <a:pt x="8" y="0"/>
                  </a:moveTo>
                  <a:cubicBezTo>
                    <a:pt x="13" y="11"/>
                    <a:pt x="0" y="38"/>
                    <a:pt x="12" y="44"/>
                  </a:cubicBezTo>
                  <a:cubicBezTo>
                    <a:pt x="20" y="48"/>
                    <a:pt x="37" y="43"/>
                    <a:pt x="42" y="3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6" name="Freeform 245">
              <a:extLst>
                <a:ext uri="{FF2B5EF4-FFF2-40B4-BE49-F238E27FC236}">
                  <a16:creationId xmlns:a16="http://schemas.microsoft.com/office/drawing/2014/main" id="{E530D36E-A390-6939-B3CF-03FE54E06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2" y="3341"/>
              <a:ext cx="96" cy="136"/>
            </a:xfrm>
            <a:custGeom>
              <a:avLst/>
              <a:gdLst>
                <a:gd name="T0" fmla="*/ 501 w 42"/>
                <a:gd name="T1" fmla="*/ 801 h 56"/>
                <a:gd name="T2" fmla="*/ 194 w 42"/>
                <a:gd name="T3" fmla="*/ 413 h 56"/>
                <a:gd name="T4" fmla="*/ 455 w 42"/>
                <a:gd name="T5" fmla="*/ 0 h 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" h="56">
                  <a:moveTo>
                    <a:pt x="42" y="56"/>
                  </a:moveTo>
                  <a:cubicBezTo>
                    <a:pt x="32" y="49"/>
                    <a:pt x="0" y="49"/>
                    <a:pt x="16" y="29"/>
                  </a:cubicBezTo>
                  <a:cubicBezTo>
                    <a:pt x="23" y="21"/>
                    <a:pt x="37" y="11"/>
                    <a:pt x="38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7" name="Freeform 246">
              <a:extLst>
                <a:ext uri="{FF2B5EF4-FFF2-40B4-BE49-F238E27FC236}">
                  <a16:creationId xmlns:a16="http://schemas.microsoft.com/office/drawing/2014/main" id="{27001DEB-321C-CB75-A35F-A52A1FECB7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0" y="3193"/>
              <a:ext cx="112" cy="133"/>
            </a:xfrm>
            <a:custGeom>
              <a:avLst/>
              <a:gdLst>
                <a:gd name="T0" fmla="*/ 585 w 49"/>
                <a:gd name="T1" fmla="*/ 779 h 55"/>
                <a:gd name="T2" fmla="*/ 427 w 49"/>
                <a:gd name="T3" fmla="*/ 380 h 55"/>
                <a:gd name="T4" fmla="*/ 158 w 49"/>
                <a:gd name="T5" fmla="*/ 70 h 55"/>
                <a:gd name="T6" fmla="*/ 224 w 49"/>
                <a:gd name="T7" fmla="*/ 767 h 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9" h="55">
                  <a:moveTo>
                    <a:pt x="49" y="55"/>
                  </a:moveTo>
                  <a:cubicBezTo>
                    <a:pt x="49" y="40"/>
                    <a:pt x="46" y="38"/>
                    <a:pt x="36" y="27"/>
                  </a:cubicBezTo>
                  <a:cubicBezTo>
                    <a:pt x="31" y="22"/>
                    <a:pt x="21" y="0"/>
                    <a:pt x="13" y="5"/>
                  </a:cubicBezTo>
                  <a:cubicBezTo>
                    <a:pt x="0" y="12"/>
                    <a:pt x="18" y="48"/>
                    <a:pt x="19" y="5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8" name="Freeform 247">
              <a:extLst>
                <a:ext uri="{FF2B5EF4-FFF2-40B4-BE49-F238E27FC236}">
                  <a16:creationId xmlns:a16="http://schemas.microsoft.com/office/drawing/2014/main" id="{295938BE-6AB6-627C-E107-EB7AA9C3BB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0" y="3093"/>
              <a:ext cx="98" cy="175"/>
            </a:xfrm>
            <a:custGeom>
              <a:avLst/>
              <a:gdLst>
                <a:gd name="T0" fmla="*/ 0 w 43"/>
                <a:gd name="T1" fmla="*/ 933 h 72"/>
                <a:gd name="T2" fmla="*/ 426 w 43"/>
                <a:gd name="T3" fmla="*/ 70 h 72"/>
                <a:gd name="T4" fmla="*/ 451 w 43"/>
                <a:gd name="T5" fmla="*/ 1033 h 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" h="72">
                  <a:moveTo>
                    <a:pt x="0" y="65"/>
                  </a:moveTo>
                  <a:cubicBezTo>
                    <a:pt x="21" y="67"/>
                    <a:pt x="21" y="0"/>
                    <a:pt x="36" y="5"/>
                  </a:cubicBezTo>
                  <a:cubicBezTo>
                    <a:pt x="43" y="7"/>
                    <a:pt x="42" y="63"/>
                    <a:pt x="38" y="7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9" name="Freeform 248">
              <a:extLst>
                <a:ext uri="{FF2B5EF4-FFF2-40B4-BE49-F238E27FC236}">
                  <a16:creationId xmlns:a16="http://schemas.microsoft.com/office/drawing/2014/main" id="{B3C812F6-5E89-6748-AD7A-9FD9819167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6" y="3141"/>
              <a:ext cx="87" cy="61"/>
            </a:xfrm>
            <a:custGeom>
              <a:avLst/>
              <a:gdLst>
                <a:gd name="T0" fmla="*/ 456 w 38"/>
                <a:gd name="T1" fmla="*/ 59 h 25"/>
                <a:gd name="T2" fmla="*/ 94 w 38"/>
                <a:gd name="T3" fmla="*/ 132 h 25"/>
                <a:gd name="T4" fmla="*/ 0 w 38"/>
                <a:gd name="T5" fmla="*/ 364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25">
                  <a:moveTo>
                    <a:pt x="38" y="4"/>
                  </a:moveTo>
                  <a:cubicBezTo>
                    <a:pt x="28" y="8"/>
                    <a:pt x="16" y="0"/>
                    <a:pt x="8" y="9"/>
                  </a:cubicBezTo>
                  <a:cubicBezTo>
                    <a:pt x="3" y="13"/>
                    <a:pt x="3" y="22"/>
                    <a:pt x="0" y="2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0" name="Freeform 249">
              <a:extLst>
                <a:ext uri="{FF2B5EF4-FFF2-40B4-BE49-F238E27FC236}">
                  <a16:creationId xmlns:a16="http://schemas.microsoft.com/office/drawing/2014/main" id="{B664F959-C86D-B722-AECE-F47364E89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5" y="2969"/>
              <a:ext cx="173" cy="243"/>
            </a:xfrm>
            <a:custGeom>
              <a:avLst/>
              <a:gdLst>
                <a:gd name="T0" fmla="*/ 93 w 76"/>
                <a:gd name="T1" fmla="*/ 1434 h 100"/>
                <a:gd name="T2" fmla="*/ 118 w 76"/>
                <a:gd name="T3" fmla="*/ 761 h 100"/>
                <a:gd name="T4" fmla="*/ 305 w 76"/>
                <a:gd name="T5" fmla="*/ 690 h 100"/>
                <a:gd name="T6" fmla="*/ 580 w 76"/>
                <a:gd name="T7" fmla="*/ 401 h 100"/>
                <a:gd name="T8" fmla="*/ 824 w 76"/>
                <a:gd name="T9" fmla="*/ 802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" h="100">
                  <a:moveTo>
                    <a:pt x="8" y="100"/>
                  </a:moveTo>
                  <a:cubicBezTo>
                    <a:pt x="4" y="90"/>
                    <a:pt x="0" y="62"/>
                    <a:pt x="10" y="53"/>
                  </a:cubicBezTo>
                  <a:cubicBezTo>
                    <a:pt x="14" y="49"/>
                    <a:pt x="21" y="50"/>
                    <a:pt x="26" y="48"/>
                  </a:cubicBezTo>
                  <a:cubicBezTo>
                    <a:pt x="38" y="44"/>
                    <a:pt x="41" y="37"/>
                    <a:pt x="49" y="28"/>
                  </a:cubicBezTo>
                  <a:cubicBezTo>
                    <a:pt x="73" y="0"/>
                    <a:pt x="76" y="36"/>
                    <a:pt x="70" y="5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" name="Freeform 250">
              <a:extLst>
                <a:ext uri="{FF2B5EF4-FFF2-40B4-BE49-F238E27FC236}">
                  <a16:creationId xmlns:a16="http://schemas.microsoft.com/office/drawing/2014/main" id="{98831A51-FBCA-1337-203B-A2C3BF661A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5" y="2874"/>
              <a:ext cx="66" cy="216"/>
            </a:xfrm>
            <a:custGeom>
              <a:avLst/>
              <a:gdLst>
                <a:gd name="T0" fmla="*/ 0 w 29"/>
                <a:gd name="T1" fmla="*/ 1272 h 89"/>
                <a:gd name="T2" fmla="*/ 341 w 29"/>
                <a:gd name="T3" fmla="*/ 0 h 8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89">
                  <a:moveTo>
                    <a:pt x="0" y="89"/>
                  </a:moveTo>
                  <a:cubicBezTo>
                    <a:pt x="26" y="78"/>
                    <a:pt x="1" y="8"/>
                    <a:pt x="29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" name="Freeform 251">
              <a:extLst>
                <a:ext uri="{FF2B5EF4-FFF2-40B4-BE49-F238E27FC236}">
                  <a16:creationId xmlns:a16="http://schemas.microsoft.com/office/drawing/2014/main" id="{C6040465-93FB-76D4-9E87-CDDC9A495C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9" y="2942"/>
              <a:ext cx="66" cy="158"/>
            </a:xfrm>
            <a:custGeom>
              <a:avLst/>
              <a:gdLst>
                <a:gd name="T0" fmla="*/ 341 w 29"/>
                <a:gd name="T1" fmla="*/ 0 h 65"/>
                <a:gd name="T2" fmla="*/ 36 w 29"/>
                <a:gd name="T3" fmla="*/ 503 h 65"/>
                <a:gd name="T4" fmla="*/ 36 w 29"/>
                <a:gd name="T5" fmla="*/ 933 h 6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65">
                  <a:moveTo>
                    <a:pt x="29" y="0"/>
                  </a:moveTo>
                  <a:cubicBezTo>
                    <a:pt x="29" y="15"/>
                    <a:pt x="7" y="21"/>
                    <a:pt x="3" y="35"/>
                  </a:cubicBezTo>
                  <a:cubicBezTo>
                    <a:pt x="1" y="41"/>
                    <a:pt x="0" y="61"/>
                    <a:pt x="3" y="6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" name="Freeform 252">
              <a:extLst>
                <a:ext uri="{FF2B5EF4-FFF2-40B4-BE49-F238E27FC236}">
                  <a16:creationId xmlns:a16="http://schemas.microsoft.com/office/drawing/2014/main" id="{777F3E12-9C0A-68DF-D6E5-EE939AC4C4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8" y="2786"/>
              <a:ext cx="93" cy="200"/>
            </a:xfrm>
            <a:custGeom>
              <a:avLst/>
              <a:gdLst>
                <a:gd name="T0" fmla="*/ 129 w 41"/>
                <a:gd name="T1" fmla="*/ 1190 h 82"/>
                <a:gd name="T2" fmla="*/ 73 w 41"/>
                <a:gd name="T3" fmla="*/ 334 h 82"/>
                <a:gd name="T4" fmla="*/ 479 w 41"/>
                <a:gd name="T5" fmla="*/ 59 h 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82">
                  <a:moveTo>
                    <a:pt x="11" y="82"/>
                  </a:moveTo>
                  <a:cubicBezTo>
                    <a:pt x="17" y="59"/>
                    <a:pt x="0" y="46"/>
                    <a:pt x="6" y="23"/>
                  </a:cubicBezTo>
                  <a:cubicBezTo>
                    <a:pt x="12" y="0"/>
                    <a:pt x="30" y="15"/>
                    <a:pt x="41" y="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" name="Freeform 253">
              <a:extLst>
                <a:ext uri="{FF2B5EF4-FFF2-40B4-BE49-F238E27FC236}">
                  <a16:creationId xmlns:a16="http://schemas.microsoft.com/office/drawing/2014/main" id="{DD592468-7A96-D3C1-7D91-449BB8481D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5" y="2677"/>
              <a:ext cx="53" cy="136"/>
            </a:xfrm>
            <a:custGeom>
              <a:avLst/>
              <a:gdLst>
                <a:gd name="T0" fmla="*/ 281 w 23"/>
                <a:gd name="T1" fmla="*/ 0 h 56"/>
                <a:gd name="T2" fmla="*/ 37 w 23"/>
                <a:gd name="T3" fmla="*/ 459 h 56"/>
                <a:gd name="T4" fmla="*/ 0 w 23"/>
                <a:gd name="T5" fmla="*/ 801 h 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" h="56">
                  <a:moveTo>
                    <a:pt x="23" y="0"/>
                  </a:moveTo>
                  <a:cubicBezTo>
                    <a:pt x="16" y="12"/>
                    <a:pt x="7" y="17"/>
                    <a:pt x="3" y="32"/>
                  </a:cubicBezTo>
                  <a:cubicBezTo>
                    <a:pt x="2" y="40"/>
                    <a:pt x="0" y="48"/>
                    <a:pt x="0" y="5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" name="Freeform 254">
              <a:extLst>
                <a:ext uri="{FF2B5EF4-FFF2-40B4-BE49-F238E27FC236}">
                  <a16:creationId xmlns:a16="http://schemas.microsoft.com/office/drawing/2014/main" id="{67CBB705-0A01-FE55-3F79-587CCCB18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5" y="2718"/>
              <a:ext cx="55" cy="197"/>
            </a:xfrm>
            <a:custGeom>
              <a:avLst/>
              <a:gdLst>
                <a:gd name="T0" fmla="*/ 231 w 24"/>
                <a:gd name="T1" fmla="*/ 0 h 81"/>
                <a:gd name="T2" fmla="*/ 215 w 24"/>
                <a:gd name="T3" fmla="*/ 863 h 81"/>
                <a:gd name="T4" fmla="*/ 0 w 24"/>
                <a:gd name="T5" fmla="*/ 1165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" h="81">
                  <a:moveTo>
                    <a:pt x="19" y="0"/>
                  </a:moveTo>
                  <a:cubicBezTo>
                    <a:pt x="24" y="21"/>
                    <a:pt x="21" y="40"/>
                    <a:pt x="18" y="60"/>
                  </a:cubicBezTo>
                  <a:cubicBezTo>
                    <a:pt x="16" y="76"/>
                    <a:pt x="5" y="66"/>
                    <a:pt x="0" y="8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" name="Freeform 255">
              <a:extLst>
                <a:ext uri="{FF2B5EF4-FFF2-40B4-BE49-F238E27FC236}">
                  <a16:creationId xmlns:a16="http://schemas.microsoft.com/office/drawing/2014/main" id="{14F7F158-B8BD-779A-85DB-AAF042A941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3" y="2572"/>
              <a:ext cx="73" cy="146"/>
            </a:xfrm>
            <a:custGeom>
              <a:avLst/>
              <a:gdLst>
                <a:gd name="T0" fmla="*/ 271 w 32"/>
                <a:gd name="T1" fmla="*/ 0 h 60"/>
                <a:gd name="T2" fmla="*/ 0 w 32"/>
                <a:gd name="T3" fmla="*/ 864 h 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" h="60">
                  <a:moveTo>
                    <a:pt x="23" y="0"/>
                  </a:moveTo>
                  <a:cubicBezTo>
                    <a:pt x="32" y="18"/>
                    <a:pt x="7" y="44"/>
                    <a:pt x="0" y="6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" name="Freeform 256">
              <a:extLst>
                <a:ext uri="{FF2B5EF4-FFF2-40B4-BE49-F238E27FC236}">
                  <a16:creationId xmlns:a16="http://schemas.microsoft.com/office/drawing/2014/main" id="{2082FAC7-5A27-7772-A074-E886CD3FEE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9" y="2365"/>
              <a:ext cx="50" cy="156"/>
            </a:xfrm>
            <a:custGeom>
              <a:avLst/>
              <a:gdLst>
                <a:gd name="T0" fmla="*/ 259 w 22"/>
                <a:gd name="T1" fmla="*/ 0 h 64"/>
                <a:gd name="T2" fmla="*/ 25 w 22"/>
                <a:gd name="T3" fmla="*/ 524 h 64"/>
                <a:gd name="T4" fmla="*/ 25 w 22"/>
                <a:gd name="T5" fmla="*/ 926 h 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64">
                  <a:moveTo>
                    <a:pt x="22" y="0"/>
                  </a:moveTo>
                  <a:cubicBezTo>
                    <a:pt x="16" y="13"/>
                    <a:pt x="6" y="22"/>
                    <a:pt x="2" y="36"/>
                  </a:cubicBezTo>
                  <a:cubicBezTo>
                    <a:pt x="0" y="46"/>
                    <a:pt x="2" y="55"/>
                    <a:pt x="2" y="6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" name="Freeform 257">
              <a:extLst>
                <a:ext uri="{FF2B5EF4-FFF2-40B4-BE49-F238E27FC236}">
                  <a16:creationId xmlns:a16="http://schemas.microsoft.com/office/drawing/2014/main" id="{836C137A-332B-A6BF-FFB9-9B11ED26D1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2" y="2181"/>
              <a:ext cx="28" cy="97"/>
            </a:xfrm>
            <a:custGeom>
              <a:avLst/>
              <a:gdLst>
                <a:gd name="T0" fmla="*/ 152 w 12"/>
                <a:gd name="T1" fmla="*/ 570 h 40"/>
                <a:gd name="T2" fmla="*/ 0 w 12"/>
                <a:gd name="T3" fmla="*/ 0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40">
                  <a:moveTo>
                    <a:pt x="12" y="40"/>
                  </a:moveTo>
                  <a:cubicBezTo>
                    <a:pt x="6" y="29"/>
                    <a:pt x="3" y="13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" name="Freeform 258">
              <a:extLst>
                <a:ext uri="{FF2B5EF4-FFF2-40B4-BE49-F238E27FC236}">
                  <a16:creationId xmlns:a16="http://schemas.microsoft.com/office/drawing/2014/main" id="{BA9F10C3-DE90-E173-FC71-8AC9EB4711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7" y="1621"/>
              <a:ext cx="23" cy="185"/>
            </a:xfrm>
            <a:custGeom>
              <a:avLst/>
              <a:gdLst>
                <a:gd name="T0" fmla="*/ 122 w 10"/>
                <a:gd name="T1" fmla="*/ 0 h 76"/>
                <a:gd name="T2" fmla="*/ 94 w 10"/>
                <a:gd name="T3" fmla="*/ 1095 h 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76">
                  <a:moveTo>
                    <a:pt x="10" y="0"/>
                  </a:moveTo>
                  <a:cubicBezTo>
                    <a:pt x="1" y="26"/>
                    <a:pt x="0" y="51"/>
                    <a:pt x="8" y="7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" name="Freeform 259">
              <a:extLst>
                <a:ext uri="{FF2B5EF4-FFF2-40B4-BE49-F238E27FC236}">
                  <a16:creationId xmlns:a16="http://schemas.microsoft.com/office/drawing/2014/main" id="{B5578A37-E45A-80AC-9BD8-A9D5D8D26A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7" y="1974"/>
              <a:ext cx="27" cy="207"/>
            </a:xfrm>
            <a:custGeom>
              <a:avLst/>
              <a:gdLst>
                <a:gd name="T0" fmla="*/ 137 w 12"/>
                <a:gd name="T1" fmla="*/ 0 h 85"/>
                <a:gd name="T2" fmla="*/ 36 w 12"/>
                <a:gd name="T3" fmla="*/ 321 h 85"/>
                <a:gd name="T4" fmla="*/ 11 w 12"/>
                <a:gd name="T5" fmla="*/ 694 h 85"/>
                <a:gd name="T6" fmla="*/ 0 w 12"/>
                <a:gd name="T7" fmla="*/ 1227 h 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85">
                  <a:moveTo>
                    <a:pt x="12" y="0"/>
                  </a:moveTo>
                  <a:cubicBezTo>
                    <a:pt x="10" y="8"/>
                    <a:pt x="4" y="14"/>
                    <a:pt x="3" y="22"/>
                  </a:cubicBezTo>
                  <a:cubicBezTo>
                    <a:pt x="2" y="30"/>
                    <a:pt x="1" y="39"/>
                    <a:pt x="1" y="48"/>
                  </a:cubicBezTo>
                  <a:cubicBezTo>
                    <a:pt x="0" y="60"/>
                    <a:pt x="0" y="73"/>
                    <a:pt x="0" y="8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" name="Freeform 260">
              <a:extLst>
                <a:ext uri="{FF2B5EF4-FFF2-40B4-BE49-F238E27FC236}">
                  <a16:creationId xmlns:a16="http://schemas.microsoft.com/office/drawing/2014/main" id="{B19FBF1B-DB5D-C63B-2AB2-BD6B6FBAD1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4" y="2755"/>
              <a:ext cx="146" cy="160"/>
            </a:xfrm>
            <a:custGeom>
              <a:avLst/>
              <a:gdLst>
                <a:gd name="T0" fmla="*/ 48 w 64"/>
                <a:gd name="T1" fmla="*/ 383 h 66"/>
                <a:gd name="T2" fmla="*/ 203 w 64"/>
                <a:gd name="T3" fmla="*/ 899 h 66"/>
                <a:gd name="T4" fmla="*/ 406 w 64"/>
                <a:gd name="T5" fmla="*/ 669 h 66"/>
                <a:gd name="T6" fmla="*/ 760 w 64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66">
                  <a:moveTo>
                    <a:pt x="4" y="27"/>
                  </a:moveTo>
                  <a:cubicBezTo>
                    <a:pt x="1" y="38"/>
                    <a:pt x="0" y="66"/>
                    <a:pt x="17" y="63"/>
                  </a:cubicBezTo>
                  <a:cubicBezTo>
                    <a:pt x="24" y="62"/>
                    <a:pt x="29" y="52"/>
                    <a:pt x="34" y="47"/>
                  </a:cubicBezTo>
                  <a:cubicBezTo>
                    <a:pt x="47" y="34"/>
                    <a:pt x="57" y="18"/>
                    <a:pt x="64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" name="Freeform 261">
              <a:extLst>
                <a:ext uri="{FF2B5EF4-FFF2-40B4-BE49-F238E27FC236}">
                  <a16:creationId xmlns:a16="http://schemas.microsoft.com/office/drawing/2014/main" id="{A6B15CDF-3AFD-648F-DD29-514002D08D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7" y="2755"/>
              <a:ext cx="82" cy="121"/>
            </a:xfrm>
            <a:custGeom>
              <a:avLst/>
              <a:gdLst>
                <a:gd name="T0" fmla="*/ 0 w 36"/>
                <a:gd name="T1" fmla="*/ 697 h 50"/>
                <a:gd name="T2" fmla="*/ 390 w 36"/>
                <a:gd name="T3" fmla="*/ 511 h 50"/>
                <a:gd name="T4" fmla="*/ 399 w 36"/>
                <a:gd name="T5" fmla="*/ 0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" h="50">
                  <a:moveTo>
                    <a:pt x="0" y="49"/>
                  </a:moveTo>
                  <a:cubicBezTo>
                    <a:pt x="12" y="44"/>
                    <a:pt x="28" y="50"/>
                    <a:pt x="33" y="36"/>
                  </a:cubicBezTo>
                  <a:cubicBezTo>
                    <a:pt x="36" y="25"/>
                    <a:pt x="34" y="11"/>
                    <a:pt x="34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" name="Freeform 262">
              <a:extLst>
                <a:ext uri="{FF2B5EF4-FFF2-40B4-BE49-F238E27FC236}">
                  <a16:creationId xmlns:a16="http://schemas.microsoft.com/office/drawing/2014/main" id="{352BA376-C8E5-1BD6-E90D-5D6B78D37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3" y="2852"/>
              <a:ext cx="173" cy="161"/>
            </a:xfrm>
            <a:custGeom>
              <a:avLst/>
              <a:gdLst>
                <a:gd name="T0" fmla="*/ 203 w 76"/>
                <a:gd name="T1" fmla="*/ 334 h 66"/>
                <a:gd name="T2" fmla="*/ 118 w 76"/>
                <a:gd name="T3" fmla="*/ 959 h 66"/>
                <a:gd name="T4" fmla="*/ 369 w 76"/>
                <a:gd name="T5" fmla="*/ 827 h 66"/>
                <a:gd name="T6" fmla="*/ 601 w 76"/>
                <a:gd name="T7" fmla="*/ 451 h 66"/>
                <a:gd name="T8" fmla="*/ 840 w 76"/>
                <a:gd name="T9" fmla="*/ 0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" h="66">
                  <a:moveTo>
                    <a:pt x="17" y="23"/>
                  </a:moveTo>
                  <a:cubicBezTo>
                    <a:pt x="0" y="25"/>
                    <a:pt x="4" y="57"/>
                    <a:pt x="10" y="66"/>
                  </a:cubicBezTo>
                  <a:cubicBezTo>
                    <a:pt x="16" y="62"/>
                    <a:pt x="24" y="62"/>
                    <a:pt x="31" y="57"/>
                  </a:cubicBezTo>
                  <a:cubicBezTo>
                    <a:pt x="41" y="51"/>
                    <a:pt x="44" y="39"/>
                    <a:pt x="51" y="31"/>
                  </a:cubicBezTo>
                  <a:cubicBezTo>
                    <a:pt x="59" y="22"/>
                    <a:pt x="76" y="14"/>
                    <a:pt x="71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" name="Freeform 263">
              <a:extLst>
                <a:ext uri="{FF2B5EF4-FFF2-40B4-BE49-F238E27FC236}">
                  <a16:creationId xmlns:a16="http://schemas.microsoft.com/office/drawing/2014/main" id="{DF7C829E-DE7E-5230-F1F7-8E4A00674B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4" y="3013"/>
              <a:ext cx="79" cy="107"/>
            </a:xfrm>
            <a:custGeom>
              <a:avLst/>
              <a:gdLst>
                <a:gd name="T0" fmla="*/ 174 w 35"/>
                <a:gd name="T1" fmla="*/ 0 h 44"/>
                <a:gd name="T2" fmla="*/ 56 w 35"/>
                <a:gd name="T3" fmla="*/ 632 h 44"/>
                <a:gd name="T4" fmla="*/ 402 w 35"/>
                <a:gd name="T5" fmla="*/ 360 h 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" h="44">
                  <a:moveTo>
                    <a:pt x="15" y="0"/>
                  </a:moveTo>
                  <a:cubicBezTo>
                    <a:pt x="8" y="8"/>
                    <a:pt x="0" y="35"/>
                    <a:pt x="5" y="44"/>
                  </a:cubicBezTo>
                  <a:cubicBezTo>
                    <a:pt x="17" y="41"/>
                    <a:pt x="23" y="35"/>
                    <a:pt x="35" y="2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5" name="Freeform 264">
              <a:extLst>
                <a:ext uri="{FF2B5EF4-FFF2-40B4-BE49-F238E27FC236}">
                  <a16:creationId xmlns:a16="http://schemas.microsoft.com/office/drawing/2014/main" id="{486E23AC-2CD0-04A2-966F-4CA8BC0FF9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4" y="2884"/>
              <a:ext cx="96" cy="87"/>
            </a:xfrm>
            <a:custGeom>
              <a:avLst/>
              <a:gdLst>
                <a:gd name="T0" fmla="*/ 0 w 42"/>
                <a:gd name="T1" fmla="*/ 507 h 36"/>
                <a:gd name="T2" fmla="*/ 361 w 42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2" h="36">
                  <a:moveTo>
                    <a:pt x="0" y="36"/>
                  </a:moveTo>
                  <a:cubicBezTo>
                    <a:pt x="16" y="27"/>
                    <a:pt x="42" y="27"/>
                    <a:pt x="3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6" name="Freeform 265">
              <a:extLst>
                <a:ext uri="{FF2B5EF4-FFF2-40B4-BE49-F238E27FC236}">
                  <a16:creationId xmlns:a16="http://schemas.microsoft.com/office/drawing/2014/main" id="{CE7FC59D-52E6-16B2-51F2-5858BAC97F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2" y="3319"/>
              <a:ext cx="87" cy="80"/>
            </a:xfrm>
            <a:custGeom>
              <a:avLst/>
              <a:gdLst>
                <a:gd name="T0" fmla="*/ 0 w 38"/>
                <a:gd name="T1" fmla="*/ 0 h 33"/>
                <a:gd name="T2" fmla="*/ 314 w 38"/>
                <a:gd name="T3" fmla="*/ 240 h 33"/>
                <a:gd name="T4" fmla="*/ 456 w 38"/>
                <a:gd name="T5" fmla="*/ 47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33">
                  <a:moveTo>
                    <a:pt x="0" y="0"/>
                  </a:moveTo>
                  <a:cubicBezTo>
                    <a:pt x="5" y="9"/>
                    <a:pt x="18" y="10"/>
                    <a:pt x="26" y="17"/>
                  </a:cubicBezTo>
                  <a:cubicBezTo>
                    <a:pt x="32" y="22"/>
                    <a:pt x="33" y="29"/>
                    <a:pt x="38" y="3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7" name="Freeform 266">
              <a:extLst>
                <a:ext uri="{FF2B5EF4-FFF2-40B4-BE49-F238E27FC236}">
                  <a16:creationId xmlns:a16="http://schemas.microsoft.com/office/drawing/2014/main" id="{0629277A-DC7E-63A5-4E3B-DC7265CAF3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2" y="3348"/>
              <a:ext cx="54" cy="61"/>
            </a:xfrm>
            <a:custGeom>
              <a:avLst/>
              <a:gdLst>
                <a:gd name="T0" fmla="*/ 0 w 24"/>
                <a:gd name="T1" fmla="*/ 71 h 25"/>
                <a:gd name="T2" fmla="*/ 239 w 24"/>
                <a:gd name="T3" fmla="*/ 90 h 25"/>
                <a:gd name="T4" fmla="*/ 146 w 24"/>
                <a:gd name="T5" fmla="*/ 364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" h="25">
                  <a:moveTo>
                    <a:pt x="0" y="5"/>
                  </a:moveTo>
                  <a:cubicBezTo>
                    <a:pt x="6" y="5"/>
                    <a:pt x="17" y="0"/>
                    <a:pt x="21" y="6"/>
                  </a:cubicBezTo>
                  <a:cubicBezTo>
                    <a:pt x="24" y="12"/>
                    <a:pt x="16" y="22"/>
                    <a:pt x="13" y="2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8" name="Freeform 267">
              <a:extLst>
                <a:ext uri="{FF2B5EF4-FFF2-40B4-BE49-F238E27FC236}">
                  <a16:creationId xmlns:a16="http://schemas.microsoft.com/office/drawing/2014/main" id="{D3C3D3A0-4263-6546-A569-D782E0757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8" y="3110"/>
              <a:ext cx="121" cy="216"/>
            </a:xfrm>
            <a:custGeom>
              <a:avLst/>
              <a:gdLst>
                <a:gd name="T0" fmla="*/ 0 w 53"/>
                <a:gd name="T1" fmla="*/ 488 h 89"/>
                <a:gd name="T2" fmla="*/ 418 w 53"/>
                <a:gd name="T3" fmla="*/ 1002 h 89"/>
                <a:gd name="T4" fmla="*/ 557 w 53"/>
                <a:gd name="T5" fmla="*/ 459 h 89"/>
                <a:gd name="T6" fmla="*/ 621 w 53"/>
                <a:gd name="T7" fmla="*/ 0 h 8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89">
                  <a:moveTo>
                    <a:pt x="0" y="34"/>
                  </a:moveTo>
                  <a:cubicBezTo>
                    <a:pt x="2" y="47"/>
                    <a:pt x="23" y="89"/>
                    <a:pt x="35" y="70"/>
                  </a:cubicBezTo>
                  <a:cubicBezTo>
                    <a:pt x="41" y="59"/>
                    <a:pt x="44" y="44"/>
                    <a:pt x="47" y="32"/>
                  </a:cubicBezTo>
                  <a:cubicBezTo>
                    <a:pt x="48" y="23"/>
                    <a:pt x="53" y="9"/>
                    <a:pt x="52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9" name="Freeform 268">
              <a:extLst>
                <a:ext uri="{FF2B5EF4-FFF2-40B4-BE49-F238E27FC236}">
                  <a16:creationId xmlns:a16="http://schemas.microsoft.com/office/drawing/2014/main" id="{E277C7D1-66FE-7F35-A07D-39AEB07B3C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1" y="3100"/>
              <a:ext cx="100" cy="224"/>
            </a:xfrm>
            <a:custGeom>
              <a:avLst/>
              <a:gdLst>
                <a:gd name="T0" fmla="*/ 0 w 44"/>
                <a:gd name="T1" fmla="*/ 1137 h 92"/>
                <a:gd name="T2" fmla="*/ 352 w 44"/>
                <a:gd name="T3" fmla="*/ 1256 h 92"/>
                <a:gd name="T4" fmla="*/ 470 w 44"/>
                <a:gd name="T5" fmla="*/ 896 h 92"/>
                <a:gd name="T6" fmla="*/ 305 w 44"/>
                <a:gd name="T7" fmla="*/ 0 h 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92">
                  <a:moveTo>
                    <a:pt x="0" y="79"/>
                  </a:moveTo>
                  <a:cubicBezTo>
                    <a:pt x="7" y="85"/>
                    <a:pt x="21" y="92"/>
                    <a:pt x="30" y="87"/>
                  </a:cubicBezTo>
                  <a:cubicBezTo>
                    <a:pt x="37" y="84"/>
                    <a:pt x="38" y="70"/>
                    <a:pt x="40" y="62"/>
                  </a:cubicBezTo>
                  <a:cubicBezTo>
                    <a:pt x="44" y="41"/>
                    <a:pt x="34" y="18"/>
                    <a:pt x="26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0" name="Freeform 269">
              <a:extLst>
                <a:ext uri="{FF2B5EF4-FFF2-40B4-BE49-F238E27FC236}">
                  <a16:creationId xmlns:a16="http://schemas.microsoft.com/office/drawing/2014/main" id="{CCBB657E-B8B5-8AB6-2883-A91201CC8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2" y="3044"/>
              <a:ext cx="25" cy="141"/>
            </a:xfrm>
            <a:custGeom>
              <a:avLst/>
              <a:gdLst>
                <a:gd name="T0" fmla="*/ 0 w 11"/>
                <a:gd name="T1" fmla="*/ 834 h 58"/>
                <a:gd name="T2" fmla="*/ 0 w 11"/>
                <a:gd name="T3" fmla="*/ 0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58">
                  <a:moveTo>
                    <a:pt x="0" y="58"/>
                  </a:moveTo>
                  <a:cubicBezTo>
                    <a:pt x="11" y="40"/>
                    <a:pt x="0" y="19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1" name="Freeform 270">
              <a:extLst>
                <a:ext uri="{FF2B5EF4-FFF2-40B4-BE49-F238E27FC236}">
                  <a16:creationId xmlns:a16="http://schemas.microsoft.com/office/drawing/2014/main" id="{F04A5B7B-0C3D-5578-8317-406BFEC6A0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4" y="2509"/>
              <a:ext cx="121" cy="114"/>
            </a:xfrm>
            <a:custGeom>
              <a:avLst/>
              <a:gdLst>
                <a:gd name="T0" fmla="*/ 94 w 53"/>
                <a:gd name="T1" fmla="*/ 0 h 47"/>
                <a:gd name="T2" fmla="*/ 0 w 53"/>
                <a:gd name="T3" fmla="*/ 371 h 47"/>
                <a:gd name="T4" fmla="*/ 142 w 53"/>
                <a:gd name="T5" fmla="*/ 558 h 47"/>
                <a:gd name="T6" fmla="*/ 630 w 53"/>
                <a:gd name="T7" fmla="*/ 672 h 4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47">
                  <a:moveTo>
                    <a:pt x="8" y="0"/>
                  </a:moveTo>
                  <a:cubicBezTo>
                    <a:pt x="2" y="5"/>
                    <a:pt x="0" y="18"/>
                    <a:pt x="0" y="26"/>
                  </a:cubicBezTo>
                  <a:cubicBezTo>
                    <a:pt x="1" y="33"/>
                    <a:pt x="5" y="37"/>
                    <a:pt x="12" y="39"/>
                  </a:cubicBezTo>
                  <a:cubicBezTo>
                    <a:pt x="26" y="45"/>
                    <a:pt x="38" y="47"/>
                    <a:pt x="53" y="4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" name="Freeform 271">
              <a:extLst>
                <a:ext uri="{FF2B5EF4-FFF2-40B4-BE49-F238E27FC236}">
                  <a16:creationId xmlns:a16="http://schemas.microsoft.com/office/drawing/2014/main" id="{DF776A65-E7C4-5A37-B913-0687BECD13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1" y="2589"/>
              <a:ext cx="45" cy="98"/>
            </a:xfrm>
            <a:custGeom>
              <a:avLst/>
              <a:gdLst>
                <a:gd name="T0" fmla="*/ 227 w 20"/>
                <a:gd name="T1" fmla="*/ 0 h 40"/>
                <a:gd name="T2" fmla="*/ 11 w 20"/>
                <a:gd name="T3" fmla="*/ 588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40">
                  <a:moveTo>
                    <a:pt x="20" y="0"/>
                  </a:moveTo>
                  <a:cubicBezTo>
                    <a:pt x="3" y="0"/>
                    <a:pt x="0" y="28"/>
                    <a:pt x="1" y="4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" name="Freeform 272">
              <a:extLst>
                <a:ext uri="{FF2B5EF4-FFF2-40B4-BE49-F238E27FC236}">
                  <a16:creationId xmlns:a16="http://schemas.microsoft.com/office/drawing/2014/main" id="{0A10A9BD-8B50-1CC4-F6C1-29A9AA3115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7" y="2633"/>
              <a:ext cx="14" cy="39"/>
            </a:xfrm>
            <a:custGeom>
              <a:avLst/>
              <a:gdLst>
                <a:gd name="T0" fmla="*/ 0 w 6"/>
                <a:gd name="T1" fmla="*/ 232 h 16"/>
                <a:gd name="T2" fmla="*/ 77 w 6"/>
                <a:gd name="T3" fmla="*/ 0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6">
                  <a:moveTo>
                    <a:pt x="0" y="16"/>
                  </a:moveTo>
                  <a:cubicBezTo>
                    <a:pt x="6" y="13"/>
                    <a:pt x="4" y="5"/>
                    <a:pt x="6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4" name="Freeform 273">
              <a:extLst>
                <a:ext uri="{FF2B5EF4-FFF2-40B4-BE49-F238E27FC236}">
                  <a16:creationId xmlns:a16="http://schemas.microsoft.com/office/drawing/2014/main" id="{6E22D060-20E4-CC5A-9BA7-A1A35CDA6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2" y="2871"/>
              <a:ext cx="37" cy="149"/>
            </a:xfrm>
            <a:custGeom>
              <a:avLst/>
              <a:gdLst>
                <a:gd name="T0" fmla="*/ 74 w 16"/>
                <a:gd name="T1" fmla="*/ 0 h 61"/>
                <a:gd name="T2" fmla="*/ 199 w 16"/>
                <a:gd name="T3" fmla="*/ 335 h 61"/>
                <a:gd name="T4" fmla="*/ 150 w 16"/>
                <a:gd name="T5" fmla="*/ 596 h 61"/>
                <a:gd name="T6" fmla="*/ 0 w 16"/>
                <a:gd name="T7" fmla="*/ 889 h 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" h="61">
                  <a:moveTo>
                    <a:pt x="6" y="0"/>
                  </a:moveTo>
                  <a:cubicBezTo>
                    <a:pt x="9" y="8"/>
                    <a:pt x="15" y="14"/>
                    <a:pt x="16" y="23"/>
                  </a:cubicBezTo>
                  <a:cubicBezTo>
                    <a:pt x="16" y="29"/>
                    <a:pt x="14" y="36"/>
                    <a:pt x="12" y="41"/>
                  </a:cubicBezTo>
                  <a:cubicBezTo>
                    <a:pt x="9" y="47"/>
                    <a:pt x="3" y="57"/>
                    <a:pt x="0" y="6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" name="Freeform 274">
              <a:extLst>
                <a:ext uri="{FF2B5EF4-FFF2-40B4-BE49-F238E27FC236}">
                  <a16:creationId xmlns:a16="http://schemas.microsoft.com/office/drawing/2014/main" id="{7CF2DF9A-408C-3B4A-FFC0-C71AD4E7E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2" y="3268"/>
              <a:ext cx="123" cy="95"/>
            </a:xfrm>
            <a:custGeom>
              <a:avLst/>
              <a:gdLst>
                <a:gd name="T0" fmla="*/ 0 w 54"/>
                <a:gd name="T1" fmla="*/ 331 h 39"/>
                <a:gd name="T2" fmla="*/ 223 w 54"/>
                <a:gd name="T3" fmla="*/ 563 h 39"/>
                <a:gd name="T4" fmla="*/ 353 w 54"/>
                <a:gd name="T5" fmla="*/ 363 h 39"/>
                <a:gd name="T6" fmla="*/ 638 w 54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4" h="39">
                  <a:moveTo>
                    <a:pt x="0" y="23"/>
                  </a:moveTo>
                  <a:cubicBezTo>
                    <a:pt x="3" y="30"/>
                    <a:pt x="9" y="39"/>
                    <a:pt x="19" y="39"/>
                  </a:cubicBezTo>
                  <a:cubicBezTo>
                    <a:pt x="26" y="38"/>
                    <a:pt x="31" y="32"/>
                    <a:pt x="30" y="25"/>
                  </a:cubicBezTo>
                  <a:cubicBezTo>
                    <a:pt x="42" y="26"/>
                    <a:pt x="51" y="8"/>
                    <a:pt x="54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6" name="Freeform 275">
              <a:extLst>
                <a:ext uri="{FF2B5EF4-FFF2-40B4-BE49-F238E27FC236}">
                  <a16:creationId xmlns:a16="http://schemas.microsoft.com/office/drawing/2014/main" id="{0961C31A-8360-29AA-DAEE-21F0B0CC26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4" y="2881"/>
              <a:ext cx="25" cy="149"/>
            </a:xfrm>
            <a:custGeom>
              <a:avLst/>
              <a:gdLst>
                <a:gd name="T0" fmla="*/ 130 w 11"/>
                <a:gd name="T1" fmla="*/ 0 h 61"/>
                <a:gd name="T2" fmla="*/ 11 w 11"/>
                <a:gd name="T3" fmla="*/ 584 h 61"/>
                <a:gd name="T4" fmla="*/ 57 w 11"/>
                <a:gd name="T5" fmla="*/ 889 h 6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61">
                  <a:moveTo>
                    <a:pt x="11" y="0"/>
                  </a:moveTo>
                  <a:cubicBezTo>
                    <a:pt x="0" y="10"/>
                    <a:pt x="1" y="26"/>
                    <a:pt x="1" y="40"/>
                  </a:cubicBezTo>
                  <a:cubicBezTo>
                    <a:pt x="2" y="47"/>
                    <a:pt x="1" y="55"/>
                    <a:pt x="5" y="6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7" name="Freeform 276">
              <a:extLst>
                <a:ext uri="{FF2B5EF4-FFF2-40B4-BE49-F238E27FC236}">
                  <a16:creationId xmlns:a16="http://schemas.microsoft.com/office/drawing/2014/main" id="{BE1BE1B0-7BB6-38EF-0FA3-736EB0433C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3" y="2650"/>
              <a:ext cx="41" cy="165"/>
            </a:xfrm>
            <a:custGeom>
              <a:avLst/>
              <a:gdLst>
                <a:gd name="T0" fmla="*/ 203 w 18"/>
                <a:gd name="T1" fmla="*/ 0 h 68"/>
                <a:gd name="T2" fmla="*/ 141 w 18"/>
                <a:gd name="T3" fmla="*/ 582 h 68"/>
                <a:gd name="T4" fmla="*/ 0 w 18"/>
                <a:gd name="T5" fmla="*/ 971 h 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68">
                  <a:moveTo>
                    <a:pt x="17" y="0"/>
                  </a:moveTo>
                  <a:cubicBezTo>
                    <a:pt x="17" y="15"/>
                    <a:pt x="18" y="27"/>
                    <a:pt x="12" y="41"/>
                  </a:cubicBezTo>
                  <a:cubicBezTo>
                    <a:pt x="9" y="51"/>
                    <a:pt x="4" y="59"/>
                    <a:pt x="0" y="68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8" name="Freeform 277">
              <a:extLst>
                <a:ext uri="{FF2B5EF4-FFF2-40B4-BE49-F238E27FC236}">
                  <a16:creationId xmlns:a16="http://schemas.microsoft.com/office/drawing/2014/main" id="{5684F62D-5076-34AD-0A32-9CB14EFDD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" y="2468"/>
              <a:ext cx="64" cy="143"/>
            </a:xfrm>
            <a:custGeom>
              <a:avLst/>
              <a:gdLst>
                <a:gd name="T0" fmla="*/ 334 w 28"/>
                <a:gd name="T1" fmla="*/ 0 h 59"/>
                <a:gd name="T2" fmla="*/ 0 w 28"/>
                <a:gd name="T3" fmla="*/ 841 h 5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" h="59">
                  <a:moveTo>
                    <a:pt x="28" y="0"/>
                  </a:moveTo>
                  <a:cubicBezTo>
                    <a:pt x="12" y="17"/>
                    <a:pt x="5" y="37"/>
                    <a:pt x="0" y="5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9" name="Freeform 278">
              <a:extLst>
                <a:ext uri="{FF2B5EF4-FFF2-40B4-BE49-F238E27FC236}">
                  <a16:creationId xmlns:a16="http://schemas.microsoft.com/office/drawing/2014/main" id="{BAC53967-450B-DDBA-09FE-F863BEE91E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7" y="2224"/>
              <a:ext cx="34" cy="134"/>
            </a:xfrm>
            <a:custGeom>
              <a:avLst/>
              <a:gdLst>
                <a:gd name="T0" fmla="*/ 165 w 15"/>
                <a:gd name="T1" fmla="*/ 0 h 55"/>
                <a:gd name="T2" fmla="*/ 175 w 15"/>
                <a:gd name="T3" fmla="*/ 794 h 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55">
                  <a:moveTo>
                    <a:pt x="14" y="0"/>
                  </a:moveTo>
                  <a:cubicBezTo>
                    <a:pt x="0" y="14"/>
                    <a:pt x="4" y="43"/>
                    <a:pt x="15" y="5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0" name="Freeform 279">
              <a:extLst>
                <a:ext uri="{FF2B5EF4-FFF2-40B4-BE49-F238E27FC236}">
                  <a16:creationId xmlns:a16="http://schemas.microsoft.com/office/drawing/2014/main" id="{5D6189F2-9D37-097D-E6A3-D791443417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5" y="1923"/>
              <a:ext cx="32" cy="180"/>
            </a:xfrm>
            <a:custGeom>
              <a:avLst/>
              <a:gdLst>
                <a:gd name="T0" fmla="*/ 0 w 14"/>
                <a:gd name="T1" fmla="*/ 1065 h 74"/>
                <a:gd name="T2" fmla="*/ 130 w 14"/>
                <a:gd name="T3" fmla="*/ 491 h 74"/>
                <a:gd name="T4" fmla="*/ 37 w 14"/>
                <a:gd name="T5" fmla="*/ 0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74">
                  <a:moveTo>
                    <a:pt x="0" y="74"/>
                  </a:moveTo>
                  <a:cubicBezTo>
                    <a:pt x="12" y="63"/>
                    <a:pt x="14" y="51"/>
                    <a:pt x="11" y="34"/>
                  </a:cubicBezTo>
                  <a:cubicBezTo>
                    <a:pt x="9" y="24"/>
                    <a:pt x="9" y="9"/>
                    <a:pt x="3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1" name="Freeform 280">
              <a:extLst>
                <a:ext uri="{FF2B5EF4-FFF2-40B4-BE49-F238E27FC236}">
                  <a16:creationId xmlns:a16="http://schemas.microsoft.com/office/drawing/2014/main" id="{C00BC5E9-5C64-E179-940F-47D9CAD8C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" y="1779"/>
              <a:ext cx="43" cy="248"/>
            </a:xfrm>
            <a:custGeom>
              <a:avLst/>
              <a:gdLst>
                <a:gd name="T0" fmla="*/ 210 w 19"/>
                <a:gd name="T1" fmla="*/ 0 h 102"/>
                <a:gd name="T2" fmla="*/ 45 w 19"/>
                <a:gd name="T3" fmla="*/ 474 h 102"/>
                <a:gd name="T4" fmla="*/ 45 w 19"/>
                <a:gd name="T5" fmla="*/ 1045 h 102"/>
                <a:gd name="T6" fmla="*/ 220 w 19"/>
                <a:gd name="T7" fmla="*/ 1466 h 10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102">
                  <a:moveTo>
                    <a:pt x="18" y="0"/>
                  </a:moveTo>
                  <a:cubicBezTo>
                    <a:pt x="16" y="12"/>
                    <a:pt x="7" y="22"/>
                    <a:pt x="4" y="33"/>
                  </a:cubicBezTo>
                  <a:cubicBezTo>
                    <a:pt x="1" y="47"/>
                    <a:pt x="0" y="59"/>
                    <a:pt x="4" y="73"/>
                  </a:cubicBezTo>
                  <a:cubicBezTo>
                    <a:pt x="6" y="81"/>
                    <a:pt x="12" y="99"/>
                    <a:pt x="19" y="10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" name="Freeform 281">
              <a:extLst>
                <a:ext uri="{FF2B5EF4-FFF2-40B4-BE49-F238E27FC236}">
                  <a16:creationId xmlns:a16="http://schemas.microsoft.com/office/drawing/2014/main" id="{D3DB639C-F5D2-E4BE-6CF8-C1E2778BA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7" y="1392"/>
              <a:ext cx="39" cy="112"/>
            </a:xfrm>
            <a:custGeom>
              <a:avLst/>
              <a:gdLst>
                <a:gd name="T0" fmla="*/ 0 w 17"/>
                <a:gd name="T1" fmla="*/ 665 h 46"/>
                <a:gd name="T2" fmla="*/ 204 w 17"/>
                <a:gd name="T3" fmla="*/ 0 h 4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46">
                  <a:moveTo>
                    <a:pt x="0" y="46"/>
                  </a:moveTo>
                  <a:cubicBezTo>
                    <a:pt x="0" y="30"/>
                    <a:pt x="2" y="9"/>
                    <a:pt x="17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" name="Freeform 282">
              <a:extLst>
                <a:ext uri="{FF2B5EF4-FFF2-40B4-BE49-F238E27FC236}">
                  <a16:creationId xmlns:a16="http://schemas.microsoft.com/office/drawing/2014/main" id="{32BCC496-181B-CA30-C49A-885B4C311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4" y="1395"/>
              <a:ext cx="30" cy="104"/>
            </a:xfrm>
            <a:custGeom>
              <a:avLst/>
              <a:gdLst>
                <a:gd name="T0" fmla="*/ 0 w 13"/>
                <a:gd name="T1" fmla="*/ 609 h 43"/>
                <a:gd name="T2" fmla="*/ 111 w 13"/>
                <a:gd name="T3" fmla="*/ 0 h 4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43">
                  <a:moveTo>
                    <a:pt x="0" y="43"/>
                  </a:moveTo>
                  <a:cubicBezTo>
                    <a:pt x="9" y="33"/>
                    <a:pt x="13" y="13"/>
                    <a:pt x="9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" name="Freeform 283">
              <a:extLst>
                <a:ext uri="{FF2B5EF4-FFF2-40B4-BE49-F238E27FC236}">
                  <a16:creationId xmlns:a16="http://schemas.microsoft.com/office/drawing/2014/main" id="{00C0D71A-6D56-9D8E-7B6C-25650783D3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7" y="2472"/>
              <a:ext cx="255" cy="974"/>
            </a:xfrm>
            <a:custGeom>
              <a:avLst/>
              <a:gdLst>
                <a:gd name="T0" fmla="*/ 0 w 112"/>
                <a:gd name="T1" fmla="*/ 0 h 400"/>
                <a:gd name="T2" fmla="*/ 556 w 112"/>
                <a:gd name="T3" fmla="*/ 1748 h 400"/>
                <a:gd name="T4" fmla="*/ 756 w 112"/>
                <a:gd name="T5" fmla="*/ 3058 h 400"/>
                <a:gd name="T6" fmla="*/ 674 w 112"/>
                <a:gd name="T7" fmla="*/ 4227 h 400"/>
                <a:gd name="T8" fmla="*/ 1323 w 112"/>
                <a:gd name="T9" fmla="*/ 5544 h 4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2" h="400">
                  <a:moveTo>
                    <a:pt x="0" y="0"/>
                  </a:moveTo>
                  <a:cubicBezTo>
                    <a:pt x="36" y="42"/>
                    <a:pt x="35" y="61"/>
                    <a:pt x="47" y="121"/>
                  </a:cubicBezTo>
                  <a:cubicBezTo>
                    <a:pt x="53" y="153"/>
                    <a:pt x="63" y="182"/>
                    <a:pt x="64" y="212"/>
                  </a:cubicBezTo>
                  <a:cubicBezTo>
                    <a:pt x="65" y="240"/>
                    <a:pt x="58" y="267"/>
                    <a:pt x="57" y="293"/>
                  </a:cubicBezTo>
                  <a:cubicBezTo>
                    <a:pt x="55" y="347"/>
                    <a:pt x="86" y="400"/>
                    <a:pt x="112" y="38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5" name="Freeform 284">
              <a:extLst>
                <a:ext uri="{FF2B5EF4-FFF2-40B4-BE49-F238E27FC236}">
                  <a16:creationId xmlns:a16="http://schemas.microsoft.com/office/drawing/2014/main" id="{CE869ECF-173A-0DEA-97CB-FAB3FE80ED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5" y="3214"/>
              <a:ext cx="192" cy="98"/>
            </a:xfrm>
            <a:custGeom>
              <a:avLst/>
              <a:gdLst>
                <a:gd name="T0" fmla="*/ 0 w 84"/>
                <a:gd name="T1" fmla="*/ 559 h 40"/>
                <a:gd name="T2" fmla="*/ 1003 w 84"/>
                <a:gd name="T3" fmla="*/ 0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4" h="40">
                  <a:moveTo>
                    <a:pt x="0" y="38"/>
                  </a:moveTo>
                  <a:cubicBezTo>
                    <a:pt x="30" y="40"/>
                    <a:pt x="74" y="22"/>
                    <a:pt x="84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6" name="Freeform 285">
              <a:extLst>
                <a:ext uri="{FF2B5EF4-FFF2-40B4-BE49-F238E27FC236}">
                  <a16:creationId xmlns:a16="http://schemas.microsoft.com/office/drawing/2014/main" id="{1C8714FF-08C2-77D4-A88C-53829CBE73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4" y="2438"/>
              <a:ext cx="287" cy="969"/>
            </a:xfrm>
            <a:custGeom>
              <a:avLst/>
              <a:gdLst>
                <a:gd name="T0" fmla="*/ 1490 w 126"/>
                <a:gd name="T1" fmla="*/ 0 h 398"/>
                <a:gd name="T2" fmla="*/ 1146 w 126"/>
                <a:gd name="T3" fmla="*/ 1037 h 398"/>
                <a:gd name="T4" fmla="*/ 897 w 126"/>
                <a:gd name="T5" fmla="*/ 2223 h 398"/>
                <a:gd name="T6" fmla="*/ 897 w 126"/>
                <a:gd name="T7" fmla="*/ 3479 h 398"/>
                <a:gd name="T8" fmla="*/ 747 w 126"/>
                <a:gd name="T9" fmla="*/ 4429 h 398"/>
                <a:gd name="T10" fmla="*/ 0 w 126"/>
                <a:gd name="T11" fmla="*/ 5512 h 3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6" h="398">
                  <a:moveTo>
                    <a:pt x="126" y="0"/>
                  </a:moveTo>
                  <a:cubicBezTo>
                    <a:pt x="105" y="21"/>
                    <a:pt x="105" y="49"/>
                    <a:pt x="97" y="72"/>
                  </a:cubicBezTo>
                  <a:cubicBezTo>
                    <a:pt x="90" y="91"/>
                    <a:pt x="78" y="128"/>
                    <a:pt x="76" y="154"/>
                  </a:cubicBezTo>
                  <a:cubicBezTo>
                    <a:pt x="72" y="187"/>
                    <a:pt x="78" y="216"/>
                    <a:pt x="76" y="241"/>
                  </a:cubicBezTo>
                  <a:cubicBezTo>
                    <a:pt x="73" y="263"/>
                    <a:pt x="62" y="282"/>
                    <a:pt x="63" y="307"/>
                  </a:cubicBezTo>
                  <a:cubicBezTo>
                    <a:pt x="65" y="361"/>
                    <a:pt x="26" y="398"/>
                    <a:pt x="0" y="38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7" name="Freeform 286">
              <a:extLst>
                <a:ext uri="{FF2B5EF4-FFF2-40B4-BE49-F238E27FC236}">
                  <a16:creationId xmlns:a16="http://schemas.microsoft.com/office/drawing/2014/main" id="{3F55F832-91E2-C5A0-2217-B3F9456F7E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8" y="3214"/>
              <a:ext cx="180" cy="142"/>
            </a:xfrm>
            <a:custGeom>
              <a:avLst/>
              <a:gdLst>
                <a:gd name="T0" fmla="*/ 934 w 79"/>
                <a:gd name="T1" fmla="*/ 749 h 58"/>
                <a:gd name="T2" fmla="*/ 0 w 79"/>
                <a:gd name="T3" fmla="*/ 0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9" h="58">
                  <a:moveTo>
                    <a:pt x="79" y="51"/>
                  </a:moveTo>
                  <a:cubicBezTo>
                    <a:pt x="29" y="58"/>
                    <a:pt x="10" y="22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8" name="Freeform 287">
              <a:extLst>
                <a:ext uri="{FF2B5EF4-FFF2-40B4-BE49-F238E27FC236}">
                  <a16:creationId xmlns:a16="http://schemas.microsoft.com/office/drawing/2014/main" id="{7F6902AC-EE98-4C27-DBDE-B49B04EF39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4" y="2935"/>
              <a:ext cx="19" cy="158"/>
            </a:xfrm>
            <a:custGeom>
              <a:avLst/>
              <a:gdLst>
                <a:gd name="T0" fmla="*/ 107 w 8"/>
                <a:gd name="T1" fmla="*/ 0 h 65"/>
                <a:gd name="T2" fmla="*/ 12 w 8"/>
                <a:gd name="T3" fmla="*/ 933 h 6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65">
                  <a:moveTo>
                    <a:pt x="8" y="0"/>
                  </a:moveTo>
                  <a:cubicBezTo>
                    <a:pt x="8" y="22"/>
                    <a:pt x="0" y="43"/>
                    <a:pt x="1" y="6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9" name="Freeform 288">
              <a:extLst>
                <a:ext uri="{FF2B5EF4-FFF2-40B4-BE49-F238E27FC236}">
                  <a16:creationId xmlns:a16="http://schemas.microsoft.com/office/drawing/2014/main" id="{F21D2431-50F9-3CF6-4EFE-9988D81345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0" y="2969"/>
              <a:ext cx="45" cy="158"/>
            </a:xfrm>
            <a:custGeom>
              <a:avLst/>
              <a:gdLst>
                <a:gd name="T0" fmla="*/ 162 w 20"/>
                <a:gd name="T1" fmla="*/ 0 h 65"/>
                <a:gd name="T2" fmla="*/ 11 w 20"/>
                <a:gd name="T3" fmla="*/ 933 h 6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65">
                  <a:moveTo>
                    <a:pt x="14" y="0"/>
                  </a:moveTo>
                  <a:cubicBezTo>
                    <a:pt x="20" y="25"/>
                    <a:pt x="0" y="41"/>
                    <a:pt x="1" y="6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0" name="Freeform 289">
              <a:extLst>
                <a:ext uri="{FF2B5EF4-FFF2-40B4-BE49-F238E27FC236}">
                  <a16:creationId xmlns:a16="http://schemas.microsoft.com/office/drawing/2014/main" id="{2487E89D-E1F5-2824-1122-7AAD463CE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6" y="2504"/>
              <a:ext cx="66" cy="241"/>
            </a:xfrm>
            <a:custGeom>
              <a:avLst/>
              <a:gdLst>
                <a:gd name="T0" fmla="*/ 341 w 29"/>
                <a:gd name="T1" fmla="*/ 0 h 99"/>
                <a:gd name="T2" fmla="*/ 130 w 29"/>
                <a:gd name="T3" fmla="*/ 623 h 99"/>
                <a:gd name="T4" fmla="*/ 11 w 29"/>
                <a:gd name="T5" fmla="*/ 1429 h 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99">
                  <a:moveTo>
                    <a:pt x="29" y="0"/>
                  </a:moveTo>
                  <a:cubicBezTo>
                    <a:pt x="24" y="15"/>
                    <a:pt x="15" y="28"/>
                    <a:pt x="11" y="43"/>
                  </a:cubicBezTo>
                  <a:cubicBezTo>
                    <a:pt x="6" y="61"/>
                    <a:pt x="0" y="81"/>
                    <a:pt x="1" y="9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1" name="Freeform 290">
              <a:extLst>
                <a:ext uri="{FF2B5EF4-FFF2-40B4-BE49-F238E27FC236}">
                  <a16:creationId xmlns:a16="http://schemas.microsoft.com/office/drawing/2014/main" id="{6BF8B6FC-B3E0-0098-85E3-4953460366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4" y="3244"/>
              <a:ext cx="32" cy="41"/>
            </a:xfrm>
            <a:custGeom>
              <a:avLst/>
              <a:gdLst>
                <a:gd name="T0" fmla="*/ 0 w 14"/>
                <a:gd name="T1" fmla="*/ 239 h 17"/>
                <a:gd name="T2" fmla="*/ 167 w 14"/>
                <a:gd name="T3" fmla="*/ 99 h 17"/>
                <a:gd name="T4" fmla="*/ 94 w 14"/>
                <a:gd name="T5" fmla="*/ 41 h 17"/>
                <a:gd name="T6" fmla="*/ 110 w 14"/>
                <a:gd name="T7" fmla="*/ 0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" h="17">
                  <a:moveTo>
                    <a:pt x="0" y="17"/>
                  </a:moveTo>
                  <a:cubicBezTo>
                    <a:pt x="3" y="12"/>
                    <a:pt x="7" y="4"/>
                    <a:pt x="14" y="7"/>
                  </a:cubicBezTo>
                  <a:cubicBezTo>
                    <a:pt x="12" y="6"/>
                    <a:pt x="10" y="4"/>
                    <a:pt x="8" y="3"/>
                  </a:cubicBezTo>
                  <a:cubicBezTo>
                    <a:pt x="8" y="2"/>
                    <a:pt x="8" y="1"/>
                    <a:pt x="9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" name="Freeform 291">
              <a:extLst>
                <a:ext uri="{FF2B5EF4-FFF2-40B4-BE49-F238E27FC236}">
                  <a16:creationId xmlns:a16="http://schemas.microsoft.com/office/drawing/2014/main" id="{4BEC73AD-0A72-8DC4-B60A-3CCDE2C1CE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2" y="3163"/>
              <a:ext cx="32" cy="122"/>
            </a:xfrm>
            <a:custGeom>
              <a:avLst/>
              <a:gdLst>
                <a:gd name="T0" fmla="*/ 0 w 14"/>
                <a:gd name="T1" fmla="*/ 0 h 50"/>
                <a:gd name="T2" fmla="*/ 167 w 14"/>
                <a:gd name="T3" fmla="*/ 727 h 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50">
                  <a:moveTo>
                    <a:pt x="0" y="0"/>
                  </a:moveTo>
                  <a:cubicBezTo>
                    <a:pt x="7" y="18"/>
                    <a:pt x="2" y="35"/>
                    <a:pt x="14" y="5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" name="Freeform 292">
              <a:extLst>
                <a:ext uri="{FF2B5EF4-FFF2-40B4-BE49-F238E27FC236}">
                  <a16:creationId xmlns:a16="http://schemas.microsoft.com/office/drawing/2014/main" id="{DE889CFB-1FE7-17B0-4478-6EAFE2E346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5" y="3292"/>
              <a:ext cx="119" cy="102"/>
            </a:xfrm>
            <a:custGeom>
              <a:avLst/>
              <a:gdLst>
                <a:gd name="T0" fmla="*/ 0 w 52"/>
                <a:gd name="T1" fmla="*/ 512 h 42"/>
                <a:gd name="T2" fmla="*/ 382 w 52"/>
                <a:gd name="T3" fmla="*/ 471 h 42"/>
                <a:gd name="T4" fmla="*/ 622 w 52"/>
                <a:gd name="T5" fmla="*/ 0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2" h="42">
                  <a:moveTo>
                    <a:pt x="0" y="36"/>
                  </a:moveTo>
                  <a:cubicBezTo>
                    <a:pt x="13" y="39"/>
                    <a:pt x="20" y="42"/>
                    <a:pt x="32" y="33"/>
                  </a:cubicBezTo>
                  <a:cubicBezTo>
                    <a:pt x="42" y="25"/>
                    <a:pt x="49" y="12"/>
                    <a:pt x="52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4" name="Freeform 293">
              <a:extLst>
                <a:ext uri="{FF2B5EF4-FFF2-40B4-BE49-F238E27FC236}">
                  <a16:creationId xmlns:a16="http://schemas.microsoft.com/office/drawing/2014/main" id="{9B9582FF-A1B5-F3DF-7352-5E4F35C3B3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1" y="3248"/>
              <a:ext cx="14" cy="13"/>
            </a:xfrm>
            <a:custGeom>
              <a:avLst/>
              <a:gdLst>
                <a:gd name="T0" fmla="*/ 77 w 6"/>
                <a:gd name="T1" fmla="*/ 34 h 5"/>
                <a:gd name="T2" fmla="*/ 0 w 6"/>
                <a:gd name="T3" fmla="*/ 0 h 5"/>
                <a:gd name="T4" fmla="*/ 12 w 6"/>
                <a:gd name="T5" fmla="*/ 88 h 5"/>
                <a:gd name="T6" fmla="*/ 12 w 6"/>
                <a:gd name="T7" fmla="*/ 34 h 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5">
                  <a:moveTo>
                    <a:pt x="6" y="2"/>
                  </a:moveTo>
                  <a:cubicBezTo>
                    <a:pt x="4" y="1"/>
                    <a:pt x="2" y="2"/>
                    <a:pt x="0" y="0"/>
                  </a:cubicBezTo>
                  <a:cubicBezTo>
                    <a:pt x="0" y="2"/>
                    <a:pt x="0" y="4"/>
                    <a:pt x="1" y="5"/>
                  </a:cubicBezTo>
                  <a:cubicBezTo>
                    <a:pt x="2" y="4"/>
                    <a:pt x="1" y="1"/>
                    <a:pt x="1" y="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5" name="Freeform 294">
              <a:extLst>
                <a:ext uri="{FF2B5EF4-FFF2-40B4-BE49-F238E27FC236}">
                  <a16:creationId xmlns:a16="http://schemas.microsoft.com/office/drawing/2014/main" id="{FC8122EE-B881-9868-E44D-EAD56300BE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2" y="3407"/>
              <a:ext cx="30" cy="36"/>
            </a:xfrm>
            <a:custGeom>
              <a:avLst/>
              <a:gdLst>
                <a:gd name="T0" fmla="*/ 0 w 13"/>
                <a:gd name="T1" fmla="*/ 0 h 15"/>
                <a:gd name="T2" fmla="*/ 74 w 13"/>
                <a:gd name="T3" fmla="*/ 206 h 15"/>
                <a:gd name="T4" fmla="*/ 159 w 13"/>
                <a:gd name="T5" fmla="*/ 98 h 15"/>
                <a:gd name="T6" fmla="*/ 111 w 13"/>
                <a:gd name="T7" fmla="*/ 139 h 15"/>
                <a:gd name="T8" fmla="*/ 74 w 13"/>
                <a:gd name="T9" fmla="*/ 82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15">
                  <a:moveTo>
                    <a:pt x="0" y="0"/>
                  </a:moveTo>
                  <a:cubicBezTo>
                    <a:pt x="3" y="5"/>
                    <a:pt x="5" y="10"/>
                    <a:pt x="6" y="15"/>
                  </a:cubicBezTo>
                  <a:cubicBezTo>
                    <a:pt x="7" y="12"/>
                    <a:pt x="9" y="9"/>
                    <a:pt x="13" y="7"/>
                  </a:cubicBezTo>
                  <a:cubicBezTo>
                    <a:pt x="11" y="9"/>
                    <a:pt x="10" y="9"/>
                    <a:pt x="9" y="10"/>
                  </a:cubicBezTo>
                  <a:cubicBezTo>
                    <a:pt x="7" y="10"/>
                    <a:pt x="6" y="8"/>
                    <a:pt x="6" y="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6" name="Freeform 295">
              <a:extLst>
                <a:ext uri="{FF2B5EF4-FFF2-40B4-BE49-F238E27FC236}">
                  <a16:creationId xmlns:a16="http://schemas.microsoft.com/office/drawing/2014/main" id="{2BA2C483-A4F3-67F7-B076-F8A021A7C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0" y="3321"/>
              <a:ext cx="16" cy="25"/>
            </a:xfrm>
            <a:custGeom>
              <a:avLst/>
              <a:gdLst>
                <a:gd name="T0" fmla="*/ 25 w 7"/>
                <a:gd name="T1" fmla="*/ 158 h 10"/>
                <a:gd name="T2" fmla="*/ 85 w 7"/>
                <a:gd name="T3" fmla="*/ 0 h 10"/>
                <a:gd name="T4" fmla="*/ 0 w 7"/>
                <a:gd name="T5" fmla="*/ 95 h 10"/>
                <a:gd name="T6" fmla="*/ 11 w 7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" h="10">
                  <a:moveTo>
                    <a:pt x="2" y="10"/>
                  </a:moveTo>
                  <a:cubicBezTo>
                    <a:pt x="2" y="6"/>
                    <a:pt x="5" y="1"/>
                    <a:pt x="7" y="0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1" y="2"/>
                    <a:pt x="0" y="0"/>
                    <a:pt x="1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7" name="Freeform 296">
              <a:extLst>
                <a:ext uri="{FF2B5EF4-FFF2-40B4-BE49-F238E27FC236}">
                  <a16:creationId xmlns:a16="http://schemas.microsoft.com/office/drawing/2014/main" id="{D2D8F476-8F22-1205-8420-37826A00B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2" y="2798"/>
              <a:ext cx="11" cy="39"/>
            </a:xfrm>
            <a:custGeom>
              <a:avLst/>
              <a:gdLst>
                <a:gd name="T0" fmla="*/ 9 w 5"/>
                <a:gd name="T1" fmla="*/ 0 h 16"/>
                <a:gd name="T2" fmla="*/ 0 w 5"/>
                <a:gd name="T3" fmla="*/ 190 h 16"/>
                <a:gd name="T4" fmla="*/ 53 w 5"/>
                <a:gd name="T5" fmla="*/ 232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16">
                  <a:moveTo>
                    <a:pt x="1" y="0"/>
                  </a:moveTo>
                  <a:cubicBezTo>
                    <a:pt x="1" y="5"/>
                    <a:pt x="1" y="9"/>
                    <a:pt x="0" y="13"/>
                  </a:cubicBezTo>
                  <a:cubicBezTo>
                    <a:pt x="3" y="13"/>
                    <a:pt x="3" y="15"/>
                    <a:pt x="5" y="1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8" name="Freeform 297">
              <a:extLst>
                <a:ext uri="{FF2B5EF4-FFF2-40B4-BE49-F238E27FC236}">
                  <a16:creationId xmlns:a16="http://schemas.microsoft.com/office/drawing/2014/main" id="{9835715E-8FBB-30E5-038D-C6D96083E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4" y="2684"/>
              <a:ext cx="10" cy="22"/>
            </a:xfrm>
            <a:custGeom>
              <a:avLst/>
              <a:gdLst>
                <a:gd name="T0" fmla="*/ 63 w 4"/>
                <a:gd name="T1" fmla="*/ 0 h 9"/>
                <a:gd name="T2" fmla="*/ 20 w 4"/>
                <a:gd name="T3" fmla="*/ 120 h 9"/>
                <a:gd name="T4" fmla="*/ 20 w 4"/>
                <a:gd name="T5" fmla="*/ 120 h 9"/>
                <a:gd name="T6" fmla="*/ 20 w 4"/>
                <a:gd name="T7" fmla="*/ 9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9">
                  <a:moveTo>
                    <a:pt x="4" y="0"/>
                  </a:moveTo>
                  <a:cubicBezTo>
                    <a:pt x="3" y="3"/>
                    <a:pt x="2" y="6"/>
                    <a:pt x="1" y="8"/>
                  </a:cubicBezTo>
                  <a:cubicBezTo>
                    <a:pt x="1" y="9"/>
                    <a:pt x="1" y="9"/>
                    <a:pt x="1" y="8"/>
                  </a:cubicBezTo>
                  <a:cubicBezTo>
                    <a:pt x="0" y="7"/>
                    <a:pt x="1" y="7"/>
                    <a:pt x="1" y="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9" name="Freeform 298">
              <a:extLst>
                <a:ext uri="{FF2B5EF4-FFF2-40B4-BE49-F238E27FC236}">
                  <a16:creationId xmlns:a16="http://schemas.microsoft.com/office/drawing/2014/main" id="{C9E0826A-B67D-1B5F-DD2B-2A66807777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0" y="3258"/>
              <a:ext cx="7" cy="29"/>
            </a:xfrm>
            <a:custGeom>
              <a:avLst/>
              <a:gdLst>
                <a:gd name="T0" fmla="*/ 12 w 3"/>
                <a:gd name="T1" fmla="*/ 0 h 12"/>
                <a:gd name="T2" fmla="*/ 37 w 3"/>
                <a:gd name="T3" fmla="*/ 169 h 12"/>
                <a:gd name="T4" fmla="*/ 12 w 3"/>
                <a:gd name="T5" fmla="*/ 58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12">
                  <a:moveTo>
                    <a:pt x="1" y="0"/>
                  </a:moveTo>
                  <a:cubicBezTo>
                    <a:pt x="0" y="4"/>
                    <a:pt x="1" y="9"/>
                    <a:pt x="3" y="12"/>
                  </a:cubicBezTo>
                  <a:cubicBezTo>
                    <a:pt x="2" y="10"/>
                    <a:pt x="2" y="7"/>
                    <a:pt x="1" y="4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0" name="Freeform 299">
              <a:extLst>
                <a:ext uri="{FF2B5EF4-FFF2-40B4-BE49-F238E27FC236}">
                  <a16:creationId xmlns:a16="http://schemas.microsoft.com/office/drawing/2014/main" id="{6D3F771A-540C-ADCD-9AC1-51C73076A3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3" y="3100"/>
              <a:ext cx="14" cy="37"/>
            </a:xfrm>
            <a:custGeom>
              <a:avLst/>
              <a:gdLst>
                <a:gd name="T0" fmla="*/ 77 w 6"/>
                <a:gd name="T1" fmla="*/ 0 h 15"/>
                <a:gd name="T2" fmla="*/ 0 w 6"/>
                <a:gd name="T3" fmla="*/ 121 h 15"/>
                <a:gd name="T4" fmla="*/ 37 w 6"/>
                <a:gd name="T5" fmla="*/ 224 h 15"/>
                <a:gd name="T6" fmla="*/ 77 w 6"/>
                <a:gd name="T7" fmla="*/ 12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15">
                  <a:moveTo>
                    <a:pt x="6" y="0"/>
                  </a:moveTo>
                  <a:cubicBezTo>
                    <a:pt x="4" y="3"/>
                    <a:pt x="2" y="6"/>
                    <a:pt x="0" y="8"/>
                  </a:cubicBezTo>
                  <a:cubicBezTo>
                    <a:pt x="2" y="10"/>
                    <a:pt x="2" y="13"/>
                    <a:pt x="3" y="15"/>
                  </a:cubicBezTo>
                  <a:cubicBezTo>
                    <a:pt x="4" y="11"/>
                    <a:pt x="5" y="6"/>
                    <a:pt x="6" y="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1" name="Freeform 300">
              <a:extLst>
                <a:ext uri="{FF2B5EF4-FFF2-40B4-BE49-F238E27FC236}">
                  <a16:creationId xmlns:a16="http://schemas.microsoft.com/office/drawing/2014/main" id="{D6FCD939-819F-0554-7A03-73ECEE3BD1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3005"/>
              <a:ext cx="12" cy="12"/>
            </a:xfrm>
            <a:custGeom>
              <a:avLst/>
              <a:gdLst>
                <a:gd name="T0" fmla="*/ 41 w 5"/>
                <a:gd name="T1" fmla="*/ 0 h 5"/>
                <a:gd name="T2" fmla="*/ 0 w 5"/>
                <a:gd name="T3" fmla="*/ 70 h 5"/>
                <a:gd name="T4" fmla="*/ 41 w 5"/>
                <a:gd name="T5" fmla="*/ 29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2"/>
                    <a:pt x="1" y="3"/>
                    <a:pt x="0" y="5"/>
                  </a:cubicBezTo>
                  <a:cubicBezTo>
                    <a:pt x="0" y="5"/>
                    <a:pt x="5" y="1"/>
                    <a:pt x="3" y="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2" name="Freeform 301">
              <a:extLst>
                <a:ext uri="{FF2B5EF4-FFF2-40B4-BE49-F238E27FC236}">
                  <a16:creationId xmlns:a16="http://schemas.microsoft.com/office/drawing/2014/main" id="{C817D8AA-58DC-3DE3-12E0-6E8063C57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2" y="2942"/>
              <a:ext cx="9" cy="15"/>
            </a:xfrm>
            <a:custGeom>
              <a:avLst/>
              <a:gdLst>
                <a:gd name="T0" fmla="*/ 45 w 4"/>
                <a:gd name="T1" fmla="*/ 0 h 6"/>
                <a:gd name="T2" fmla="*/ 25 w 4"/>
                <a:gd name="T3" fmla="*/ 83 h 6"/>
                <a:gd name="T4" fmla="*/ 25 w 4"/>
                <a:gd name="T5" fmla="*/ 83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6">
                  <a:moveTo>
                    <a:pt x="4" y="0"/>
                  </a:moveTo>
                  <a:cubicBezTo>
                    <a:pt x="3" y="2"/>
                    <a:pt x="3" y="4"/>
                    <a:pt x="2" y="5"/>
                  </a:cubicBezTo>
                  <a:cubicBezTo>
                    <a:pt x="0" y="6"/>
                    <a:pt x="2" y="5"/>
                    <a:pt x="2" y="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" name="Freeform 302">
              <a:extLst>
                <a:ext uri="{FF2B5EF4-FFF2-40B4-BE49-F238E27FC236}">
                  <a16:creationId xmlns:a16="http://schemas.microsoft.com/office/drawing/2014/main" id="{15D10060-9AF4-0312-3E36-9529F5BA36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5" y="2876"/>
              <a:ext cx="18" cy="54"/>
            </a:xfrm>
            <a:custGeom>
              <a:avLst/>
              <a:gdLst>
                <a:gd name="T0" fmla="*/ 11 w 8"/>
                <a:gd name="T1" fmla="*/ 0 h 22"/>
                <a:gd name="T2" fmla="*/ 92 w 8"/>
                <a:gd name="T3" fmla="*/ 150 h 22"/>
                <a:gd name="T4" fmla="*/ 36 w 8"/>
                <a:gd name="T5" fmla="*/ 326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22">
                  <a:moveTo>
                    <a:pt x="1" y="0"/>
                  </a:moveTo>
                  <a:cubicBezTo>
                    <a:pt x="0" y="5"/>
                    <a:pt x="3" y="9"/>
                    <a:pt x="8" y="10"/>
                  </a:cubicBezTo>
                  <a:cubicBezTo>
                    <a:pt x="3" y="12"/>
                    <a:pt x="2" y="19"/>
                    <a:pt x="3" y="2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4" name="Freeform 303">
              <a:extLst>
                <a:ext uri="{FF2B5EF4-FFF2-40B4-BE49-F238E27FC236}">
                  <a16:creationId xmlns:a16="http://schemas.microsoft.com/office/drawing/2014/main" id="{C9C3BE38-9056-29CF-3EBC-0307BC0D50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9" y="2752"/>
              <a:ext cx="19" cy="63"/>
            </a:xfrm>
            <a:custGeom>
              <a:avLst/>
              <a:gdLst>
                <a:gd name="T0" fmla="*/ 107 w 8"/>
                <a:gd name="T1" fmla="*/ 0 h 26"/>
                <a:gd name="T2" fmla="*/ 57 w 8"/>
                <a:gd name="T3" fmla="*/ 371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26">
                  <a:moveTo>
                    <a:pt x="8" y="0"/>
                  </a:moveTo>
                  <a:cubicBezTo>
                    <a:pt x="5" y="5"/>
                    <a:pt x="0" y="22"/>
                    <a:pt x="4" y="2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" name="Freeform 304">
              <a:extLst>
                <a:ext uri="{FF2B5EF4-FFF2-40B4-BE49-F238E27FC236}">
                  <a16:creationId xmlns:a16="http://schemas.microsoft.com/office/drawing/2014/main" id="{DAD41D2A-9EC7-A9A4-33C9-8FC1444821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1" y="3275"/>
              <a:ext cx="16" cy="10"/>
            </a:xfrm>
            <a:custGeom>
              <a:avLst/>
              <a:gdLst>
                <a:gd name="T0" fmla="*/ 0 w 7"/>
                <a:gd name="T1" fmla="*/ 63 h 4"/>
                <a:gd name="T2" fmla="*/ 85 w 7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4">
                  <a:moveTo>
                    <a:pt x="0" y="4"/>
                  </a:moveTo>
                  <a:cubicBezTo>
                    <a:pt x="1" y="1"/>
                    <a:pt x="4" y="0"/>
                    <a:pt x="7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6" name="Freeform 305">
              <a:extLst>
                <a:ext uri="{FF2B5EF4-FFF2-40B4-BE49-F238E27FC236}">
                  <a16:creationId xmlns:a16="http://schemas.microsoft.com/office/drawing/2014/main" id="{159D8CB2-A13B-2852-9490-305A611A84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6" y="2961"/>
              <a:ext cx="25" cy="71"/>
            </a:xfrm>
            <a:custGeom>
              <a:avLst/>
              <a:gdLst>
                <a:gd name="T0" fmla="*/ 118 w 11"/>
                <a:gd name="T1" fmla="*/ 59 h 29"/>
                <a:gd name="T2" fmla="*/ 0 w 11"/>
                <a:gd name="T3" fmla="*/ 426 h 29"/>
                <a:gd name="T4" fmla="*/ 130 w 11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9">
                  <a:moveTo>
                    <a:pt x="10" y="4"/>
                  </a:moveTo>
                  <a:cubicBezTo>
                    <a:pt x="6" y="12"/>
                    <a:pt x="4" y="20"/>
                    <a:pt x="0" y="29"/>
                  </a:cubicBezTo>
                  <a:cubicBezTo>
                    <a:pt x="3" y="20"/>
                    <a:pt x="7" y="8"/>
                    <a:pt x="11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7" name="Freeform 306">
              <a:extLst>
                <a:ext uri="{FF2B5EF4-FFF2-40B4-BE49-F238E27FC236}">
                  <a16:creationId xmlns:a16="http://schemas.microsoft.com/office/drawing/2014/main" id="{54644E38-8AD2-17D4-F621-92C0A8816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9" y="3003"/>
              <a:ext cx="25" cy="129"/>
            </a:xfrm>
            <a:custGeom>
              <a:avLst/>
              <a:gdLst>
                <a:gd name="T0" fmla="*/ 0 w 11"/>
                <a:gd name="T1" fmla="*/ 112 h 53"/>
                <a:gd name="T2" fmla="*/ 36 w 11"/>
                <a:gd name="T3" fmla="*/ 674 h 53"/>
                <a:gd name="T4" fmla="*/ 73 w 11"/>
                <a:gd name="T5" fmla="*/ 112 h 53"/>
                <a:gd name="T6" fmla="*/ 73 w 11"/>
                <a:gd name="T7" fmla="*/ 652 h 53"/>
                <a:gd name="T8" fmla="*/ 93 w 11"/>
                <a:gd name="T9" fmla="*/ 392 h 53"/>
                <a:gd name="T10" fmla="*/ 130 w 11"/>
                <a:gd name="T11" fmla="*/ 0 h 53"/>
                <a:gd name="T12" fmla="*/ 45 w 11"/>
                <a:gd name="T13" fmla="*/ 764 h 5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" h="53">
                  <a:moveTo>
                    <a:pt x="0" y="8"/>
                  </a:moveTo>
                  <a:cubicBezTo>
                    <a:pt x="5" y="18"/>
                    <a:pt x="3" y="35"/>
                    <a:pt x="3" y="47"/>
                  </a:cubicBezTo>
                  <a:cubicBezTo>
                    <a:pt x="5" y="35"/>
                    <a:pt x="0" y="17"/>
                    <a:pt x="6" y="8"/>
                  </a:cubicBezTo>
                  <a:cubicBezTo>
                    <a:pt x="9" y="19"/>
                    <a:pt x="2" y="33"/>
                    <a:pt x="6" y="45"/>
                  </a:cubicBezTo>
                  <a:cubicBezTo>
                    <a:pt x="8" y="39"/>
                    <a:pt x="8" y="33"/>
                    <a:pt x="8" y="27"/>
                  </a:cubicBezTo>
                  <a:cubicBezTo>
                    <a:pt x="9" y="18"/>
                    <a:pt x="10" y="9"/>
                    <a:pt x="11" y="0"/>
                  </a:cubicBezTo>
                  <a:cubicBezTo>
                    <a:pt x="7" y="16"/>
                    <a:pt x="3" y="37"/>
                    <a:pt x="4" y="5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8" name="Freeform 307">
              <a:extLst>
                <a:ext uri="{FF2B5EF4-FFF2-40B4-BE49-F238E27FC236}">
                  <a16:creationId xmlns:a16="http://schemas.microsoft.com/office/drawing/2014/main" id="{D702EA55-8F0E-DB23-25DD-5E66BB670F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8" y="3129"/>
              <a:ext cx="1" cy="100"/>
            </a:xfrm>
            <a:custGeom>
              <a:avLst/>
              <a:gdLst>
                <a:gd name="T0" fmla="*/ 0 w 1"/>
                <a:gd name="T1" fmla="*/ 0 h 41"/>
                <a:gd name="T2" fmla="*/ 0 w 1"/>
                <a:gd name="T3" fmla="*/ 595 h 4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41">
                  <a:moveTo>
                    <a:pt x="0" y="0"/>
                  </a:moveTo>
                  <a:cubicBezTo>
                    <a:pt x="0" y="13"/>
                    <a:pt x="0" y="27"/>
                    <a:pt x="0" y="4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9" name="Freeform 308">
              <a:extLst>
                <a:ext uri="{FF2B5EF4-FFF2-40B4-BE49-F238E27FC236}">
                  <a16:creationId xmlns:a16="http://schemas.microsoft.com/office/drawing/2014/main" id="{19D59FD3-DCBE-C7D2-BB8A-BBE96854D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" y="3309"/>
              <a:ext cx="48" cy="54"/>
            </a:xfrm>
            <a:custGeom>
              <a:avLst/>
              <a:gdLst>
                <a:gd name="T0" fmla="*/ 0 w 21"/>
                <a:gd name="T1" fmla="*/ 326 h 22"/>
                <a:gd name="T2" fmla="*/ 37 w 21"/>
                <a:gd name="T3" fmla="*/ 162 h 22"/>
                <a:gd name="T4" fmla="*/ 251 w 21"/>
                <a:gd name="T5" fmla="*/ 0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22">
                  <a:moveTo>
                    <a:pt x="0" y="22"/>
                  </a:moveTo>
                  <a:cubicBezTo>
                    <a:pt x="1" y="18"/>
                    <a:pt x="1" y="14"/>
                    <a:pt x="3" y="11"/>
                  </a:cubicBezTo>
                  <a:cubicBezTo>
                    <a:pt x="8" y="13"/>
                    <a:pt x="17" y="4"/>
                    <a:pt x="21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0" name="Freeform 309">
              <a:extLst>
                <a:ext uri="{FF2B5EF4-FFF2-40B4-BE49-F238E27FC236}">
                  <a16:creationId xmlns:a16="http://schemas.microsoft.com/office/drawing/2014/main" id="{D659B2FB-7A27-EEB4-DAB2-912A1E8B28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7" y="3341"/>
              <a:ext cx="9" cy="2"/>
            </a:xfrm>
            <a:custGeom>
              <a:avLst/>
              <a:gdLst>
                <a:gd name="T0" fmla="*/ 0 w 4"/>
                <a:gd name="T1" fmla="*/ 0 h 1"/>
                <a:gd name="T2" fmla="*/ 45 w 4"/>
                <a:gd name="T3" fmla="*/ 8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">
                  <a:moveTo>
                    <a:pt x="0" y="0"/>
                  </a:moveTo>
                  <a:cubicBezTo>
                    <a:pt x="2" y="0"/>
                    <a:pt x="3" y="0"/>
                    <a:pt x="4" y="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" name="Freeform 310">
              <a:extLst>
                <a:ext uri="{FF2B5EF4-FFF2-40B4-BE49-F238E27FC236}">
                  <a16:creationId xmlns:a16="http://schemas.microsoft.com/office/drawing/2014/main" id="{438617D5-C89C-7534-BA76-637AC19719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3" y="2815"/>
              <a:ext cx="13" cy="86"/>
            </a:xfrm>
            <a:custGeom>
              <a:avLst/>
              <a:gdLst>
                <a:gd name="T0" fmla="*/ 61 w 6"/>
                <a:gd name="T1" fmla="*/ 0 h 35"/>
                <a:gd name="T2" fmla="*/ 61 w 6"/>
                <a:gd name="T3" fmla="*/ 518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5">
                  <a:moveTo>
                    <a:pt x="6" y="0"/>
                  </a:moveTo>
                  <a:cubicBezTo>
                    <a:pt x="0" y="6"/>
                    <a:pt x="6" y="27"/>
                    <a:pt x="6" y="35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" name="Freeform 311">
              <a:extLst>
                <a:ext uri="{FF2B5EF4-FFF2-40B4-BE49-F238E27FC236}">
                  <a16:creationId xmlns:a16="http://schemas.microsoft.com/office/drawing/2014/main" id="{E8FFF40F-D141-AE2A-9896-3BDA666BB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" y="2913"/>
              <a:ext cx="16" cy="73"/>
            </a:xfrm>
            <a:custGeom>
              <a:avLst/>
              <a:gdLst>
                <a:gd name="T0" fmla="*/ 85 w 7"/>
                <a:gd name="T1" fmla="*/ 0 h 30"/>
                <a:gd name="T2" fmla="*/ 11 w 7"/>
                <a:gd name="T3" fmla="*/ 433 h 3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30">
                  <a:moveTo>
                    <a:pt x="7" y="0"/>
                  </a:moveTo>
                  <a:cubicBezTo>
                    <a:pt x="0" y="5"/>
                    <a:pt x="1" y="22"/>
                    <a:pt x="1" y="3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3" name="Freeform 312">
              <a:extLst>
                <a:ext uri="{FF2B5EF4-FFF2-40B4-BE49-F238E27FC236}">
                  <a16:creationId xmlns:a16="http://schemas.microsoft.com/office/drawing/2014/main" id="{541BFB50-CFE0-2CB7-8C3C-DFF1C5DBEB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6" y="2667"/>
              <a:ext cx="5" cy="17"/>
            </a:xfrm>
            <a:custGeom>
              <a:avLst/>
              <a:gdLst>
                <a:gd name="T0" fmla="*/ 0 w 2"/>
                <a:gd name="T1" fmla="*/ 0 h 7"/>
                <a:gd name="T2" fmla="*/ 20 w 2"/>
                <a:gd name="T3" fmla="*/ 70 h 7"/>
                <a:gd name="T4" fmla="*/ 20 w 2"/>
                <a:gd name="T5" fmla="*/ 87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7">
                  <a:moveTo>
                    <a:pt x="0" y="0"/>
                  </a:moveTo>
                  <a:cubicBezTo>
                    <a:pt x="0" y="2"/>
                    <a:pt x="0" y="3"/>
                    <a:pt x="1" y="5"/>
                  </a:cubicBezTo>
                  <a:cubicBezTo>
                    <a:pt x="1" y="7"/>
                    <a:pt x="2" y="6"/>
                    <a:pt x="1" y="6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4" name="Freeform 313">
              <a:extLst>
                <a:ext uri="{FF2B5EF4-FFF2-40B4-BE49-F238E27FC236}">
                  <a16:creationId xmlns:a16="http://schemas.microsoft.com/office/drawing/2014/main" id="{60704C1E-208B-4973-CC76-26BE69723E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8" y="2468"/>
              <a:ext cx="25" cy="116"/>
            </a:xfrm>
            <a:custGeom>
              <a:avLst/>
              <a:gdLst>
                <a:gd name="T0" fmla="*/ 130 w 11"/>
                <a:gd name="T1" fmla="*/ 0 h 48"/>
                <a:gd name="T2" fmla="*/ 102 w 11"/>
                <a:gd name="T3" fmla="*/ 268 h 48"/>
                <a:gd name="T4" fmla="*/ 11 w 11"/>
                <a:gd name="T5" fmla="*/ 677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48">
                  <a:moveTo>
                    <a:pt x="11" y="0"/>
                  </a:moveTo>
                  <a:cubicBezTo>
                    <a:pt x="8" y="6"/>
                    <a:pt x="7" y="13"/>
                    <a:pt x="9" y="19"/>
                  </a:cubicBezTo>
                  <a:cubicBezTo>
                    <a:pt x="0" y="24"/>
                    <a:pt x="4" y="40"/>
                    <a:pt x="1" y="48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5" name="Freeform 314">
              <a:extLst>
                <a:ext uri="{FF2B5EF4-FFF2-40B4-BE49-F238E27FC236}">
                  <a16:creationId xmlns:a16="http://schemas.microsoft.com/office/drawing/2014/main" id="{26AE9AE5-085A-7822-9742-CB9B3D9B4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4" y="2580"/>
              <a:ext cx="23" cy="17"/>
            </a:xfrm>
            <a:custGeom>
              <a:avLst/>
              <a:gdLst>
                <a:gd name="T0" fmla="*/ 0 w 10"/>
                <a:gd name="T1" fmla="*/ 100 h 7"/>
                <a:gd name="T2" fmla="*/ 122 w 10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7">
                  <a:moveTo>
                    <a:pt x="0" y="7"/>
                  </a:moveTo>
                  <a:cubicBezTo>
                    <a:pt x="2" y="4"/>
                    <a:pt x="7" y="1"/>
                    <a:pt x="10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6" name="Freeform 315">
              <a:extLst>
                <a:ext uri="{FF2B5EF4-FFF2-40B4-BE49-F238E27FC236}">
                  <a16:creationId xmlns:a16="http://schemas.microsoft.com/office/drawing/2014/main" id="{00BE53C5-C0D1-F52E-515E-38A4E4DAB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4" y="2640"/>
              <a:ext cx="11" cy="20"/>
            </a:xfrm>
            <a:custGeom>
              <a:avLst/>
              <a:gdLst>
                <a:gd name="T0" fmla="*/ 53 w 5"/>
                <a:gd name="T1" fmla="*/ 0 h 8"/>
                <a:gd name="T2" fmla="*/ 9 w 5"/>
                <a:gd name="T3" fmla="*/ 125 h 8"/>
                <a:gd name="T4" fmla="*/ 20 w 5"/>
                <a:gd name="T5" fmla="*/ 113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8">
                  <a:moveTo>
                    <a:pt x="5" y="0"/>
                  </a:moveTo>
                  <a:cubicBezTo>
                    <a:pt x="2" y="2"/>
                    <a:pt x="0" y="5"/>
                    <a:pt x="1" y="8"/>
                  </a:cubicBezTo>
                  <a:cubicBezTo>
                    <a:pt x="2" y="8"/>
                    <a:pt x="2" y="8"/>
                    <a:pt x="2" y="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7" name="Freeform 316">
              <a:extLst>
                <a:ext uri="{FF2B5EF4-FFF2-40B4-BE49-F238E27FC236}">
                  <a16:creationId xmlns:a16="http://schemas.microsoft.com/office/drawing/2014/main" id="{58E35575-13E4-F756-6FBB-DF750CA8B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3" y="3093"/>
              <a:ext cx="4" cy="22"/>
            </a:xfrm>
            <a:custGeom>
              <a:avLst/>
              <a:gdLst>
                <a:gd name="T0" fmla="*/ 0 w 2"/>
                <a:gd name="T1" fmla="*/ 0 h 9"/>
                <a:gd name="T2" fmla="*/ 8 w 2"/>
                <a:gd name="T3" fmla="*/ 132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9">
                  <a:moveTo>
                    <a:pt x="0" y="0"/>
                  </a:moveTo>
                  <a:cubicBezTo>
                    <a:pt x="1" y="3"/>
                    <a:pt x="2" y="6"/>
                    <a:pt x="1" y="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8" name="Freeform 317">
              <a:extLst>
                <a:ext uri="{FF2B5EF4-FFF2-40B4-BE49-F238E27FC236}">
                  <a16:creationId xmlns:a16="http://schemas.microsoft.com/office/drawing/2014/main" id="{CA888B35-4D83-DE58-9A64-836126791C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" y="2978"/>
              <a:ext cx="7" cy="52"/>
            </a:xfrm>
            <a:custGeom>
              <a:avLst/>
              <a:gdLst>
                <a:gd name="T0" fmla="*/ 0 w 3"/>
                <a:gd name="T1" fmla="*/ 0 h 21"/>
                <a:gd name="T2" fmla="*/ 37 w 3"/>
                <a:gd name="T3" fmla="*/ 124 h 21"/>
                <a:gd name="T4" fmla="*/ 0 w 3"/>
                <a:gd name="T5" fmla="*/ 319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21">
                  <a:moveTo>
                    <a:pt x="0" y="0"/>
                  </a:moveTo>
                  <a:cubicBezTo>
                    <a:pt x="0" y="3"/>
                    <a:pt x="3" y="6"/>
                    <a:pt x="3" y="8"/>
                  </a:cubicBezTo>
                  <a:cubicBezTo>
                    <a:pt x="3" y="12"/>
                    <a:pt x="1" y="17"/>
                    <a:pt x="0" y="21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9" name="Freeform 318">
              <a:extLst>
                <a:ext uri="{FF2B5EF4-FFF2-40B4-BE49-F238E27FC236}">
                  <a16:creationId xmlns:a16="http://schemas.microsoft.com/office/drawing/2014/main" id="{2277F540-A796-F775-BDBB-BADB044A0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5" y="3022"/>
              <a:ext cx="9" cy="8"/>
            </a:xfrm>
            <a:custGeom>
              <a:avLst/>
              <a:gdLst>
                <a:gd name="T0" fmla="*/ 0 w 4"/>
                <a:gd name="T1" fmla="*/ 56 h 3"/>
                <a:gd name="T2" fmla="*/ 45 w 4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cubicBezTo>
                    <a:pt x="1" y="1"/>
                    <a:pt x="3" y="0"/>
                    <a:pt x="4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0" name="Freeform 319">
              <a:extLst>
                <a:ext uri="{FF2B5EF4-FFF2-40B4-BE49-F238E27FC236}">
                  <a16:creationId xmlns:a16="http://schemas.microsoft.com/office/drawing/2014/main" id="{383F43C6-435E-AA88-EE81-2FF5CB51B9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8" y="2601"/>
              <a:ext cx="5" cy="8"/>
            </a:xfrm>
            <a:custGeom>
              <a:avLst/>
              <a:gdLst>
                <a:gd name="T0" fmla="*/ 20 w 2"/>
                <a:gd name="T1" fmla="*/ 21 h 3"/>
                <a:gd name="T2" fmla="*/ 0 w 2"/>
                <a:gd name="T3" fmla="*/ 56 h 3"/>
                <a:gd name="T4" fmla="*/ 33 w 2"/>
                <a:gd name="T5" fmla="*/ 0 h 3"/>
                <a:gd name="T6" fmla="*/ 20 w 2"/>
                <a:gd name="T7" fmla="*/ 56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" h="3">
                  <a:moveTo>
                    <a:pt x="1" y="1"/>
                  </a:moveTo>
                  <a:cubicBezTo>
                    <a:pt x="1" y="2"/>
                    <a:pt x="1" y="3"/>
                    <a:pt x="0" y="3"/>
                  </a:cubicBezTo>
                  <a:cubicBezTo>
                    <a:pt x="1" y="2"/>
                    <a:pt x="1" y="1"/>
                    <a:pt x="2" y="0"/>
                  </a:cubicBezTo>
                  <a:cubicBezTo>
                    <a:pt x="0" y="1"/>
                    <a:pt x="1" y="3"/>
                    <a:pt x="1" y="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1" name="Freeform 320">
              <a:extLst>
                <a:ext uri="{FF2B5EF4-FFF2-40B4-BE49-F238E27FC236}">
                  <a16:creationId xmlns:a16="http://schemas.microsoft.com/office/drawing/2014/main" id="{3C4AE7ED-BBA9-0B4D-85A7-1218DB19A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7" y="2691"/>
              <a:ext cx="18" cy="78"/>
            </a:xfrm>
            <a:custGeom>
              <a:avLst/>
              <a:gdLst>
                <a:gd name="T0" fmla="*/ 25 w 8"/>
                <a:gd name="T1" fmla="*/ 0 h 32"/>
                <a:gd name="T2" fmla="*/ 11 w 8"/>
                <a:gd name="T3" fmla="*/ 100 h 32"/>
                <a:gd name="T4" fmla="*/ 45 w 8"/>
                <a:gd name="T5" fmla="*/ 173 h 32"/>
                <a:gd name="T6" fmla="*/ 92 w 8"/>
                <a:gd name="T7" fmla="*/ 463 h 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32">
                  <a:moveTo>
                    <a:pt x="2" y="0"/>
                  </a:moveTo>
                  <a:cubicBezTo>
                    <a:pt x="3" y="2"/>
                    <a:pt x="0" y="5"/>
                    <a:pt x="1" y="7"/>
                  </a:cubicBezTo>
                  <a:cubicBezTo>
                    <a:pt x="1" y="11"/>
                    <a:pt x="2" y="10"/>
                    <a:pt x="4" y="12"/>
                  </a:cubicBezTo>
                  <a:cubicBezTo>
                    <a:pt x="8" y="19"/>
                    <a:pt x="5" y="26"/>
                    <a:pt x="8" y="3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2" name="Freeform 321">
              <a:extLst>
                <a:ext uri="{FF2B5EF4-FFF2-40B4-BE49-F238E27FC236}">
                  <a16:creationId xmlns:a16="http://schemas.microsoft.com/office/drawing/2014/main" id="{2AEC0C71-B17E-85AB-881F-F17E5E3E32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7" y="2708"/>
              <a:ext cx="32" cy="139"/>
            </a:xfrm>
            <a:custGeom>
              <a:avLst/>
              <a:gdLst>
                <a:gd name="T0" fmla="*/ 0 w 14"/>
                <a:gd name="T1" fmla="*/ 0 h 57"/>
                <a:gd name="T2" fmla="*/ 130 w 14"/>
                <a:gd name="T3" fmla="*/ 827 h 5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57">
                  <a:moveTo>
                    <a:pt x="0" y="0"/>
                  </a:moveTo>
                  <a:cubicBezTo>
                    <a:pt x="14" y="17"/>
                    <a:pt x="6" y="36"/>
                    <a:pt x="11" y="57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" name="Freeform 322">
              <a:extLst>
                <a:ext uri="{FF2B5EF4-FFF2-40B4-BE49-F238E27FC236}">
                  <a16:creationId xmlns:a16="http://schemas.microsoft.com/office/drawing/2014/main" id="{E3ADC5A4-7357-9B26-99FF-3EF72DBEF0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6" y="3027"/>
              <a:ext cx="15" cy="56"/>
            </a:xfrm>
            <a:custGeom>
              <a:avLst/>
              <a:gdLst>
                <a:gd name="T0" fmla="*/ 0 w 7"/>
                <a:gd name="T1" fmla="*/ 0 h 23"/>
                <a:gd name="T2" fmla="*/ 60 w 7"/>
                <a:gd name="T3" fmla="*/ 331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23">
                  <a:moveTo>
                    <a:pt x="0" y="0"/>
                  </a:moveTo>
                  <a:cubicBezTo>
                    <a:pt x="2" y="9"/>
                    <a:pt x="7" y="13"/>
                    <a:pt x="6" y="2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4" name="Freeform 323">
              <a:extLst>
                <a:ext uri="{FF2B5EF4-FFF2-40B4-BE49-F238E27FC236}">
                  <a16:creationId xmlns:a16="http://schemas.microsoft.com/office/drawing/2014/main" id="{67B6ADB8-899D-062D-3EEF-06424EEB1B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0" y="2830"/>
              <a:ext cx="80" cy="248"/>
            </a:xfrm>
            <a:custGeom>
              <a:avLst/>
              <a:gdLst>
                <a:gd name="T0" fmla="*/ 73 w 35"/>
                <a:gd name="T1" fmla="*/ 0 h 102"/>
                <a:gd name="T2" fmla="*/ 0 w 35"/>
                <a:gd name="T3" fmla="*/ 1366 h 10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102">
                  <a:moveTo>
                    <a:pt x="6" y="0"/>
                  </a:moveTo>
                  <a:cubicBezTo>
                    <a:pt x="35" y="10"/>
                    <a:pt x="30" y="102"/>
                    <a:pt x="0" y="95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" name="Freeform 324">
              <a:extLst>
                <a:ext uri="{FF2B5EF4-FFF2-40B4-BE49-F238E27FC236}">
                  <a16:creationId xmlns:a16="http://schemas.microsoft.com/office/drawing/2014/main" id="{2C54C25D-24CB-5BE3-1674-044387DEE8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7" y="2998"/>
              <a:ext cx="41" cy="202"/>
            </a:xfrm>
            <a:custGeom>
              <a:avLst/>
              <a:gdLst>
                <a:gd name="T0" fmla="*/ 0 w 18"/>
                <a:gd name="T1" fmla="*/ 0 h 83"/>
                <a:gd name="T2" fmla="*/ 48 w 18"/>
                <a:gd name="T3" fmla="*/ 1197 h 8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83">
                  <a:moveTo>
                    <a:pt x="0" y="0"/>
                  </a:moveTo>
                  <a:cubicBezTo>
                    <a:pt x="18" y="27"/>
                    <a:pt x="15" y="54"/>
                    <a:pt x="4" y="83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" name="Freeform 325">
              <a:extLst>
                <a:ext uri="{FF2B5EF4-FFF2-40B4-BE49-F238E27FC236}">
                  <a16:creationId xmlns:a16="http://schemas.microsoft.com/office/drawing/2014/main" id="{5302FF16-5E81-080A-F430-8FBB4F18CE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5" y="2854"/>
              <a:ext cx="47" cy="217"/>
            </a:xfrm>
            <a:custGeom>
              <a:avLst/>
              <a:gdLst>
                <a:gd name="T0" fmla="*/ 235 w 21"/>
                <a:gd name="T1" fmla="*/ 0 h 89"/>
                <a:gd name="T2" fmla="*/ 190 w 21"/>
                <a:gd name="T3" fmla="*/ 1290 h 8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89">
                  <a:moveTo>
                    <a:pt x="21" y="0"/>
                  </a:moveTo>
                  <a:cubicBezTo>
                    <a:pt x="0" y="24"/>
                    <a:pt x="3" y="64"/>
                    <a:pt x="17" y="89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7" name="Freeform 326">
              <a:extLst>
                <a:ext uri="{FF2B5EF4-FFF2-40B4-BE49-F238E27FC236}">
                  <a16:creationId xmlns:a16="http://schemas.microsoft.com/office/drawing/2014/main" id="{0D2BADAC-D0A5-6801-3345-8EAF26C31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5" y="3039"/>
              <a:ext cx="70" cy="205"/>
            </a:xfrm>
            <a:custGeom>
              <a:avLst/>
              <a:gdLst>
                <a:gd name="T0" fmla="*/ 357 w 31"/>
                <a:gd name="T1" fmla="*/ 0 h 84"/>
                <a:gd name="T2" fmla="*/ 25 w 31"/>
                <a:gd name="T3" fmla="*/ 1220 h 8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" h="84">
                  <a:moveTo>
                    <a:pt x="31" y="0"/>
                  </a:moveTo>
                  <a:cubicBezTo>
                    <a:pt x="2" y="16"/>
                    <a:pt x="0" y="55"/>
                    <a:pt x="2" y="84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8" name="Freeform 327">
              <a:extLst>
                <a:ext uri="{FF2B5EF4-FFF2-40B4-BE49-F238E27FC236}">
                  <a16:creationId xmlns:a16="http://schemas.microsoft.com/office/drawing/2014/main" id="{95CACDD3-C6F0-6817-B48C-536E582EF6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2706"/>
              <a:ext cx="20" cy="75"/>
            </a:xfrm>
            <a:custGeom>
              <a:avLst/>
              <a:gdLst>
                <a:gd name="T0" fmla="*/ 53 w 9"/>
                <a:gd name="T1" fmla="*/ 0 h 31"/>
                <a:gd name="T2" fmla="*/ 98 w 9"/>
                <a:gd name="T3" fmla="*/ 438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1">
                  <a:moveTo>
                    <a:pt x="5" y="0"/>
                  </a:moveTo>
                  <a:cubicBezTo>
                    <a:pt x="0" y="10"/>
                    <a:pt x="2" y="23"/>
                    <a:pt x="9" y="31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9" name="Freeform 328">
              <a:extLst>
                <a:ext uri="{FF2B5EF4-FFF2-40B4-BE49-F238E27FC236}">
                  <a16:creationId xmlns:a16="http://schemas.microsoft.com/office/drawing/2014/main" id="{BB529C2C-683B-D118-BD8B-DC51D58D7D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1" y="2745"/>
              <a:ext cx="50" cy="17"/>
            </a:xfrm>
            <a:custGeom>
              <a:avLst/>
              <a:gdLst>
                <a:gd name="T0" fmla="*/ 259 w 22"/>
                <a:gd name="T1" fmla="*/ 0 h 7"/>
                <a:gd name="T2" fmla="*/ 0 w 22"/>
                <a:gd name="T3" fmla="*/ 10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" h="7">
                  <a:moveTo>
                    <a:pt x="22" y="0"/>
                  </a:moveTo>
                  <a:cubicBezTo>
                    <a:pt x="14" y="1"/>
                    <a:pt x="6" y="2"/>
                    <a:pt x="0" y="7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0" name="Freeform 329">
              <a:extLst>
                <a:ext uri="{FF2B5EF4-FFF2-40B4-BE49-F238E27FC236}">
                  <a16:creationId xmlns:a16="http://schemas.microsoft.com/office/drawing/2014/main" id="{53AEC256-5D21-D259-3D67-DBD313AE8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0" y="3261"/>
              <a:ext cx="100" cy="228"/>
            </a:xfrm>
            <a:custGeom>
              <a:avLst/>
              <a:gdLst>
                <a:gd name="T0" fmla="*/ 0 w 44"/>
                <a:gd name="T1" fmla="*/ 0 h 94"/>
                <a:gd name="T2" fmla="*/ 330 w 44"/>
                <a:gd name="T3" fmla="*/ 1341 h 9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" h="94">
                  <a:moveTo>
                    <a:pt x="0" y="0"/>
                  </a:moveTo>
                  <a:cubicBezTo>
                    <a:pt x="37" y="19"/>
                    <a:pt x="44" y="56"/>
                    <a:pt x="28" y="94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1" name="Freeform 330">
              <a:extLst>
                <a:ext uri="{FF2B5EF4-FFF2-40B4-BE49-F238E27FC236}">
                  <a16:creationId xmlns:a16="http://schemas.microsoft.com/office/drawing/2014/main" id="{E220E896-08C6-CC9D-3602-8B2FA2E6FA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" y="3487"/>
              <a:ext cx="244" cy="126"/>
            </a:xfrm>
            <a:custGeom>
              <a:avLst/>
              <a:gdLst>
                <a:gd name="T0" fmla="*/ 0 w 107"/>
                <a:gd name="T1" fmla="*/ 0 h 52"/>
                <a:gd name="T2" fmla="*/ 711 w 107"/>
                <a:gd name="T3" fmla="*/ 710 h 52"/>
                <a:gd name="T4" fmla="*/ 1268 w 107"/>
                <a:gd name="T5" fmla="*/ 557 h 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7" h="52">
                  <a:moveTo>
                    <a:pt x="0" y="0"/>
                  </a:moveTo>
                  <a:cubicBezTo>
                    <a:pt x="9" y="33"/>
                    <a:pt x="26" y="47"/>
                    <a:pt x="60" y="50"/>
                  </a:cubicBezTo>
                  <a:cubicBezTo>
                    <a:pt x="82" y="52"/>
                    <a:pt x="102" y="46"/>
                    <a:pt x="107" y="39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2" name="Freeform 331">
              <a:extLst>
                <a:ext uri="{FF2B5EF4-FFF2-40B4-BE49-F238E27FC236}">
                  <a16:creationId xmlns:a16="http://schemas.microsoft.com/office/drawing/2014/main" id="{622C85E3-74E2-86B9-9F9D-9AFE493EBE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6" y="3351"/>
              <a:ext cx="52" cy="46"/>
            </a:xfrm>
            <a:custGeom>
              <a:avLst/>
              <a:gdLst>
                <a:gd name="T0" fmla="*/ 0 w 23"/>
                <a:gd name="T1" fmla="*/ 29 h 19"/>
                <a:gd name="T2" fmla="*/ 267 w 23"/>
                <a:gd name="T3" fmla="*/ 269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19">
                  <a:moveTo>
                    <a:pt x="0" y="2"/>
                  </a:moveTo>
                  <a:cubicBezTo>
                    <a:pt x="10" y="0"/>
                    <a:pt x="20" y="10"/>
                    <a:pt x="23" y="19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" name="Freeform 332">
              <a:extLst>
                <a:ext uri="{FF2B5EF4-FFF2-40B4-BE49-F238E27FC236}">
                  <a16:creationId xmlns:a16="http://schemas.microsoft.com/office/drawing/2014/main" id="{3BA8A6D4-A4FA-6B31-AA6C-A1562CD93F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2" y="3314"/>
              <a:ext cx="27" cy="54"/>
            </a:xfrm>
            <a:custGeom>
              <a:avLst/>
              <a:gdLst>
                <a:gd name="T0" fmla="*/ 0 w 12"/>
                <a:gd name="T1" fmla="*/ 326 h 22"/>
                <a:gd name="T2" fmla="*/ 137 w 12"/>
                <a:gd name="T3" fmla="*/ 0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22">
                  <a:moveTo>
                    <a:pt x="0" y="22"/>
                  </a:moveTo>
                  <a:cubicBezTo>
                    <a:pt x="2" y="13"/>
                    <a:pt x="2" y="4"/>
                    <a:pt x="12" y="0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" name="Freeform 333">
              <a:extLst>
                <a:ext uri="{FF2B5EF4-FFF2-40B4-BE49-F238E27FC236}">
                  <a16:creationId xmlns:a16="http://schemas.microsoft.com/office/drawing/2014/main" id="{04A5DB12-2268-B16A-C434-0F622FB1D7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" y="3545"/>
              <a:ext cx="116" cy="68"/>
            </a:xfrm>
            <a:custGeom>
              <a:avLst/>
              <a:gdLst>
                <a:gd name="T0" fmla="*/ 0 w 51"/>
                <a:gd name="T1" fmla="*/ 0 h 28"/>
                <a:gd name="T2" fmla="*/ 600 w 51"/>
                <a:gd name="T3" fmla="*/ 202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" h="28">
                  <a:moveTo>
                    <a:pt x="0" y="0"/>
                  </a:moveTo>
                  <a:cubicBezTo>
                    <a:pt x="10" y="19"/>
                    <a:pt x="19" y="28"/>
                    <a:pt x="51" y="14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5" name="Freeform 334">
              <a:extLst>
                <a:ext uri="{FF2B5EF4-FFF2-40B4-BE49-F238E27FC236}">
                  <a16:creationId xmlns:a16="http://schemas.microsoft.com/office/drawing/2014/main" id="{E91791BF-BD15-7054-C31D-BBBBF0CD16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6" y="3460"/>
              <a:ext cx="860" cy="105"/>
            </a:xfrm>
            <a:custGeom>
              <a:avLst/>
              <a:gdLst>
                <a:gd name="T0" fmla="*/ 4476 w 377"/>
                <a:gd name="T1" fmla="*/ 615 h 43"/>
                <a:gd name="T2" fmla="*/ 3180 w 377"/>
                <a:gd name="T3" fmla="*/ 59 h 43"/>
                <a:gd name="T4" fmla="*/ 2242 w 377"/>
                <a:gd name="T5" fmla="*/ 29 h 43"/>
                <a:gd name="T6" fmla="*/ 2242 w 377"/>
                <a:gd name="T7" fmla="*/ 29 h 43"/>
                <a:gd name="T8" fmla="*/ 1791 w 377"/>
                <a:gd name="T9" fmla="*/ 59 h 43"/>
                <a:gd name="T10" fmla="*/ 1186 w 377"/>
                <a:gd name="T11" fmla="*/ 252 h 43"/>
                <a:gd name="T12" fmla="*/ 0 w 377"/>
                <a:gd name="T13" fmla="*/ 625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7" h="43">
                  <a:moveTo>
                    <a:pt x="377" y="42"/>
                  </a:moveTo>
                  <a:cubicBezTo>
                    <a:pt x="345" y="26"/>
                    <a:pt x="309" y="10"/>
                    <a:pt x="268" y="4"/>
                  </a:cubicBezTo>
                  <a:cubicBezTo>
                    <a:pt x="243" y="0"/>
                    <a:pt x="213" y="2"/>
                    <a:pt x="189" y="2"/>
                  </a:cubicBezTo>
                  <a:cubicBezTo>
                    <a:pt x="189" y="2"/>
                    <a:pt x="189" y="2"/>
                    <a:pt x="189" y="2"/>
                  </a:cubicBezTo>
                  <a:cubicBezTo>
                    <a:pt x="177" y="2"/>
                    <a:pt x="164" y="3"/>
                    <a:pt x="151" y="4"/>
                  </a:cubicBezTo>
                  <a:cubicBezTo>
                    <a:pt x="134" y="5"/>
                    <a:pt x="117" y="14"/>
                    <a:pt x="100" y="17"/>
                  </a:cubicBezTo>
                  <a:cubicBezTo>
                    <a:pt x="63" y="24"/>
                    <a:pt x="29" y="28"/>
                    <a:pt x="0" y="43"/>
                  </a:cubicBezTo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6" name="Freeform 335">
              <a:extLst>
                <a:ext uri="{FF2B5EF4-FFF2-40B4-BE49-F238E27FC236}">
                  <a16:creationId xmlns:a16="http://schemas.microsoft.com/office/drawing/2014/main" id="{E778D41D-CD16-8A59-8B48-9E1344811D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2" y="2735"/>
              <a:ext cx="60" cy="195"/>
            </a:xfrm>
            <a:custGeom>
              <a:avLst/>
              <a:gdLst>
                <a:gd name="T0" fmla="*/ 272 w 26"/>
                <a:gd name="T1" fmla="*/ 0 h 80"/>
                <a:gd name="T2" fmla="*/ 318 w 26"/>
                <a:gd name="T3" fmla="*/ 1158 h 8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80">
                  <a:moveTo>
                    <a:pt x="22" y="0"/>
                  </a:moveTo>
                  <a:cubicBezTo>
                    <a:pt x="0" y="19"/>
                    <a:pt x="8" y="61"/>
                    <a:pt x="26" y="80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7" name="Freeform 336">
              <a:extLst>
                <a:ext uri="{FF2B5EF4-FFF2-40B4-BE49-F238E27FC236}">
                  <a16:creationId xmlns:a16="http://schemas.microsoft.com/office/drawing/2014/main" id="{9A43E65B-32B3-B361-654A-5A24575AE5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7" y="2869"/>
              <a:ext cx="52" cy="168"/>
            </a:xfrm>
            <a:custGeom>
              <a:avLst/>
              <a:gdLst>
                <a:gd name="T0" fmla="*/ 267 w 23"/>
                <a:gd name="T1" fmla="*/ 0 h 69"/>
                <a:gd name="T2" fmla="*/ 210 w 23"/>
                <a:gd name="T3" fmla="*/ 996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69">
                  <a:moveTo>
                    <a:pt x="23" y="0"/>
                  </a:moveTo>
                  <a:cubicBezTo>
                    <a:pt x="6" y="12"/>
                    <a:pt x="0" y="57"/>
                    <a:pt x="18" y="69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8" name="Freeform 337">
              <a:extLst>
                <a:ext uri="{FF2B5EF4-FFF2-40B4-BE49-F238E27FC236}">
                  <a16:creationId xmlns:a16="http://schemas.microsoft.com/office/drawing/2014/main" id="{2B384E63-FCD3-D071-FA24-6EEDD14391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7" y="2730"/>
              <a:ext cx="35" cy="207"/>
            </a:xfrm>
            <a:custGeom>
              <a:avLst/>
              <a:gdLst>
                <a:gd name="T0" fmla="*/ 49 w 15"/>
                <a:gd name="T1" fmla="*/ 0 h 85"/>
                <a:gd name="T2" fmla="*/ 163 w 15"/>
                <a:gd name="T3" fmla="*/ 404 h 85"/>
                <a:gd name="T4" fmla="*/ 0 w 15"/>
                <a:gd name="T5" fmla="*/ 1227 h 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85">
                  <a:moveTo>
                    <a:pt x="4" y="0"/>
                  </a:moveTo>
                  <a:cubicBezTo>
                    <a:pt x="6" y="10"/>
                    <a:pt x="12" y="17"/>
                    <a:pt x="13" y="28"/>
                  </a:cubicBezTo>
                  <a:cubicBezTo>
                    <a:pt x="15" y="47"/>
                    <a:pt x="8" y="68"/>
                    <a:pt x="0" y="85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9" name="Freeform 338">
              <a:extLst>
                <a:ext uri="{FF2B5EF4-FFF2-40B4-BE49-F238E27FC236}">
                  <a16:creationId xmlns:a16="http://schemas.microsoft.com/office/drawing/2014/main" id="{62D891FE-ED3D-B9DA-E5C9-0A132C1567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1" y="2896"/>
              <a:ext cx="32" cy="80"/>
            </a:xfrm>
            <a:custGeom>
              <a:avLst/>
              <a:gdLst>
                <a:gd name="T0" fmla="*/ 0 w 14"/>
                <a:gd name="T1" fmla="*/ 0 h 33"/>
                <a:gd name="T2" fmla="*/ 130 w 14"/>
                <a:gd name="T3" fmla="*/ 470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33">
                  <a:moveTo>
                    <a:pt x="0" y="0"/>
                  </a:moveTo>
                  <a:cubicBezTo>
                    <a:pt x="12" y="7"/>
                    <a:pt x="14" y="20"/>
                    <a:pt x="11" y="33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0" name="Freeform 339">
              <a:extLst>
                <a:ext uri="{FF2B5EF4-FFF2-40B4-BE49-F238E27FC236}">
                  <a16:creationId xmlns:a16="http://schemas.microsoft.com/office/drawing/2014/main" id="{4F560171-C3DD-9BA8-EE4C-782999559C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8" y="2567"/>
              <a:ext cx="82" cy="66"/>
            </a:xfrm>
            <a:custGeom>
              <a:avLst/>
              <a:gdLst>
                <a:gd name="T0" fmla="*/ 36 w 36"/>
                <a:gd name="T1" fmla="*/ 394 h 27"/>
                <a:gd name="T2" fmla="*/ 426 w 36"/>
                <a:gd name="T3" fmla="*/ 71 h 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27">
                  <a:moveTo>
                    <a:pt x="3" y="27"/>
                  </a:moveTo>
                  <a:cubicBezTo>
                    <a:pt x="0" y="4"/>
                    <a:pt x="16" y="0"/>
                    <a:pt x="36" y="5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1" name="Freeform 340">
              <a:extLst>
                <a:ext uri="{FF2B5EF4-FFF2-40B4-BE49-F238E27FC236}">
                  <a16:creationId xmlns:a16="http://schemas.microsoft.com/office/drawing/2014/main" id="{58AA1D5E-18B2-874D-F4EF-5965757C49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1" y="2626"/>
              <a:ext cx="70" cy="36"/>
            </a:xfrm>
            <a:custGeom>
              <a:avLst/>
              <a:gdLst>
                <a:gd name="T0" fmla="*/ 0 w 31"/>
                <a:gd name="T1" fmla="*/ 206 h 15"/>
                <a:gd name="T2" fmla="*/ 357 w 31"/>
                <a:gd name="T3" fmla="*/ 58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" h="15">
                  <a:moveTo>
                    <a:pt x="0" y="15"/>
                  </a:moveTo>
                  <a:cubicBezTo>
                    <a:pt x="7" y="4"/>
                    <a:pt x="19" y="0"/>
                    <a:pt x="31" y="4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2" name="Freeform 341">
              <a:extLst>
                <a:ext uri="{FF2B5EF4-FFF2-40B4-BE49-F238E27FC236}">
                  <a16:creationId xmlns:a16="http://schemas.microsoft.com/office/drawing/2014/main" id="{1F7729FB-A524-1280-9A75-4A4E351802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1" y="3144"/>
              <a:ext cx="55" cy="180"/>
            </a:xfrm>
            <a:custGeom>
              <a:avLst/>
              <a:gdLst>
                <a:gd name="T0" fmla="*/ 289 w 24"/>
                <a:gd name="T1" fmla="*/ 0 h 74"/>
                <a:gd name="T2" fmla="*/ 215 w 24"/>
                <a:gd name="T3" fmla="*/ 1065 h 7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" h="74">
                  <a:moveTo>
                    <a:pt x="24" y="0"/>
                  </a:moveTo>
                  <a:cubicBezTo>
                    <a:pt x="3" y="11"/>
                    <a:pt x="0" y="60"/>
                    <a:pt x="18" y="74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" name="Freeform 342">
              <a:extLst>
                <a:ext uri="{FF2B5EF4-FFF2-40B4-BE49-F238E27FC236}">
                  <a16:creationId xmlns:a16="http://schemas.microsoft.com/office/drawing/2014/main" id="{6810834C-0FE9-E880-8885-5AF9F7BDB1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3280"/>
              <a:ext cx="46" cy="124"/>
            </a:xfrm>
            <a:custGeom>
              <a:avLst/>
              <a:gdLst>
                <a:gd name="T0" fmla="*/ 244 w 20"/>
                <a:gd name="T1" fmla="*/ 0 h 51"/>
                <a:gd name="T2" fmla="*/ 85 w 20"/>
                <a:gd name="T3" fmla="*/ 732 h 5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51">
                  <a:moveTo>
                    <a:pt x="20" y="0"/>
                  </a:moveTo>
                  <a:cubicBezTo>
                    <a:pt x="5" y="9"/>
                    <a:pt x="0" y="36"/>
                    <a:pt x="7" y="51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4" name="Freeform 343">
              <a:extLst>
                <a:ext uri="{FF2B5EF4-FFF2-40B4-BE49-F238E27FC236}">
                  <a16:creationId xmlns:a16="http://schemas.microsoft.com/office/drawing/2014/main" id="{D8ECDD5A-CEA9-5853-C0C7-8B3601D960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3" y="3163"/>
              <a:ext cx="46" cy="183"/>
            </a:xfrm>
            <a:custGeom>
              <a:avLst/>
              <a:gdLst>
                <a:gd name="T0" fmla="*/ 37 w 20"/>
                <a:gd name="T1" fmla="*/ 0 h 75"/>
                <a:gd name="T2" fmla="*/ 0 w 20"/>
                <a:gd name="T3" fmla="*/ 1091 h 7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75">
                  <a:moveTo>
                    <a:pt x="3" y="0"/>
                  </a:moveTo>
                  <a:cubicBezTo>
                    <a:pt x="9" y="26"/>
                    <a:pt x="20" y="52"/>
                    <a:pt x="0" y="75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5" name="Freeform 344">
              <a:extLst>
                <a:ext uri="{FF2B5EF4-FFF2-40B4-BE49-F238E27FC236}">
                  <a16:creationId xmlns:a16="http://schemas.microsoft.com/office/drawing/2014/main" id="{7AB48310-8A91-4913-E195-46607659DE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0" y="3239"/>
              <a:ext cx="23" cy="2"/>
            </a:xfrm>
            <a:custGeom>
              <a:avLst/>
              <a:gdLst>
                <a:gd name="T0" fmla="*/ 0 w 10"/>
                <a:gd name="T1" fmla="*/ 8 h 1"/>
                <a:gd name="T2" fmla="*/ 122 w 1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0" y="1"/>
                  </a:moveTo>
                  <a:cubicBezTo>
                    <a:pt x="3" y="0"/>
                    <a:pt x="6" y="0"/>
                    <a:pt x="10" y="0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6" name="Freeform 345">
              <a:extLst>
                <a:ext uri="{FF2B5EF4-FFF2-40B4-BE49-F238E27FC236}">
                  <a16:creationId xmlns:a16="http://schemas.microsoft.com/office/drawing/2014/main" id="{4D7A0482-6DC0-5FF9-6CA4-DBD792B86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4" y="3475"/>
              <a:ext cx="155" cy="56"/>
            </a:xfrm>
            <a:custGeom>
              <a:avLst/>
              <a:gdLst>
                <a:gd name="T0" fmla="*/ 0 w 68"/>
                <a:gd name="T1" fmla="*/ 331 h 23"/>
                <a:gd name="T2" fmla="*/ 805 w 68"/>
                <a:gd name="T3" fmla="*/ 29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" h="23">
                  <a:moveTo>
                    <a:pt x="0" y="23"/>
                  </a:moveTo>
                  <a:cubicBezTo>
                    <a:pt x="23" y="0"/>
                    <a:pt x="39" y="2"/>
                    <a:pt x="68" y="2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7" name="Freeform 346">
              <a:extLst>
                <a:ext uri="{FF2B5EF4-FFF2-40B4-BE49-F238E27FC236}">
                  <a16:creationId xmlns:a16="http://schemas.microsoft.com/office/drawing/2014/main" id="{F0B4DAD4-45DF-B228-1AB1-4A683FFD20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" y="3455"/>
              <a:ext cx="62" cy="78"/>
            </a:xfrm>
            <a:custGeom>
              <a:avLst/>
              <a:gdLst>
                <a:gd name="T0" fmla="*/ 0 w 27"/>
                <a:gd name="T1" fmla="*/ 463 h 32"/>
                <a:gd name="T2" fmla="*/ 326 w 27"/>
                <a:gd name="T3" fmla="*/ 0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32">
                  <a:moveTo>
                    <a:pt x="0" y="32"/>
                  </a:moveTo>
                  <a:cubicBezTo>
                    <a:pt x="4" y="21"/>
                    <a:pt x="12" y="0"/>
                    <a:pt x="27" y="0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8" name="Freeform 347">
              <a:extLst>
                <a:ext uri="{FF2B5EF4-FFF2-40B4-BE49-F238E27FC236}">
                  <a16:creationId xmlns:a16="http://schemas.microsoft.com/office/drawing/2014/main" id="{7ABAA836-F0AC-BEE0-C575-A2738E247E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2" y="3475"/>
              <a:ext cx="118" cy="104"/>
            </a:xfrm>
            <a:custGeom>
              <a:avLst/>
              <a:gdLst>
                <a:gd name="T0" fmla="*/ 0 w 52"/>
                <a:gd name="T1" fmla="*/ 568 h 43"/>
                <a:gd name="T2" fmla="*/ 608 w 52"/>
                <a:gd name="T3" fmla="*/ 0 h 4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2" h="43">
                  <a:moveTo>
                    <a:pt x="0" y="40"/>
                  </a:moveTo>
                  <a:cubicBezTo>
                    <a:pt x="23" y="43"/>
                    <a:pt x="44" y="19"/>
                    <a:pt x="52" y="0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9" name="Freeform 348">
              <a:extLst>
                <a:ext uri="{FF2B5EF4-FFF2-40B4-BE49-F238E27FC236}">
                  <a16:creationId xmlns:a16="http://schemas.microsoft.com/office/drawing/2014/main" id="{340DCA1A-1E5F-48E4-5A4A-883F71613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1" y="3465"/>
              <a:ext cx="62" cy="22"/>
            </a:xfrm>
            <a:custGeom>
              <a:avLst/>
              <a:gdLst>
                <a:gd name="T0" fmla="*/ 0 w 27"/>
                <a:gd name="T1" fmla="*/ 90 h 9"/>
                <a:gd name="T2" fmla="*/ 326 w 27"/>
                <a:gd name="T3" fmla="*/ 0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9">
                  <a:moveTo>
                    <a:pt x="0" y="6"/>
                  </a:moveTo>
                  <a:cubicBezTo>
                    <a:pt x="8" y="9"/>
                    <a:pt x="21" y="7"/>
                    <a:pt x="27" y="0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0" name="Freeform 349">
              <a:extLst>
                <a:ext uri="{FF2B5EF4-FFF2-40B4-BE49-F238E27FC236}">
                  <a16:creationId xmlns:a16="http://schemas.microsoft.com/office/drawing/2014/main" id="{9F75C416-21B8-EA3E-5A41-4AE95707D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6" y="3504"/>
              <a:ext cx="96" cy="61"/>
            </a:xfrm>
            <a:custGeom>
              <a:avLst/>
              <a:gdLst>
                <a:gd name="T0" fmla="*/ 0 w 42"/>
                <a:gd name="T1" fmla="*/ 0 h 25"/>
                <a:gd name="T2" fmla="*/ 501 w 42"/>
                <a:gd name="T3" fmla="*/ 351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2" h="25">
                  <a:moveTo>
                    <a:pt x="0" y="0"/>
                  </a:moveTo>
                  <a:cubicBezTo>
                    <a:pt x="10" y="20"/>
                    <a:pt x="20" y="25"/>
                    <a:pt x="42" y="24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1" name="Freeform 350">
              <a:extLst>
                <a:ext uri="{FF2B5EF4-FFF2-40B4-BE49-F238E27FC236}">
                  <a16:creationId xmlns:a16="http://schemas.microsoft.com/office/drawing/2014/main" id="{958D201F-5FF7-ECB8-AB19-D40E359A61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9" y="3519"/>
              <a:ext cx="93" cy="97"/>
            </a:xfrm>
            <a:custGeom>
              <a:avLst/>
              <a:gdLst>
                <a:gd name="T0" fmla="*/ 0 w 41"/>
                <a:gd name="T1" fmla="*/ 0 h 40"/>
                <a:gd name="T2" fmla="*/ 479 w 41"/>
                <a:gd name="T3" fmla="*/ 371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1" h="40">
                  <a:moveTo>
                    <a:pt x="0" y="0"/>
                  </a:moveTo>
                  <a:cubicBezTo>
                    <a:pt x="3" y="20"/>
                    <a:pt x="18" y="40"/>
                    <a:pt x="41" y="26"/>
                  </a:cubicBezTo>
                </a:path>
              </a:pathLst>
            </a:custGeom>
            <a:noFill/>
            <a:ln w="6350" cap="rnd">
              <a:solidFill>
                <a:srgbClr val="F296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2" name="Freeform 351">
              <a:extLst>
                <a:ext uri="{FF2B5EF4-FFF2-40B4-BE49-F238E27FC236}">
                  <a16:creationId xmlns:a16="http://schemas.microsoft.com/office/drawing/2014/main" id="{444D1E50-9B33-4828-F782-F4D7CC6125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5" y="2867"/>
              <a:ext cx="2" cy="7"/>
            </a:xfrm>
            <a:custGeom>
              <a:avLst/>
              <a:gdLst>
                <a:gd name="T0" fmla="*/ 8 w 1"/>
                <a:gd name="T1" fmla="*/ 37 h 3"/>
                <a:gd name="T2" fmla="*/ 0 w 1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">
                  <a:moveTo>
                    <a:pt x="1" y="3"/>
                  </a:moveTo>
                  <a:cubicBezTo>
                    <a:pt x="0" y="2"/>
                    <a:pt x="0" y="1"/>
                    <a:pt x="0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3" name="Freeform 352">
              <a:extLst>
                <a:ext uri="{FF2B5EF4-FFF2-40B4-BE49-F238E27FC236}">
                  <a16:creationId xmlns:a16="http://schemas.microsoft.com/office/drawing/2014/main" id="{1A01AACE-5BE2-0BF9-D2DD-0B1C530A87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2837"/>
              <a:ext cx="64" cy="71"/>
            </a:xfrm>
            <a:custGeom>
              <a:avLst/>
              <a:gdLst>
                <a:gd name="T0" fmla="*/ 48 w 28"/>
                <a:gd name="T1" fmla="*/ 0 h 29"/>
                <a:gd name="T2" fmla="*/ 334 w 28"/>
                <a:gd name="T3" fmla="*/ 59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" h="29">
                  <a:moveTo>
                    <a:pt x="4" y="0"/>
                  </a:moveTo>
                  <a:cubicBezTo>
                    <a:pt x="0" y="20"/>
                    <a:pt x="24" y="29"/>
                    <a:pt x="28" y="4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" name="Freeform 353">
              <a:extLst>
                <a:ext uri="{FF2B5EF4-FFF2-40B4-BE49-F238E27FC236}">
                  <a16:creationId xmlns:a16="http://schemas.microsoft.com/office/drawing/2014/main" id="{E19E5010-6CF2-FB8E-09BA-B3194C3919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" y="2867"/>
              <a:ext cx="45" cy="51"/>
            </a:xfrm>
            <a:custGeom>
              <a:avLst/>
              <a:gdLst>
                <a:gd name="T0" fmla="*/ 36 w 20"/>
                <a:gd name="T1" fmla="*/ 0 h 21"/>
                <a:gd name="T2" fmla="*/ 227 w 20"/>
                <a:gd name="T3" fmla="*/ 41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21">
                  <a:moveTo>
                    <a:pt x="3" y="0"/>
                  </a:moveTo>
                  <a:cubicBezTo>
                    <a:pt x="0" y="11"/>
                    <a:pt x="17" y="21"/>
                    <a:pt x="20" y="3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" name="Freeform 354">
              <a:extLst>
                <a:ext uri="{FF2B5EF4-FFF2-40B4-BE49-F238E27FC236}">
                  <a16:creationId xmlns:a16="http://schemas.microsoft.com/office/drawing/2014/main" id="{92FB51D3-8210-B72C-4BC6-F679B5B6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4" y="2850"/>
              <a:ext cx="41" cy="31"/>
            </a:xfrm>
            <a:custGeom>
              <a:avLst/>
              <a:gdLst>
                <a:gd name="T0" fmla="*/ 11 w 18"/>
                <a:gd name="T1" fmla="*/ 0 h 13"/>
                <a:gd name="T2" fmla="*/ 212 w 18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13">
                  <a:moveTo>
                    <a:pt x="1" y="0"/>
                  </a:moveTo>
                  <a:cubicBezTo>
                    <a:pt x="0" y="12"/>
                    <a:pt x="18" y="13"/>
                    <a:pt x="18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" name="Freeform 355">
              <a:extLst>
                <a:ext uri="{FF2B5EF4-FFF2-40B4-BE49-F238E27FC236}">
                  <a16:creationId xmlns:a16="http://schemas.microsoft.com/office/drawing/2014/main" id="{6E35678F-E9F1-A6E5-06EC-1FBE6F106C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9" y="2850"/>
              <a:ext cx="29" cy="31"/>
            </a:xfrm>
            <a:custGeom>
              <a:avLst/>
              <a:gdLst>
                <a:gd name="T0" fmla="*/ 0 w 13"/>
                <a:gd name="T1" fmla="*/ 12 h 13"/>
                <a:gd name="T2" fmla="*/ 134 w 13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13">
                  <a:moveTo>
                    <a:pt x="0" y="1"/>
                  </a:moveTo>
                  <a:cubicBezTo>
                    <a:pt x="0" y="13"/>
                    <a:pt x="13" y="10"/>
                    <a:pt x="12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" name="Freeform 356">
              <a:extLst>
                <a:ext uri="{FF2B5EF4-FFF2-40B4-BE49-F238E27FC236}">
                  <a16:creationId xmlns:a16="http://schemas.microsoft.com/office/drawing/2014/main" id="{5C4ABAA3-74B4-0F9C-1DC4-95A30E37B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5" y="2857"/>
              <a:ext cx="39" cy="34"/>
            </a:xfrm>
            <a:custGeom>
              <a:avLst/>
              <a:gdLst>
                <a:gd name="T0" fmla="*/ 0 w 17"/>
                <a:gd name="T1" fmla="*/ 41 h 14"/>
                <a:gd name="T2" fmla="*/ 179 w 17"/>
                <a:gd name="T3" fmla="*/ 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4">
                  <a:moveTo>
                    <a:pt x="0" y="3"/>
                  </a:moveTo>
                  <a:cubicBezTo>
                    <a:pt x="1" y="14"/>
                    <a:pt x="17" y="12"/>
                    <a:pt x="15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" name="Freeform 357">
              <a:extLst>
                <a:ext uri="{FF2B5EF4-FFF2-40B4-BE49-F238E27FC236}">
                  <a16:creationId xmlns:a16="http://schemas.microsoft.com/office/drawing/2014/main" id="{202685F2-9ED9-D251-D8FB-7A85364081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0" y="2871"/>
              <a:ext cx="41" cy="37"/>
            </a:xfrm>
            <a:custGeom>
              <a:avLst/>
              <a:gdLst>
                <a:gd name="T0" fmla="*/ 25 w 18"/>
                <a:gd name="T1" fmla="*/ 91 h 15"/>
                <a:gd name="T2" fmla="*/ 203 w 18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15">
                  <a:moveTo>
                    <a:pt x="2" y="6"/>
                  </a:moveTo>
                  <a:cubicBezTo>
                    <a:pt x="0" y="15"/>
                    <a:pt x="18" y="13"/>
                    <a:pt x="17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" name="Freeform 358">
              <a:extLst>
                <a:ext uri="{FF2B5EF4-FFF2-40B4-BE49-F238E27FC236}">
                  <a16:creationId xmlns:a16="http://schemas.microsoft.com/office/drawing/2014/main" id="{9E7FD44A-D338-A823-986A-ABD76FBE8D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2723"/>
              <a:ext cx="25" cy="165"/>
            </a:xfrm>
            <a:custGeom>
              <a:avLst/>
              <a:gdLst>
                <a:gd name="T0" fmla="*/ 0 w 11"/>
                <a:gd name="T1" fmla="*/ 0 h 68"/>
                <a:gd name="T2" fmla="*/ 57 w 11"/>
                <a:gd name="T3" fmla="*/ 272 h 68"/>
                <a:gd name="T4" fmla="*/ 118 w 11"/>
                <a:gd name="T5" fmla="*/ 971 h 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68">
                  <a:moveTo>
                    <a:pt x="0" y="0"/>
                  </a:moveTo>
                  <a:cubicBezTo>
                    <a:pt x="2" y="6"/>
                    <a:pt x="3" y="13"/>
                    <a:pt x="5" y="19"/>
                  </a:cubicBezTo>
                  <a:cubicBezTo>
                    <a:pt x="9" y="36"/>
                    <a:pt x="11" y="52"/>
                    <a:pt x="10" y="68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" name="Freeform 359">
              <a:extLst>
                <a:ext uri="{FF2B5EF4-FFF2-40B4-BE49-F238E27FC236}">
                  <a16:creationId xmlns:a16="http://schemas.microsoft.com/office/drawing/2014/main" id="{252CF26B-B727-0C5A-D980-B871DA81E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6" y="2718"/>
              <a:ext cx="7" cy="132"/>
            </a:xfrm>
            <a:custGeom>
              <a:avLst/>
              <a:gdLst>
                <a:gd name="T0" fmla="*/ 12 w 3"/>
                <a:gd name="T1" fmla="*/ 0 h 54"/>
                <a:gd name="T2" fmla="*/ 0 w 3"/>
                <a:gd name="T3" fmla="*/ 790 h 5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54">
                  <a:moveTo>
                    <a:pt x="1" y="0"/>
                  </a:moveTo>
                  <a:cubicBezTo>
                    <a:pt x="3" y="15"/>
                    <a:pt x="2" y="36"/>
                    <a:pt x="0" y="54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" name="Freeform 360">
              <a:extLst>
                <a:ext uri="{FF2B5EF4-FFF2-40B4-BE49-F238E27FC236}">
                  <a16:creationId xmlns:a16="http://schemas.microsoft.com/office/drawing/2014/main" id="{48C8B162-2E90-A632-B79E-C78DC6525F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6" y="2757"/>
              <a:ext cx="2" cy="95"/>
            </a:xfrm>
            <a:custGeom>
              <a:avLst/>
              <a:gdLst>
                <a:gd name="T0" fmla="*/ 0 w 1"/>
                <a:gd name="T1" fmla="*/ 563 h 39"/>
                <a:gd name="T2" fmla="*/ 8 w 1"/>
                <a:gd name="T3" fmla="*/ 0 h 3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9">
                  <a:moveTo>
                    <a:pt x="0" y="39"/>
                  </a:moveTo>
                  <a:cubicBezTo>
                    <a:pt x="0" y="27"/>
                    <a:pt x="1" y="13"/>
                    <a:pt x="1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" name="Freeform 361">
              <a:extLst>
                <a:ext uri="{FF2B5EF4-FFF2-40B4-BE49-F238E27FC236}">
                  <a16:creationId xmlns:a16="http://schemas.microsoft.com/office/drawing/2014/main" id="{224A8923-3A19-B856-BBD9-B200B30C58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0" y="2711"/>
              <a:ext cx="9" cy="143"/>
            </a:xfrm>
            <a:custGeom>
              <a:avLst/>
              <a:gdLst>
                <a:gd name="T0" fmla="*/ 0 w 4"/>
                <a:gd name="T1" fmla="*/ 0 h 59"/>
                <a:gd name="T2" fmla="*/ 45 w 4"/>
                <a:gd name="T3" fmla="*/ 841 h 5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59">
                  <a:moveTo>
                    <a:pt x="0" y="0"/>
                  </a:moveTo>
                  <a:cubicBezTo>
                    <a:pt x="2" y="16"/>
                    <a:pt x="4" y="35"/>
                    <a:pt x="4" y="59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362">
              <a:extLst>
                <a:ext uri="{FF2B5EF4-FFF2-40B4-BE49-F238E27FC236}">
                  <a16:creationId xmlns:a16="http://schemas.microsoft.com/office/drawing/2014/main" id="{5028E2A4-DB60-4226-3ED7-07D697AEA1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5" y="2757"/>
              <a:ext cx="4" cy="97"/>
            </a:xfrm>
            <a:custGeom>
              <a:avLst/>
              <a:gdLst>
                <a:gd name="T0" fmla="*/ 16 w 2"/>
                <a:gd name="T1" fmla="*/ 570 h 40"/>
                <a:gd name="T2" fmla="*/ 0 w 2"/>
                <a:gd name="T3" fmla="*/ 0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40">
                  <a:moveTo>
                    <a:pt x="2" y="40"/>
                  </a:moveTo>
                  <a:cubicBezTo>
                    <a:pt x="2" y="28"/>
                    <a:pt x="1" y="13"/>
                    <a:pt x="0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363">
              <a:extLst>
                <a:ext uri="{FF2B5EF4-FFF2-40B4-BE49-F238E27FC236}">
                  <a16:creationId xmlns:a16="http://schemas.microsoft.com/office/drawing/2014/main" id="{3969BC1C-3AE3-6A86-DB4D-3FBE980AD1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2755"/>
              <a:ext cx="4" cy="92"/>
            </a:xfrm>
            <a:custGeom>
              <a:avLst/>
              <a:gdLst>
                <a:gd name="T0" fmla="*/ 16 w 2"/>
                <a:gd name="T1" fmla="*/ 0 h 38"/>
                <a:gd name="T2" fmla="*/ 0 w 2"/>
                <a:gd name="T3" fmla="*/ 540 h 3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38">
                  <a:moveTo>
                    <a:pt x="2" y="0"/>
                  </a:moveTo>
                  <a:cubicBezTo>
                    <a:pt x="2" y="12"/>
                    <a:pt x="2" y="26"/>
                    <a:pt x="0" y="38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364">
              <a:extLst>
                <a:ext uri="{FF2B5EF4-FFF2-40B4-BE49-F238E27FC236}">
                  <a16:creationId xmlns:a16="http://schemas.microsoft.com/office/drawing/2014/main" id="{66F7B605-CFB1-7A13-B431-8ECA798233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4" y="2713"/>
              <a:ext cx="14" cy="122"/>
            </a:xfrm>
            <a:custGeom>
              <a:avLst/>
              <a:gdLst>
                <a:gd name="T0" fmla="*/ 0 w 6"/>
                <a:gd name="T1" fmla="*/ 727 h 50"/>
                <a:gd name="T2" fmla="*/ 77 w 6"/>
                <a:gd name="T3" fmla="*/ 0 h 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0">
                  <a:moveTo>
                    <a:pt x="0" y="50"/>
                  </a:moveTo>
                  <a:cubicBezTo>
                    <a:pt x="3" y="34"/>
                    <a:pt x="5" y="18"/>
                    <a:pt x="6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365">
              <a:extLst>
                <a:ext uri="{FF2B5EF4-FFF2-40B4-BE49-F238E27FC236}">
                  <a16:creationId xmlns:a16="http://schemas.microsoft.com/office/drawing/2014/main" id="{8E5D3962-D084-46A5-86AB-9D8D6D3B91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2750"/>
              <a:ext cx="9" cy="97"/>
            </a:xfrm>
            <a:custGeom>
              <a:avLst/>
              <a:gdLst>
                <a:gd name="T0" fmla="*/ 45 w 4"/>
                <a:gd name="T1" fmla="*/ 0 h 40"/>
                <a:gd name="T2" fmla="*/ 0 w 4"/>
                <a:gd name="T3" fmla="*/ 570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40">
                  <a:moveTo>
                    <a:pt x="4" y="0"/>
                  </a:moveTo>
                  <a:cubicBezTo>
                    <a:pt x="3" y="13"/>
                    <a:pt x="1" y="28"/>
                    <a:pt x="0" y="4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66">
              <a:extLst>
                <a:ext uri="{FF2B5EF4-FFF2-40B4-BE49-F238E27FC236}">
                  <a16:creationId xmlns:a16="http://schemas.microsoft.com/office/drawing/2014/main" id="{F312777C-34CC-F618-5FBA-6282E5F313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2733"/>
              <a:ext cx="21" cy="134"/>
            </a:xfrm>
            <a:custGeom>
              <a:avLst/>
              <a:gdLst>
                <a:gd name="T0" fmla="*/ 0 w 9"/>
                <a:gd name="T1" fmla="*/ 794 h 55"/>
                <a:gd name="T2" fmla="*/ 114 w 9"/>
                <a:gd name="T3" fmla="*/ 0 h 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55">
                  <a:moveTo>
                    <a:pt x="0" y="55"/>
                  </a:moveTo>
                  <a:cubicBezTo>
                    <a:pt x="3" y="37"/>
                    <a:pt x="7" y="16"/>
                    <a:pt x="9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67">
              <a:extLst>
                <a:ext uri="{FF2B5EF4-FFF2-40B4-BE49-F238E27FC236}">
                  <a16:creationId xmlns:a16="http://schemas.microsoft.com/office/drawing/2014/main" id="{91F4CCED-CE1A-633F-8C34-432697E0B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7" y="2791"/>
              <a:ext cx="14" cy="85"/>
            </a:xfrm>
            <a:custGeom>
              <a:avLst/>
              <a:gdLst>
                <a:gd name="T0" fmla="*/ 77 w 6"/>
                <a:gd name="T1" fmla="*/ 0 h 35"/>
                <a:gd name="T2" fmla="*/ 49 w 6"/>
                <a:gd name="T3" fmla="*/ 129 h 35"/>
                <a:gd name="T4" fmla="*/ 0 w 6"/>
                <a:gd name="T5" fmla="*/ 500 h 3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35">
                  <a:moveTo>
                    <a:pt x="6" y="0"/>
                  </a:moveTo>
                  <a:cubicBezTo>
                    <a:pt x="5" y="3"/>
                    <a:pt x="5" y="6"/>
                    <a:pt x="4" y="9"/>
                  </a:cubicBezTo>
                  <a:cubicBezTo>
                    <a:pt x="2" y="18"/>
                    <a:pt x="0" y="27"/>
                    <a:pt x="0" y="35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68">
              <a:extLst>
                <a:ext uri="{FF2B5EF4-FFF2-40B4-BE49-F238E27FC236}">
                  <a16:creationId xmlns:a16="http://schemas.microsoft.com/office/drawing/2014/main" id="{19FCB118-0FC1-D274-06AE-028B1E8054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3" y="2781"/>
              <a:ext cx="14" cy="88"/>
            </a:xfrm>
            <a:custGeom>
              <a:avLst/>
              <a:gdLst>
                <a:gd name="T0" fmla="*/ 0 w 6"/>
                <a:gd name="T1" fmla="*/ 0 h 36"/>
                <a:gd name="T2" fmla="*/ 49 w 6"/>
                <a:gd name="T3" fmla="*/ 293 h 36"/>
                <a:gd name="T4" fmla="*/ 77 w 6"/>
                <a:gd name="T5" fmla="*/ 526 h 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36">
                  <a:moveTo>
                    <a:pt x="0" y="0"/>
                  </a:moveTo>
                  <a:cubicBezTo>
                    <a:pt x="2" y="11"/>
                    <a:pt x="4" y="20"/>
                    <a:pt x="4" y="20"/>
                  </a:cubicBezTo>
                  <a:cubicBezTo>
                    <a:pt x="5" y="25"/>
                    <a:pt x="6" y="30"/>
                    <a:pt x="6" y="36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69">
              <a:extLst>
                <a:ext uri="{FF2B5EF4-FFF2-40B4-BE49-F238E27FC236}">
                  <a16:creationId xmlns:a16="http://schemas.microsoft.com/office/drawing/2014/main" id="{4620BC64-18A7-97C1-8077-A97AB6862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" y="2721"/>
              <a:ext cx="9" cy="146"/>
            </a:xfrm>
            <a:custGeom>
              <a:avLst/>
              <a:gdLst>
                <a:gd name="T0" fmla="*/ 45 w 4"/>
                <a:gd name="T1" fmla="*/ 864 h 60"/>
                <a:gd name="T2" fmla="*/ 0 w 4"/>
                <a:gd name="T3" fmla="*/ 0 h 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60">
                  <a:moveTo>
                    <a:pt x="4" y="60"/>
                  </a:moveTo>
                  <a:cubicBezTo>
                    <a:pt x="3" y="49"/>
                    <a:pt x="2" y="23"/>
                    <a:pt x="0" y="0"/>
                  </a:cubicBezTo>
                </a:path>
              </a:pathLst>
            </a:custGeom>
            <a:noFill/>
            <a:ln w="6350" cap="rnd">
              <a:solidFill>
                <a:srgbClr val="DEA9B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70">
              <a:extLst>
                <a:ext uri="{FF2B5EF4-FFF2-40B4-BE49-F238E27FC236}">
                  <a16:creationId xmlns:a16="http://schemas.microsoft.com/office/drawing/2014/main" id="{660622C7-0D4D-8CE6-EDA6-2089893F2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7" y="1538"/>
              <a:ext cx="849" cy="236"/>
            </a:xfrm>
            <a:custGeom>
              <a:avLst/>
              <a:gdLst>
                <a:gd name="T0" fmla="*/ 0 w 372"/>
                <a:gd name="T1" fmla="*/ 1367 h 97"/>
                <a:gd name="T2" fmla="*/ 37 w 372"/>
                <a:gd name="T3" fmla="*/ 1397 h 97"/>
                <a:gd name="T4" fmla="*/ 1178 w 372"/>
                <a:gd name="T5" fmla="*/ 392 h 97"/>
                <a:gd name="T6" fmla="*/ 2141 w 372"/>
                <a:gd name="T7" fmla="*/ 131 h 97"/>
                <a:gd name="T8" fmla="*/ 2958 w 372"/>
                <a:gd name="T9" fmla="*/ 41 h 97"/>
                <a:gd name="T10" fmla="*/ 4423 w 372"/>
                <a:gd name="T11" fmla="*/ 260 h 97"/>
                <a:gd name="T12" fmla="*/ 4423 w 372"/>
                <a:gd name="T13" fmla="*/ 260 h 97"/>
                <a:gd name="T14" fmla="*/ 2974 w 372"/>
                <a:gd name="T15" fmla="*/ 0 h 97"/>
                <a:gd name="T16" fmla="*/ 0 w 372"/>
                <a:gd name="T17" fmla="*/ 1367 h 9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72" h="97">
                  <a:moveTo>
                    <a:pt x="0" y="95"/>
                  </a:moveTo>
                  <a:cubicBezTo>
                    <a:pt x="3" y="97"/>
                    <a:pt x="3" y="97"/>
                    <a:pt x="3" y="97"/>
                  </a:cubicBezTo>
                  <a:cubicBezTo>
                    <a:pt x="20" y="66"/>
                    <a:pt x="56" y="42"/>
                    <a:pt x="99" y="27"/>
                  </a:cubicBezTo>
                  <a:cubicBezTo>
                    <a:pt x="124" y="18"/>
                    <a:pt x="152" y="13"/>
                    <a:pt x="180" y="9"/>
                  </a:cubicBezTo>
                  <a:cubicBezTo>
                    <a:pt x="204" y="6"/>
                    <a:pt x="227" y="3"/>
                    <a:pt x="249" y="3"/>
                  </a:cubicBezTo>
                  <a:cubicBezTo>
                    <a:pt x="291" y="3"/>
                    <a:pt x="334" y="8"/>
                    <a:pt x="372" y="18"/>
                  </a:cubicBezTo>
                  <a:cubicBezTo>
                    <a:pt x="372" y="18"/>
                    <a:pt x="372" y="18"/>
                    <a:pt x="372" y="18"/>
                  </a:cubicBezTo>
                  <a:cubicBezTo>
                    <a:pt x="334" y="8"/>
                    <a:pt x="292" y="0"/>
                    <a:pt x="250" y="0"/>
                  </a:cubicBezTo>
                  <a:cubicBezTo>
                    <a:pt x="154" y="0"/>
                    <a:pt x="35" y="30"/>
                    <a:pt x="0" y="95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71">
              <a:extLst>
                <a:ext uri="{FF2B5EF4-FFF2-40B4-BE49-F238E27FC236}">
                  <a16:creationId xmlns:a16="http://schemas.microsoft.com/office/drawing/2014/main" id="{B487D4AE-EC0B-10F5-EEF6-864D3B3E37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0" y="1748"/>
              <a:ext cx="691" cy="199"/>
            </a:xfrm>
            <a:custGeom>
              <a:avLst/>
              <a:gdLst>
                <a:gd name="T0" fmla="*/ 2055 w 303"/>
                <a:gd name="T1" fmla="*/ 58 h 82"/>
                <a:gd name="T2" fmla="*/ 0 w 303"/>
                <a:gd name="T3" fmla="*/ 1131 h 82"/>
                <a:gd name="T4" fmla="*/ 36 w 303"/>
                <a:gd name="T5" fmla="*/ 1172 h 82"/>
                <a:gd name="T6" fmla="*/ 1507 w 303"/>
                <a:gd name="T7" fmla="*/ 243 h 82"/>
                <a:gd name="T8" fmla="*/ 2075 w 303"/>
                <a:gd name="T9" fmla="*/ 87 h 82"/>
                <a:gd name="T10" fmla="*/ 2871 w 303"/>
                <a:gd name="T11" fmla="*/ 29 h 82"/>
                <a:gd name="T12" fmla="*/ 3594 w 303"/>
                <a:gd name="T13" fmla="*/ 87 h 82"/>
                <a:gd name="T14" fmla="*/ 3594 w 303"/>
                <a:gd name="T15" fmla="*/ 87 h 82"/>
                <a:gd name="T16" fmla="*/ 2844 w 303"/>
                <a:gd name="T17" fmla="*/ 0 h 82"/>
                <a:gd name="T18" fmla="*/ 2055 w 303"/>
                <a:gd name="T19" fmla="*/ 58 h 8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3" h="82">
                  <a:moveTo>
                    <a:pt x="173" y="4"/>
                  </a:moveTo>
                  <a:cubicBezTo>
                    <a:pt x="104" y="14"/>
                    <a:pt x="34" y="38"/>
                    <a:pt x="0" y="79"/>
                  </a:cubicBezTo>
                  <a:cubicBezTo>
                    <a:pt x="3" y="82"/>
                    <a:pt x="3" y="82"/>
                    <a:pt x="3" y="82"/>
                  </a:cubicBezTo>
                  <a:cubicBezTo>
                    <a:pt x="29" y="50"/>
                    <a:pt x="75" y="29"/>
                    <a:pt x="127" y="17"/>
                  </a:cubicBezTo>
                  <a:cubicBezTo>
                    <a:pt x="142" y="13"/>
                    <a:pt x="160" y="8"/>
                    <a:pt x="175" y="6"/>
                  </a:cubicBezTo>
                  <a:cubicBezTo>
                    <a:pt x="198" y="3"/>
                    <a:pt x="220" y="2"/>
                    <a:pt x="242" y="2"/>
                  </a:cubicBezTo>
                  <a:cubicBezTo>
                    <a:pt x="263" y="2"/>
                    <a:pt x="282" y="3"/>
                    <a:pt x="303" y="6"/>
                  </a:cubicBezTo>
                  <a:cubicBezTo>
                    <a:pt x="303" y="6"/>
                    <a:pt x="303" y="6"/>
                    <a:pt x="303" y="6"/>
                  </a:cubicBezTo>
                  <a:cubicBezTo>
                    <a:pt x="282" y="3"/>
                    <a:pt x="261" y="0"/>
                    <a:pt x="240" y="0"/>
                  </a:cubicBezTo>
                  <a:cubicBezTo>
                    <a:pt x="219" y="0"/>
                    <a:pt x="196" y="1"/>
                    <a:pt x="173" y="4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72">
              <a:extLst>
                <a:ext uri="{FF2B5EF4-FFF2-40B4-BE49-F238E27FC236}">
                  <a16:creationId xmlns:a16="http://schemas.microsoft.com/office/drawing/2014/main" id="{AA6C7850-9E35-5D3F-AE73-593DECB5F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9" y="2190"/>
              <a:ext cx="397" cy="171"/>
            </a:xfrm>
            <a:custGeom>
              <a:avLst/>
              <a:gdLst>
                <a:gd name="T0" fmla="*/ 0 w 174"/>
                <a:gd name="T1" fmla="*/ 0 h 70"/>
                <a:gd name="T2" fmla="*/ 2040 w 174"/>
                <a:gd name="T3" fmla="*/ 1021 h 70"/>
                <a:gd name="T4" fmla="*/ 2067 w 174"/>
                <a:gd name="T5" fmla="*/ 992 h 70"/>
                <a:gd name="T6" fmla="*/ 0 w 174"/>
                <a:gd name="T7" fmla="*/ 0 h 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4" h="70">
                  <a:moveTo>
                    <a:pt x="0" y="0"/>
                  </a:moveTo>
                  <a:cubicBezTo>
                    <a:pt x="77" y="10"/>
                    <a:pt x="140" y="35"/>
                    <a:pt x="172" y="70"/>
                  </a:cubicBezTo>
                  <a:cubicBezTo>
                    <a:pt x="174" y="68"/>
                    <a:pt x="174" y="68"/>
                    <a:pt x="174" y="68"/>
                  </a:cubicBezTo>
                  <a:cubicBezTo>
                    <a:pt x="142" y="32"/>
                    <a:pt x="79" y="10"/>
                    <a:pt x="0" y="0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3">
              <a:extLst>
                <a:ext uri="{FF2B5EF4-FFF2-40B4-BE49-F238E27FC236}">
                  <a16:creationId xmlns:a16="http://schemas.microsoft.com/office/drawing/2014/main" id="{85373A6E-F8BF-5802-4DF3-814934284E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2" y="1441"/>
              <a:ext cx="395" cy="219"/>
            </a:xfrm>
            <a:custGeom>
              <a:avLst/>
              <a:gdLst>
                <a:gd name="T0" fmla="*/ 0 w 173"/>
                <a:gd name="T1" fmla="*/ 1285 h 90"/>
                <a:gd name="T2" fmla="*/ 48 w 173"/>
                <a:gd name="T3" fmla="*/ 1297 h 90"/>
                <a:gd name="T4" fmla="*/ 2059 w 173"/>
                <a:gd name="T5" fmla="*/ 0 h 90"/>
                <a:gd name="T6" fmla="*/ 2059 w 173"/>
                <a:gd name="T7" fmla="*/ 0 h 90"/>
                <a:gd name="T8" fmla="*/ 0 w 173"/>
                <a:gd name="T9" fmla="*/ 1285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" h="90">
                  <a:moveTo>
                    <a:pt x="0" y="89"/>
                  </a:moveTo>
                  <a:cubicBezTo>
                    <a:pt x="4" y="90"/>
                    <a:pt x="4" y="90"/>
                    <a:pt x="4" y="90"/>
                  </a:cubicBezTo>
                  <a:cubicBezTo>
                    <a:pt x="25" y="49"/>
                    <a:pt x="88" y="13"/>
                    <a:pt x="173" y="0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85" y="14"/>
                    <a:pt x="22" y="45"/>
                    <a:pt x="0" y="89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74">
              <a:extLst>
                <a:ext uri="{FF2B5EF4-FFF2-40B4-BE49-F238E27FC236}">
                  <a16:creationId xmlns:a16="http://schemas.microsoft.com/office/drawing/2014/main" id="{28ED7B88-1668-3FF7-DE53-2BFB21616F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2" y="1441"/>
              <a:ext cx="128" cy="129"/>
            </a:xfrm>
            <a:custGeom>
              <a:avLst/>
              <a:gdLst>
                <a:gd name="T0" fmla="*/ 0 w 56"/>
                <a:gd name="T1" fmla="*/ 752 h 53"/>
                <a:gd name="T2" fmla="*/ 48 w 56"/>
                <a:gd name="T3" fmla="*/ 764 h 53"/>
                <a:gd name="T4" fmla="*/ 670 w 56"/>
                <a:gd name="T5" fmla="*/ 41 h 53"/>
                <a:gd name="T6" fmla="*/ 642 w 56"/>
                <a:gd name="T7" fmla="*/ 0 h 53"/>
                <a:gd name="T8" fmla="*/ 0 w 56"/>
                <a:gd name="T9" fmla="*/ 752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" h="53">
                  <a:moveTo>
                    <a:pt x="0" y="52"/>
                  </a:moveTo>
                  <a:cubicBezTo>
                    <a:pt x="4" y="53"/>
                    <a:pt x="4" y="53"/>
                    <a:pt x="4" y="53"/>
                  </a:cubicBezTo>
                  <a:cubicBezTo>
                    <a:pt x="13" y="35"/>
                    <a:pt x="31" y="18"/>
                    <a:pt x="56" y="3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28" y="15"/>
                    <a:pt x="10" y="32"/>
                    <a:pt x="0" y="52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375">
              <a:extLst>
                <a:ext uri="{FF2B5EF4-FFF2-40B4-BE49-F238E27FC236}">
                  <a16:creationId xmlns:a16="http://schemas.microsoft.com/office/drawing/2014/main" id="{79285D26-6B11-C739-3490-BC776086D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2" y="1589"/>
              <a:ext cx="395" cy="239"/>
            </a:xfrm>
            <a:custGeom>
              <a:avLst/>
              <a:gdLst>
                <a:gd name="T0" fmla="*/ 0 w 173"/>
                <a:gd name="T1" fmla="*/ 1410 h 98"/>
                <a:gd name="T2" fmla="*/ 48 w 173"/>
                <a:gd name="T3" fmla="*/ 1422 h 98"/>
                <a:gd name="T4" fmla="*/ 2059 w 173"/>
                <a:gd name="T5" fmla="*/ 59 h 98"/>
                <a:gd name="T6" fmla="*/ 2059 w 173"/>
                <a:gd name="T7" fmla="*/ 0 h 98"/>
                <a:gd name="T8" fmla="*/ 0 w 173"/>
                <a:gd name="T9" fmla="*/ 1410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" h="98">
                  <a:moveTo>
                    <a:pt x="0" y="97"/>
                  </a:moveTo>
                  <a:cubicBezTo>
                    <a:pt x="4" y="98"/>
                    <a:pt x="4" y="98"/>
                    <a:pt x="4" y="98"/>
                  </a:cubicBezTo>
                  <a:cubicBezTo>
                    <a:pt x="26" y="54"/>
                    <a:pt x="93" y="17"/>
                    <a:pt x="173" y="4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91" y="14"/>
                    <a:pt x="23" y="51"/>
                    <a:pt x="0" y="97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376">
              <a:extLst>
                <a:ext uri="{FF2B5EF4-FFF2-40B4-BE49-F238E27FC236}">
                  <a16:creationId xmlns:a16="http://schemas.microsoft.com/office/drawing/2014/main" id="{2F3ED540-D9EB-0145-DC86-2FE845430A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1" y="1954"/>
              <a:ext cx="387" cy="241"/>
            </a:xfrm>
            <a:custGeom>
              <a:avLst/>
              <a:gdLst>
                <a:gd name="T0" fmla="*/ 0 w 170"/>
                <a:gd name="T1" fmla="*/ 1417 h 99"/>
                <a:gd name="T2" fmla="*/ 46 w 170"/>
                <a:gd name="T3" fmla="*/ 1429 h 99"/>
                <a:gd name="T4" fmla="*/ 1994 w 170"/>
                <a:gd name="T5" fmla="*/ 12 h 99"/>
                <a:gd name="T6" fmla="*/ 2006 w 170"/>
                <a:gd name="T7" fmla="*/ 0 h 99"/>
                <a:gd name="T8" fmla="*/ 0 w 170"/>
                <a:gd name="T9" fmla="*/ 1417 h 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0" h="99">
                  <a:moveTo>
                    <a:pt x="0" y="98"/>
                  </a:moveTo>
                  <a:cubicBezTo>
                    <a:pt x="4" y="99"/>
                    <a:pt x="4" y="99"/>
                    <a:pt x="4" y="99"/>
                  </a:cubicBezTo>
                  <a:cubicBezTo>
                    <a:pt x="17" y="48"/>
                    <a:pt x="72" y="13"/>
                    <a:pt x="169" y="1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71" y="12"/>
                    <a:pt x="14" y="45"/>
                    <a:pt x="0" y="98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377">
              <a:extLst>
                <a:ext uri="{FF2B5EF4-FFF2-40B4-BE49-F238E27FC236}">
                  <a16:creationId xmlns:a16="http://schemas.microsoft.com/office/drawing/2014/main" id="{AFB6FD2E-1274-3BC5-5436-20D4B844AF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7" y="1823"/>
              <a:ext cx="737" cy="212"/>
            </a:xfrm>
            <a:custGeom>
              <a:avLst/>
              <a:gdLst>
                <a:gd name="T0" fmla="*/ 0 w 323"/>
                <a:gd name="T1" fmla="*/ 100 h 87"/>
                <a:gd name="T2" fmla="*/ 0 w 323"/>
                <a:gd name="T3" fmla="*/ 100 h 87"/>
                <a:gd name="T4" fmla="*/ 954 w 323"/>
                <a:gd name="T5" fmla="*/ 41 h 87"/>
                <a:gd name="T6" fmla="*/ 1629 w 323"/>
                <a:gd name="T7" fmla="*/ 71 h 87"/>
                <a:gd name="T8" fmla="*/ 2291 w 323"/>
                <a:gd name="T9" fmla="*/ 244 h 87"/>
                <a:gd name="T10" fmla="*/ 3019 w 323"/>
                <a:gd name="T11" fmla="*/ 534 h 87"/>
                <a:gd name="T12" fmla="*/ 3801 w 323"/>
                <a:gd name="T13" fmla="*/ 1260 h 87"/>
                <a:gd name="T14" fmla="*/ 3838 w 323"/>
                <a:gd name="T15" fmla="*/ 1228 h 87"/>
                <a:gd name="T16" fmla="*/ 938 w 323"/>
                <a:gd name="T17" fmla="*/ 0 h 87"/>
                <a:gd name="T18" fmla="*/ 0 w 323"/>
                <a:gd name="T19" fmla="*/ 100 h 8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3" h="87"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26" y="3"/>
                    <a:pt x="54" y="3"/>
                    <a:pt x="80" y="3"/>
                  </a:cubicBezTo>
                  <a:cubicBezTo>
                    <a:pt x="98" y="3"/>
                    <a:pt x="118" y="3"/>
                    <a:pt x="137" y="5"/>
                  </a:cubicBezTo>
                  <a:cubicBezTo>
                    <a:pt x="157" y="8"/>
                    <a:pt x="174" y="13"/>
                    <a:pt x="193" y="17"/>
                  </a:cubicBezTo>
                  <a:cubicBezTo>
                    <a:pt x="214" y="23"/>
                    <a:pt x="236" y="29"/>
                    <a:pt x="254" y="37"/>
                  </a:cubicBezTo>
                  <a:cubicBezTo>
                    <a:pt x="283" y="50"/>
                    <a:pt x="305" y="67"/>
                    <a:pt x="320" y="87"/>
                  </a:cubicBezTo>
                  <a:cubicBezTo>
                    <a:pt x="323" y="85"/>
                    <a:pt x="323" y="85"/>
                    <a:pt x="323" y="85"/>
                  </a:cubicBezTo>
                  <a:cubicBezTo>
                    <a:pt x="281" y="26"/>
                    <a:pt x="170" y="0"/>
                    <a:pt x="79" y="0"/>
                  </a:cubicBezTo>
                  <a:cubicBezTo>
                    <a:pt x="53" y="0"/>
                    <a:pt x="26" y="2"/>
                    <a:pt x="0" y="7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378">
              <a:extLst>
                <a:ext uri="{FF2B5EF4-FFF2-40B4-BE49-F238E27FC236}">
                  <a16:creationId xmlns:a16="http://schemas.microsoft.com/office/drawing/2014/main" id="{CDD2F999-D743-4B44-C030-9CCB6747CE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9" y="1791"/>
              <a:ext cx="265" cy="158"/>
            </a:xfrm>
            <a:custGeom>
              <a:avLst/>
              <a:gdLst>
                <a:gd name="T0" fmla="*/ 0 w 116"/>
                <a:gd name="T1" fmla="*/ 12 h 65"/>
                <a:gd name="T2" fmla="*/ 1346 w 116"/>
                <a:gd name="T3" fmla="*/ 933 h 65"/>
                <a:gd name="T4" fmla="*/ 1382 w 116"/>
                <a:gd name="T5" fmla="*/ 904 h 65"/>
                <a:gd name="T6" fmla="*/ 0 w 116"/>
                <a:gd name="T7" fmla="*/ 0 h 65"/>
                <a:gd name="T8" fmla="*/ 0 w 116"/>
                <a:gd name="T9" fmla="*/ 12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6" h="65">
                  <a:moveTo>
                    <a:pt x="0" y="1"/>
                  </a:moveTo>
                  <a:cubicBezTo>
                    <a:pt x="43" y="13"/>
                    <a:pt x="89" y="33"/>
                    <a:pt x="113" y="65"/>
                  </a:cubicBezTo>
                  <a:cubicBezTo>
                    <a:pt x="116" y="63"/>
                    <a:pt x="116" y="63"/>
                    <a:pt x="116" y="63"/>
                  </a:cubicBezTo>
                  <a:cubicBezTo>
                    <a:pt x="92" y="29"/>
                    <a:pt x="44" y="13"/>
                    <a:pt x="0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79">
              <a:extLst>
                <a:ext uri="{FF2B5EF4-FFF2-40B4-BE49-F238E27FC236}">
                  <a16:creationId xmlns:a16="http://schemas.microsoft.com/office/drawing/2014/main" id="{294E1A91-3158-882A-5683-4A260A5CD8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9" y="1986"/>
              <a:ext cx="475" cy="199"/>
            </a:xfrm>
            <a:custGeom>
              <a:avLst/>
              <a:gdLst>
                <a:gd name="T0" fmla="*/ 11 w 208"/>
                <a:gd name="T1" fmla="*/ 12 h 82"/>
                <a:gd name="T2" fmla="*/ 1418 w 208"/>
                <a:gd name="T3" fmla="*/ 359 h 82"/>
                <a:gd name="T4" fmla="*/ 1873 w 208"/>
                <a:gd name="T5" fmla="*/ 590 h 82"/>
                <a:gd name="T6" fmla="*/ 2441 w 208"/>
                <a:gd name="T7" fmla="*/ 1172 h 82"/>
                <a:gd name="T8" fmla="*/ 2478 w 208"/>
                <a:gd name="T9" fmla="*/ 1143 h 82"/>
                <a:gd name="T10" fmla="*/ 0 w 208"/>
                <a:gd name="T11" fmla="*/ 0 h 82"/>
                <a:gd name="T12" fmla="*/ 11 w 208"/>
                <a:gd name="T13" fmla="*/ 12 h 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8" h="82">
                  <a:moveTo>
                    <a:pt x="1" y="1"/>
                  </a:moveTo>
                  <a:cubicBezTo>
                    <a:pt x="39" y="4"/>
                    <a:pt x="81" y="11"/>
                    <a:pt x="119" y="25"/>
                  </a:cubicBezTo>
                  <a:cubicBezTo>
                    <a:pt x="132" y="30"/>
                    <a:pt x="146" y="35"/>
                    <a:pt x="157" y="41"/>
                  </a:cubicBezTo>
                  <a:cubicBezTo>
                    <a:pt x="178" y="52"/>
                    <a:pt x="193" y="66"/>
                    <a:pt x="205" y="82"/>
                  </a:cubicBezTo>
                  <a:cubicBezTo>
                    <a:pt x="208" y="80"/>
                    <a:pt x="208" y="80"/>
                    <a:pt x="208" y="80"/>
                  </a:cubicBezTo>
                  <a:cubicBezTo>
                    <a:pt x="170" y="27"/>
                    <a:pt x="75" y="6"/>
                    <a:pt x="0" y="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380">
              <a:extLst>
                <a:ext uri="{FF2B5EF4-FFF2-40B4-BE49-F238E27FC236}">
                  <a16:creationId xmlns:a16="http://schemas.microsoft.com/office/drawing/2014/main" id="{5D1AC20C-B8F1-633F-3E60-9D9D3DC834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" y="1103"/>
              <a:ext cx="707" cy="343"/>
            </a:xfrm>
            <a:custGeom>
              <a:avLst/>
              <a:gdLst>
                <a:gd name="T0" fmla="*/ 0 w 310"/>
                <a:gd name="T1" fmla="*/ 173 h 141"/>
                <a:gd name="T2" fmla="*/ 0 w 310"/>
                <a:gd name="T3" fmla="*/ 173 h 141"/>
                <a:gd name="T4" fmla="*/ 2892 w 310"/>
                <a:gd name="T5" fmla="*/ 776 h 141"/>
                <a:gd name="T6" fmla="*/ 3631 w 310"/>
                <a:gd name="T7" fmla="*/ 2029 h 141"/>
                <a:gd name="T8" fmla="*/ 3676 w 310"/>
                <a:gd name="T9" fmla="*/ 2019 h 141"/>
                <a:gd name="T10" fmla="*/ 2917 w 310"/>
                <a:gd name="T11" fmla="*/ 722 h 141"/>
                <a:gd name="T12" fmla="*/ 0 w 310"/>
                <a:gd name="T13" fmla="*/ 173 h 1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0" h="141"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44" y="0"/>
                    <a:pt x="168" y="5"/>
                    <a:pt x="244" y="54"/>
                  </a:cubicBezTo>
                  <a:cubicBezTo>
                    <a:pt x="279" y="76"/>
                    <a:pt x="300" y="106"/>
                    <a:pt x="306" y="141"/>
                  </a:cubicBezTo>
                  <a:cubicBezTo>
                    <a:pt x="310" y="140"/>
                    <a:pt x="310" y="140"/>
                    <a:pt x="310" y="140"/>
                  </a:cubicBezTo>
                  <a:cubicBezTo>
                    <a:pt x="304" y="104"/>
                    <a:pt x="282" y="74"/>
                    <a:pt x="246" y="50"/>
                  </a:cubicBezTo>
                  <a:cubicBezTo>
                    <a:pt x="169" y="1"/>
                    <a:pt x="45" y="0"/>
                    <a:pt x="0" y="12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381">
              <a:extLst>
                <a:ext uri="{FF2B5EF4-FFF2-40B4-BE49-F238E27FC236}">
                  <a16:creationId xmlns:a16="http://schemas.microsoft.com/office/drawing/2014/main" id="{69089A02-B7D7-5FB4-3EF8-A3DB58EC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5" y="1516"/>
              <a:ext cx="221" cy="159"/>
            </a:xfrm>
            <a:custGeom>
              <a:avLst/>
              <a:gdLst>
                <a:gd name="T0" fmla="*/ 0 w 97"/>
                <a:gd name="T1" fmla="*/ 0 h 65"/>
                <a:gd name="T2" fmla="*/ 1100 w 97"/>
                <a:gd name="T3" fmla="*/ 952 h 65"/>
                <a:gd name="T4" fmla="*/ 1148 w 97"/>
                <a:gd name="T5" fmla="*/ 939 h 65"/>
                <a:gd name="T6" fmla="*/ 0 w 97"/>
                <a:gd name="T7" fmla="*/ 0 h 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7" h="65">
                  <a:moveTo>
                    <a:pt x="0" y="0"/>
                  </a:moveTo>
                  <a:cubicBezTo>
                    <a:pt x="35" y="6"/>
                    <a:pt x="88" y="32"/>
                    <a:pt x="93" y="65"/>
                  </a:cubicBezTo>
                  <a:cubicBezTo>
                    <a:pt x="97" y="64"/>
                    <a:pt x="97" y="64"/>
                    <a:pt x="97" y="64"/>
                  </a:cubicBezTo>
                  <a:cubicBezTo>
                    <a:pt x="92" y="30"/>
                    <a:pt x="36" y="6"/>
                    <a:pt x="0" y="0"/>
                  </a:cubicBezTo>
                  <a:close/>
                </a:path>
              </a:pathLst>
            </a:custGeom>
            <a:solidFill>
              <a:srgbClr val="D59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382">
              <a:extLst>
                <a:ext uri="{FF2B5EF4-FFF2-40B4-BE49-F238E27FC236}">
                  <a16:creationId xmlns:a16="http://schemas.microsoft.com/office/drawing/2014/main" id="{9F356B74-63CB-53CF-D855-A0F46CEE03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96" y="894"/>
              <a:ext cx="1962" cy="2756"/>
            </a:xfrm>
            <a:custGeom>
              <a:avLst/>
              <a:gdLst>
                <a:gd name="T0" fmla="*/ 0 w 860"/>
                <a:gd name="T1" fmla="*/ 15704 h 1133"/>
                <a:gd name="T2" fmla="*/ 167 w 860"/>
                <a:gd name="T3" fmla="*/ 15833 h 1133"/>
                <a:gd name="T4" fmla="*/ 2872 w 860"/>
                <a:gd name="T5" fmla="*/ 15787 h 1133"/>
                <a:gd name="T6" fmla="*/ 2863 w 860"/>
                <a:gd name="T7" fmla="*/ 15804 h 1133"/>
                <a:gd name="T8" fmla="*/ 4049 w 860"/>
                <a:gd name="T9" fmla="*/ 15432 h 1133"/>
                <a:gd name="T10" fmla="*/ 4654 w 860"/>
                <a:gd name="T11" fmla="*/ 15242 h 1133"/>
                <a:gd name="T12" fmla="*/ 5106 w 860"/>
                <a:gd name="T13" fmla="*/ 15213 h 1133"/>
                <a:gd name="T14" fmla="*/ 5106 w 860"/>
                <a:gd name="T15" fmla="*/ 15213 h 1133"/>
                <a:gd name="T16" fmla="*/ 6043 w 860"/>
                <a:gd name="T17" fmla="*/ 15242 h 1133"/>
                <a:gd name="T18" fmla="*/ 7339 w 860"/>
                <a:gd name="T19" fmla="*/ 15787 h 1133"/>
                <a:gd name="T20" fmla="*/ 7339 w 860"/>
                <a:gd name="T21" fmla="*/ 15787 h 1133"/>
                <a:gd name="T22" fmla="*/ 10045 w 860"/>
                <a:gd name="T23" fmla="*/ 15833 h 1133"/>
                <a:gd name="T24" fmla="*/ 10212 w 860"/>
                <a:gd name="T25" fmla="*/ 15716 h 1133"/>
                <a:gd name="T26" fmla="*/ 0 w 860"/>
                <a:gd name="T27" fmla="*/ 9847 h 1133"/>
                <a:gd name="T28" fmla="*/ 0 w 860"/>
                <a:gd name="T29" fmla="*/ 9847 h 1133"/>
                <a:gd name="T30" fmla="*/ 10212 w 860"/>
                <a:gd name="T31" fmla="*/ 8579 h 1133"/>
                <a:gd name="T32" fmla="*/ 9155 w 860"/>
                <a:gd name="T33" fmla="*/ 8793 h 1133"/>
                <a:gd name="T34" fmla="*/ 9037 w 860"/>
                <a:gd name="T35" fmla="*/ 8840 h 1133"/>
                <a:gd name="T36" fmla="*/ 9000 w 860"/>
                <a:gd name="T37" fmla="*/ 8793 h 1133"/>
                <a:gd name="T38" fmla="*/ 9000 w 860"/>
                <a:gd name="T39" fmla="*/ 8691 h 1133"/>
                <a:gd name="T40" fmla="*/ 9071 w 860"/>
                <a:gd name="T41" fmla="*/ 7543 h 1133"/>
                <a:gd name="T42" fmla="*/ 9107 w 860"/>
                <a:gd name="T43" fmla="*/ 5167 h 1133"/>
                <a:gd name="T44" fmla="*/ 9082 w 860"/>
                <a:gd name="T45" fmla="*/ 2924 h 1133"/>
                <a:gd name="T46" fmla="*/ 9082 w 860"/>
                <a:gd name="T47" fmla="*/ 2924 h 1133"/>
                <a:gd name="T48" fmla="*/ 8099 w 860"/>
                <a:gd name="T49" fmla="*/ 851 h 1133"/>
                <a:gd name="T50" fmla="*/ 5106 w 860"/>
                <a:gd name="T51" fmla="*/ 0 h 1133"/>
                <a:gd name="T52" fmla="*/ 5106 w 860"/>
                <a:gd name="T53" fmla="*/ 0 h 1133"/>
                <a:gd name="T54" fmla="*/ 2113 w 860"/>
                <a:gd name="T55" fmla="*/ 851 h 1133"/>
                <a:gd name="T56" fmla="*/ 1129 w 860"/>
                <a:gd name="T57" fmla="*/ 2924 h 1133"/>
                <a:gd name="T58" fmla="*/ 1129 w 860"/>
                <a:gd name="T59" fmla="*/ 2924 h 1133"/>
                <a:gd name="T60" fmla="*/ 1113 w 860"/>
                <a:gd name="T61" fmla="*/ 3515 h 1133"/>
                <a:gd name="T62" fmla="*/ 1104 w 860"/>
                <a:gd name="T63" fmla="*/ 7295 h 1133"/>
                <a:gd name="T64" fmla="*/ 1223 w 860"/>
                <a:gd name="T65" fmla="*/ 8881 h 1133"/>
                <a:gd name="T66" fmla="*/ 1129 w 860"/>
                <a:gd name="T67" fmla="*/ 8910 h 1133"/>
                <a:gd name="T68" fmla="*/ 0 w 860"/>
                <a:gd name="T69" fmla="*/ 8550 h 1133"/>
                <a:gd name="T70" fmla="*/ 10212 w 860"/>
                <a:gd name="T71" fmla="*/ 9847 h 1133"/>
                <a:gd name="T72" fmla="*/ 10212 w 860"/>
                <a:gd name="T73" fmla="*/ 9847 h 113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860" h="1133">
                  <a:moveTo>
                    <a:pt x="0" y="1091"/>
                  </a:moveTo>
                  <a:cubicBezTo>
                    <a:pt x="5" y="1097"/>
                    <a:pt x="10" y="1098"/>
                    <a:pt x="14" y="1100"/>
                  </a:cubicBezTo>
                  <a:cubicBezTo>
                    <a:pt x="102" y="1133"/>
                    <a:pt x="190" y="1123"/>
                    <a:pt x="242" y="1097"/>
                  </a:cubicBezTo>
                  <a:cubicBezTo>
                    <a:pt x="241" y="1098"/>
                    <a:pt x="241" y="1098"/>
                    <a:pt x="241" y="1098"/>
                  </a:cubicBezTo>
                  <a:cubicBezTo>
                    <a:pt x="270" y="1083"/>
                    <a:pt x="304" y="1079"/>
                    <a:pt x="341" y="1072"/>
                  </a:cubicBezTo>
                  <a:cubicBezTo>
                    <a:pt x="358" y="1069"/>
                    <a:pt x="375" y="1060"/>
                    <a:pt x="392" y="1059"/>
                  </a:cubicBezTo>
                  <a:cubicBezTo>
                    <a:pt x="405" y="1058"/>
                    <a:pt x="418" y="1057"/>
                    <a:pt x="430" y="1057"/>
                  </a:cubicBezTo>
                  <a:cubicBezTo>
                    <a:pt x="430" y="1057"/>
                    <a:pt x="430" y="1057"/>
                    <a:pt x="430" y="1057"/>
                  </a:cubicBezTo>
                  <a:cubicBezTo>
                    <a:pt x="454" y="1057"/>
                    <a:pt x="484" y="1055"/>
                    <a:pt x="509" y="1059"/>
                  </a:cubicBezTo>
                  <a:cubicBezTo>
                    <a:pt x="550" y="1065"/>
                    <a:pt x="586" y="1081"/>
                    <a:pt x="618" y="1097"/>
                  </a:cubicBezTo>
                  <a:cubicBezTo>
                    <a:pt x="618" y="1097"/>
                    <a:pt x="618" y="1097"/>
                    <a:pt x="618" y="1097"/>
                  </a:cubicBezTo>
                  <a:cubicBezTo>
                    <a:pt x="670" y="1123"/>
                    <a:pt x="758" y="1133"/>
                    <a:pt x="846" y="1100"/>
                  </a:cubicBezTo>
                  <a:cubicBezTo>
                    <a:pt x="851" y="1098"/>
                    <a:pt x="856" y="1095"/>
                    <a:pt x="860" y="1092"/>
                  </a:cubicBezTo>
                  <a:moveTo>
                    <a:pt x="0" y="684"/>
                  </a:moveTo>
                  <a:cubicBezTo>
                    <a:pt x="0" y="684"/>
                    <a:pt x="0" y="684"/>
                    <a:pt x="0" y="684"/>
                  </a:cubicBezTo>
                  <a:moveTo>
                    <a:pt x="860" y="596"/>
                  </a:moveTo>
                  <a:cubicBezTo>
                    <a:pt x="838" y="596"/>
                    <a:pt x="797" y="601"/>
                    <a:pt x="771" y="611"/>
                  </a:cubicBezTo>
                  <a:cubicBezTo>
                    <a:pt x="767" y="612"/>
                    <a:pt x="764" y="613"/>
                    <a:pt x="761" y="614"/>
                  </a:cubicBezTo>
                  <a:cubicBezTo>
                    <a:pt x="760" y="615"/>
                    <a:pt x="759" y="613"/>
                    <a:pt x="758" y="611"/>
                  </a:cubicBezTo>
                  <a:cubicBezTo>
                    <a:pt x="758" y="609"/>
                    <a:pt x="757" y="606"/>
                    <a:pt x="758" y="604"/>
                  </a:cubicBezTo>
                  <a:cubicBezTo>
                    <a:pt x="761" y="579"/>
                    <a:pt x="762" y="564"/>
                    <a:pt x="764" y="524"/>
                  </a:cubicBezTo>
                  <a:cubicBezTo>
                    <a:pt x="766" y="480"/>
                    <a:pt x="768" y="411"/>
                    <a:pt x="767" y="359"/>
                  </a:cubicBezTo>
                  <a:cubicBezTo>
                    <a:pt x="765" y="321"/>
                    <a:pt x="765" y="203"/>
                    <a:pt x="765" y="203"/>
                  </a:cubicBezTo>
                  <a:cubicBezTo>
                    <a:pt x="765" y="203"/>
                    <a:pt x="765" y="203"/>
                    <a:pt x="765" y="203"/>
                  </a:cubicBezTo>
                  <a:cubicBezTo>
                    <a:pt x="765" y="135"/>
                    <a:pt x="729" y="90"/>
                    <a:pt x="682" y="59"/>
                  </a:cubicBezTo>
                  <a:cubicBezTo>
                    <a:pt x="610" y="12"/>
                    <a:pt x="505" y="0"/>
                    <a:pt x="430" y="0"/>
                  </a:cubicBezTo>
                  <a:cubicBezTo>
                    <a:pt x="430" y="0"/>
                    <a:pt x="430" y="0"/>
                    <a:pt x="430" y="0"/>
                  </a:cubicBezTo>
                  <a:cubicBezTo>
                    <a:pt x="355" y="0"/>
                    <a:pt x="251" y="12"/>
                    <a:pt x="178" y="59"/>
                  </a:cubicBezTo>
                  <a:cubicBezTo>
                    <a:pt x="131" y="90"/>
                    <a:pt x="95" y="135"/>
                    <a:pt x="95" y="203"/>
                  </a:cubicBezTo>
                  <a:cubicBezTo>
                    <a:pt x="95" y="203"/>
                    <a:pt x="95" y="203"/>
                    <a:pt x="95" y="203"/>
                  </a:cubicBezTo>
                  <a:cubicBezTo>
                    <a:pt x="94" y="244"/>
                    <a:pt x="94" y="244"/>
                    <a:pt x="94" y="244"/>
                  </a:cubicBezTo>
                  <a:cubicBezTo>
                    <a:pt x="90" y="332"/>
                    <a:pt x="91" y="431"/>
                    <a:pt x="93" y="507"/>
                  </a:cubicBezTo>
                  <a:cubicBezTo>
                    <a:pt x="94" y="568"/>
                    <a:pt x="101" y="592"/>
                    <a:pt x="103" y="617"/>
                  </a:cubicBezTo>
                  <a:cubicBezTo>
                    <a:pt x="105" y="623"/>
                    <a:pt x="98" y="621"/>
                    <a:pt x="95" y="619"/>
                  </a:cubicBezTo>
                  <a:cubicBezTo>
                    <a:pt x="70" y="608"/>
                    <a:pt x="36" y="593"/>
                    <a:pt x="0" y="594"/>
                  </a:cubicBezTo>
                  <a:moveTo>
                    <a:pt x="860" y="684"/>
                  </a:moveTo>
                  <a:cubicBezTo>
                    <a:pt x="860" y="684"/>
                    <a:pt x="860" y="684"/>
                    <a:pt x="860" y="684"/>
                  </a:cubicBezTo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383">
              <a:extLst>
                <a:ext uri="{FF2B5EF4-FFF2-40B4-BE49-F238E27FC236}">
                  <a16:creationId xmlns:a16="http://schemas.microsoft.com/office/drawing/2014/main" id="{B0590227-1ED3-A98A-766F-15FF48429D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93" y="3460"/>
              <a:ext cx="235" cy="93"/>
            </a:xfrm>
            <a:custGeom>
              <a:avLst/>
              <a:gdLst>
                <a:gd name="T0" fmla="*/ 167 w 103"/>
                <a:gd name="T1" fmla="*/ 12 h 38"/>
                <a:gd name="T2" fmla="*/ 11 w 103"/>
                <a:gd name="T3" fmla="*/ 12 h 38"/>
                <a:gd name="T4" fmla="*/ 0 w 103"/>
                <a:gd name="T5" fmla="*/ 29 h 38"/>
                <a:gd name="T6" fmla="*/ 0 w 103"/>
                <a:gd name="T7" fmla="*/ 29 h 38"/>
                <a:gd name="T8" fmla="*/ 94 w 103"/>
                <a:gd name="T9" fmla="*/ 306 h 38"/>
                <a:gd name="T10" fmla="*/ 297 w 103"/>
                <a:gd name="T11" fmla="*/ 438 h 38"/>
                <a:gd name="T12" fmla="*/ 381 w 103"/>
                <a:gd name="T13" fmla="*/ 467 h 38"/>
                <a:gd name="T14" fmla="*/ 714 w 103"/>
                <a:gd name="T15" fmla="*/ 546 h 38"/>
                <a:gd name="T16" fmla="*/ 1011 w 103"/>
                <a:gd name="T17" fmla="*/ 414 h 38"/>
                <a:gd name="T18" fmla="*/ 1011 w 103"/>
                <a:gd name="T19" fmla="*/ 396 h 38"/>
                <a:gd name="T20" fmla="*/ 1223 w 103"/>
                <a:gd name="T21" fmla="*/ 162 h 38"/>
                <a:gd name="T22" fmla="*/ 1223 w 103"/>
                <a:gd name="T23" fmla="*/ 144 h 38"/>
                <a:gd name="T24" fmla="*/ 1214 w 103"/>
                <a:gd name="T25" fmla="*/ 132 h 38"/>
                <a:gd name="T26" fmla="*/ 853 w 103"/>
                <a:gd name="T27" fmla="*/ 42 h 38"/>
                <a:gd name="T28" fmla="*/ 853 w 103"/>
                <a:gd name="T29" fmla="*/ 42 h 38"/>
                <a:gd name="T30" fmla="*/ 167 w 103"/>
                <a:gd name="T31" fmla="*/ 12 h 38"/>
                <a:gd name="T32" fmla="*/ 167 w 103"/>
                <a:gd name="T33" fmla="*/ 42 h 38"/>
                <a:gd name="T34" fmla="*/ 844 w 103"/>
                <a:gd name="T35" fmla="*/ 71 h 38"/>
                <a:gd name="T36" fmla="*/ 844 w 103"/>
                <a:gd name="T37" fmla="*/ 71 h 38"/>
                <a:gd name="T38" fmla="*/ 1223 w 103"/>
                <a:gd name="T39" fmla="*/ 162 h 38"/>
                <a:gd name="T40" fmla="*/ 999 w 103"/>
                <a:gd name="T41" fmla="*/ 365 h 38"/>
                <a:gd name="T42" fmla="*/ 999 w 103"/>
                <a:gd name="T43" fmla="*/ 384 h 38"/>
                <a:gd name="T44" fmla="*/ 714 w 103"/>
                <a:gd name="T45" fmla="*/ 514 h 38"/>
                <a:gd name="T46" fmla="*/ 381 w 103"/>
                <a:gd name="T47" fmla="*/ 438 h 38"/>
                <a:gd name="T48" fmla="*/ 308 w 103"/>
                <a:gd name="T49" fmla="*/ 414 h 38"/>
                <a:gd name="T50" fmla="*/ 110 w 103"/>
                <a:gd name="T51" fmla="*/ 281 h 38"/>
                <a:gd name="T52" fmla="*/ 0 w 103"/>
                <a:gd name="T53" fmla="*/ 59 h 38"/>
                <a:gd name="T54" fmla="*/ 167 w 103"/>
                <a:gd name="T55" fmla="*/ 42 h 3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3" h="38">
                  <a:moveTo>
                    <a:pt x="14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9"/>
                    <a:pt x="4" y="15"/>
                    <a:pt x="8" y="21"/>
                  </a:cubicBezTo>
                  <a:cubicBezTo>
                    <a:pt x="12" y="25"/>
                    <a:pt x="19" y="28"/>
                    <a:pt x="25" y="30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41" y="36"/>
                    <a:pt x="48" y="38"/>
                    <a:pt x="60" y="37"/>
                  </a:cubicBezTo>
                  <a:cubicBezTo>
                    <a:pt x="70" y="37"/>
                    <a:pt x="77" y="32"/>
                    <a:pt x="85" y="28"/>
                  </a:cubicBezTo>
                  <a:cubicBezTo>
                    <a:pt x="85" y="27"/>
                    <a:pt x="85" y="27"/>
                    <a:pt x="85" y="27"/>
                  </a:cubicBezTo>
                  <a:cubicBezTo>
                    <a:pt x="93" y="23"/>
                    <a:pt x="100" y="18"/>
                    <a:pt x="103" y="11"/>
                  </a:cubicBezTo>
                  <a:cubicBezTo>
                    <a:pt x="103" y="10"/>
                    <a:pt x="103" y="10"/>
                    <a:pt x="103" y="10"/>
                  </a:cubicBezTo>
                  <a:cubicBezTo>
                    <a:pt x="103" y="9"/>
                    <a:pt x="103" y="9"/>
                    <a:pt x="102" y="9"/>
                  </a:cubicBezTo>
                  <a:cubicBezTo>
                    <a:pt x="92" y="6"/>
                    <a:pt x="82" y="4"/>
                    <a:pt x="72" y="3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54" y="0"/>
                    <a:pt x="33" y="0"/>
                    <a:pt x="14" y="1"/>
                  </a:cubicBezTo>
                  <a:close/>
                  <a:moveTo>
                    <a:pt x="14" y="3"/>
                  </a:moveTo>
                  <a:cubicBezTo>
                    <a:pt x="33" y="2"/>
                    <a:pt x="53" y="2"/>
                    <a:pt x="71" y="5"/>
                  </a:cubicBezTo>
                  <a:cubicBezTo>
                    <a:pt x="71" y="5"/>
                    <a:pt x="71" y="5"/>
                    <a:pt x="71" y="5"/>
                  </a:cubicBezTo>
                  <a:cubicBezTo>
                    <a:pt x="81" y="6"/>
                    <a:pt x="93" y="8"/>
                    <a:pt x="103" y="11"/>
                  </a:cubicBezTo>
                  <a:cubicBezTo>
                    <a:pt x="100" y="17"/>
                    <a:pt x="91" y="21"/>
                    <a:pt x="84" y="25"/>
                  </a:cubicBezTo>
                  <a:cubicBezTo>
                    <a:pt x="84" y="26"/>
                    <a:pt x="84" y="26"/>
                    <a:pt x="84" y="26"/>
                  </a:cubicBezTo>
                  <a:cubicBezTo>
                    <a:pt x="76" y="30"/>
                    <a:pt x="69" y="35"/>
                    <a:pt x="60" y="35"/>
                  </a:cubicBezTo>
                  <a:cubicBezTo>
                    <a:pt x="49" y="36"/>
                    <a:pt x="41" y="34"/>
                    <a:pt x="32" y="30"/>
                  </a:cubicBezTo>
                  <a:cubicBezTo>
                    <a:pt x="26" y="28"/>
                    <a:pt x="26" y="28"/>
                    <a:pt x="26" y="28"/>
                  </a:cubicBezTo>
                  <a:cubicBezTo>
                    <a:pt x="20" y="26"/>
                    <a:pt x="13" y="23"/>
                    <a:pt x="9" y="19"/>
                  </a:cubicBezTo>
                  <a:cubicBezTo>
                    <a:pt x="6" y="15"/>
                    <a:pt x="2" y="10"/>
                    <a:pt x="0" y="4"/>
                  </a:cubicBezTo>
                  <a:cubicBezTo>
                    <a:pt x="3" y="4"/>
                    <a:pt x="14" y="3"/>
                    <a:pt x="14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384">
              <a:extLst>
                <a:ext uri="{FF2B5EF4-FFF2-40B4-BE49-F238E27FC236}">
                  <a16:creationId xmlns:a16="http://schemas.microsoft.com/office/drawing/2014/main" id="{27488E1C-9F5A-E6E9-766E-8178854F2B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9" y="1066"/>
              <a:ext cx="1177" cy="2499"/>
            </a:xfrm>
            <a:custGeom>
              <a:avLst/>
              <a:gdLst>
                <a:gd name="T0" fmla="*/ 1604 w 516"/>
                <a:gd name="T1" fmla="*/ 11943 h 1027"/>
                <a:gd name="T2" fmla="*/ 1296 w 516"/>
                <a:gd name="T3" fmla="*/ 14335 h 1027"/>
                <a:gd name="T4" fmla="*/ 833 w 516"/>
                <a:gd name="T5" fmla="*/ 14785 h 1027"/>
                <a:gd name="T6" fmla="*/ 817 w 516"/>
                <a:gd name="T7" fmla="*/ 14797 h 1027"/>
                <a:gd name="T8" fmla="*/ 2003 w 516"/>
                <a:gd name="T9" fmla="*/ 14425 h 1027"/>
                <a:gd name="T10" fmla="*/ 2612 w 516"/>
                <a:gd name="T11" fmla="*/ 14235 h 1027"/>
                <a:gd name="T12" fmla="*/ 3066 w 516"/>
                <a:gd name="T13" fmla="*/ 14203 h 1027"/>
                <a:gd name="T14" fmla="*/ 3066 w 516"/>
                <a:gd name="T15" fmla="*/ 14203 h 1027"/>
                <a:gd name="T16" fmla="*/ 4001 w 516"/>
                <a:gd name="T17" fmla="*/ 14235 h 1027"/>
                <a:gd name="T18" fmla="*/ 5292 w 516"/>
                <a:gd name="T19" fmla="*/ 14785 h 1027"/>
                <a:gd name="T20" fmla="*/ 5292 w 516"/>
                <a:gd name="T21" fmla="*/ 14785 h 1027"/>
                <a:gd name="T22" fmla="*/ 4845 w 516"/>
                <a:gd name="T23" fmla="*/ 14335 h 1027"/>
                <a:gd name="T24" fmla="*/ 4532 w 516"/>
                <a:gd name="T25" fmla="*/ 11468 h 1027"/>
                <a:gd name="T26" fmla="*/ 4521 w 516"/>
                <a:gd name="T27" fmla="*/ 10054 h 1027"/>
                <a:gd name="T28" fmla="*/ 5365 w 516"/>
                <a:gd name="T29" fmla="*/ 8886 h 1027"/>
                <a:gd name="T30" fmla="*/ 5837 w 516"/>
                <a:gd name="T31" fmla="*/ 7894 h 1027"/>
                <a:gd name="T32" fmla="*/ 5853 w 516"/>
                <a:gd name="T33" fmla="*/ 7407 h 1027"/>
                <a:gd name="T34" fmla="*/ 5958 w 516"/>
                <a:gd name="T35" fmla="*/ 6986 h 1027"/>
                <a:gd name="T36" fmla="*/ 5837 w 516"/>
                <a:gd name="T37" fmla="*/ 6383 h 1027"/>
                <a:gd name="T38" fmla="*/ 5994 w 516"/>
                <a:gd name="T39" fmla="*/ 5962 h 1027"/>
                <a:gd name="T40" fmla="*/ 5853 w 516"/>
                <a:gd name="T41" fmla="*/ 5477 h 1027"/>
                <a:gd name="T42" fmla="*/ 5994 w 516"/>
                <a:gd name="T43" fmla="*/ 5115 h 1027"/>
                <a:gd name="T44" fmla="*/ 5910 w 516"/>
                <a:gd name="T45" fmla="*/ 4382 h 1027"/>
                <a:gd name="T46" fmla="*/ 6097 w 516"/>
                <a:gd name="T47" fmla="*/ 3599 h 1027"/>
                <a:gd name="T48" fmla="*/ 6015 w 516"/>
                <a:gd name="T49" fmla="*/ 3098 h 1027"/>
                <a:gd name="T50" fmla="*/ 6113 w 516"/>
                <a:gd name="T51" fmla="*/ 2482 h 1027"/>
                <a:gd name="T52" fmla="*/ 6088 w 516"/>
                <a:gd name="T53" fmla="*/ 2049 h 1027"/>
                <a:gd name="T54" fmla="*/ 6125 w 516"/>
                <a:gd name="T55" fmla="*/ 1900 h 1027"/>
                <a:gd name="T56" fmla="*/ 6125 w 516"/>
                <a:gd name="T57" fmla="*/ 1900 h 1027"/>
                <a:gd name="T58" fmla="*/ 3066 w 516"/>
                <a:gd name="T59" fmla="*/ 0 h 1027"/>
                <a:gd name="T60" fmla="*/ 0 w 516"/>
                <a:gd name="T61" fmla="*/ 1900 h 1027"/>
                <a:gd name="T62" fmla="*/ 0 w 516"/>
                <a:gd name="T63" fmla="*/ 1900 h 1027"/>
                <a:gd name="T64" fmla="*/ 0 w 516"/>
                <a:gd name="T65" fmla="*/ 2837 h 1027"/>
                <a:gd name="T66" fmla="*/ 119 w 516"/>
                <a:gd name="T67" fmla="*/ 3387 h 1027"/>
                <a:gd name="T68" fmla="*/ 0 w 516"/>
                <a:gd name="T69" fmla="*/ 3759 h 1027"/>
                <a:gd name="T70" fmla="*/ 119 w 516"/>
                <a:gd name="T71" fmla="*/ 4103 h 1027"/>
                <a:gd name="T72" fmla="*/ 73 w 516"/>
                <a:gd name="T73" fmla="*/ 4453 h 1027"/>
                <a:gd name="T74" fmla="*/ 240 w 516"/>
                <a:gd name="T75" fmla="*/ 5115 h 1027"/>
                <a:gd name="T76" fmla="*/ 73 w 516"/>
                <a:gd name="T77" fmla="*/ 5689 h 1027"/>
                <a:gd name="T78" fmla="*/ 260 w 516"/>
                <a:gd name="T79" fmla="*/ 6151 h 1027"/>
                <a:gd name="T80" fmla="*/ 167 w 516"/>
                <a:gd name="T81" fmla="*/ 6986 h 1027"/>
                <a:gd name="T82" fmla="*/ 712 w 516"/>
                <a:gd name="T83" fmla="*/ 8833 h 102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516" h="1027">
                  <a:moveTo>
                    <a:pt x="135" y="829"/>
                  </a:moveTo>
                  <a:cubicBezTo>
                    <a:pt x="137" y="877"/>
                    <a:pt x="141" y="947"/>
                    <a:pt x="109" y="995"/>
                  </a:cubicBezTo>
                  <a:cubicBezTo>
                    <a:pt x="101" y="1007"/>
                    <a:pt x="87" y="1017"/>
                    <a:pt x="70" y="1026"/>
                  </a:cubicBezTo>
                  <a:cubicBezTo>
                    <a:pt x="69" y="1027"/>
                    <a:pt x="69" y="1027"/>
                    <a:pt x="69" y="1027"/>
                  </a:cubicBezTo>
                  <a:cubicBezTo>
                    <a:pt x="98" y="1012"/>
                    <a:pt x="132" y="1008"/>
                    <a:pt x="169" y="1001"/>
                  </a:cubicBezTo>
                  <a:cubicBezTo>
                    <a:pt x="186" y="998"/>
                    <a:pt x="203" y="989"/>
                    <a:pt x="220" y="988"/>
                  </a:cubicBezTo>
                  <a:cubicBezTo>
                    <a:pt x="233" y="987"/>
                    <a:pt x="246" y="986"/>
                    <a:pt x="258" y="986"/>
                  </a:cubicBezTo>
                  <a:cubicBezTo>
                    <a:pt x="258" y="986"/>
                    <a:pt x="258" y="986"/>
                    <a:pt x="258" y="986"/>
                  </a:cubicBezTo>
                  <a:cubicBezTo>
                    <a:pt x="282" y="986"/>
                    <a:pt x="312" y="984"/>
                    <a:pt x="337" y="988"/>
                  </a:cubicBezTo>
                  <a:cubicBezTo>
                    <a:pt x="378" y="994"/>
                    <a:pt x="414" y="1010"/>
                    <a:pt x="446" y="1026"/>
                  </a:cubicBezTo>
                  <a:cubicBezTo>
                    <a:pt x="446" y="1026"/>
                    <a:pt x="446" y="1026"/>
                    <a:pt x="446" y="1026"/>
                  </a:cubicBezTo>
                  <a:cubicBezTo>
                    <a:pt x="429" y="1017"/>
                    <a:pt x="415" y="1006"/>
                    <a:pt x="408" y="995"/>
                  </a:cubicBezTo>
                  <a:cubicBezTo>
                    <a:pt x="366" y="933"/>
                    <a:pt x="384" y="836"/>
                    <a:pt x="382" y="796"/>
                  </a:cubicBezTo>
                  <a:cubicBezTo>
                    <a:pt x="380" y="756"/>
                    <a:pt x="369" y="733"/>
                    <a:pt x="381" y="698"/>
                  </a:cubicBezTo>
                  <a:cubicBezTo>
                    <a:pt x="396" y="654"/>
                    <a:pt x="408" y="665"/>
                    <a:pt x="452" y="617"/>
                  </a:cubicBezTo>
                  <a:cubicBezTo>
                    <a:pt x="473" y="595"/>
                    <a:pt x="485" y="570"/>
                    <a:pt x="492" y="548"/>
                  </a:cubicBezTo>
                  <a:cubicBezTo>
                    <a:pt x="496" y="537"/>
                    <a:pt x="491" y="524"/>
                    <a:pt x="493" y="514"/>
                  </a:cubicBezTo>
                  <a:cubicBezTo>
                    <a:pt x="495" y="502"/>
                    <a:pt x="502" y="493"/>
                    <a:pt x="502" y="485"/>
                  </a:cubicBezTo>
                  <a:cubicBezTo>
                    <a:pt x="504" y="457"/>
                    <a:pt x="494" y="460"/>
                    <a:pt x="492" y="443"/>
                  </a:cubicBezTo>
                  <a:cubicBezTo>
                    <a:pt x="490" y="426"/>
                    <a:pt x="503" y="430"/>
                    <a:pt x="505" y="414"/>
                  </a:cubicBezTo>
                  <a:cubicBezTo>
                    <a:pt x="507" y="398"/>
                    <a:pt x="493" y="394"/>
                    <a:pt x="493" y="380"/>
                  </a:cubicBezTo>
                  <a:cubicBezTo>
                    <a:pt x="493" y="366"/>
                    <a:pt x="505" y="369"/>
                    <a:pt x="505" y="355"/>
                  </a:cubicBezTo>
                  <a:cubicBezTo>
                    <a:pt x="505" y="336"/>
                    <a:pt x="498" y="321"/>
                    <a:pt x="498" y="304"/>
                  </a:cubicBezTo>
                  <a:cubicBezTo>
                    <a:pt x="498" y="287"/>
                    <a:pt x="515" y="263"/>
                    <a:pt x="514" y="250"/>
                  </a:cubicBezTo>
                  <a:cubicBezTo>
                    <a:pt x="513" y="236"/>
                    <a:pt x="507" y="227"/>
                    <a:pt x="507" y="215"/>
                  </a:cubicBezTo>
                  <a:cubicBezTo>
                    <a:pt x="507" y="203"/>
                    <a:pt x="515" y="186"/>
                    <a:pt x="515" y="172"/>
                  </a:cubicBezTo>
                  <a:cubicBezTo>
                    <a:pt x="515" y="158"/>
                    <a:pt x="512" y="148"/>
                    <a:pt x="513" y="142"/>
                  </a:cubicBezTo>
                  <a:cubicBezTo>
                    <a:pt x="514" y="138"/>
                    <a:pt x="516" y="135"/>
                    <a:pt x="516" y="132"/>
                  </a:cubicBezTo>
                  <a:cubicBezTo>
                    <a:pt x="516" y="132"/>
                    <a:pt x="516" y="132"/>
                    <a:pt x="516" y="132"/>
                  </a:cubicBezTo>
                  <a:cubicBezTo>
                    <a:pt x="516" y="45"/>
                    <a:pt x="378" y="0"/>
                    <a:pt x="258" y="0"/>
                  </a:cubicBezTo>
                  <a:cubicBezTo>
                    <a:pt x="139" y="0"/>
                    <a:pt x="0" y="45"/>
                    <a:pt x="0" y="132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215"/>
                    <a:pt x="10" y="211"/>
                    <a:pt x="10" y="235"/>
                  </a:cubicBezTo>
                  <a:cubicBezTo>
                    <a:pt x="10" y="252"/>
                    <a:pt x="0" y="247"/>
                    <a:pt x="0" y="261"/>
                  </a:cubicBezTo>
                  <a:cubicBezTo>
                    <a:pt x="0" y="275"/>
                    <a:pt x="9" y="270"/>
                    <a:pt x="10" y="285"/>
                  </a:cubicBezTo>
                  <a:cubicBezTo>
                    <a:pt x="12" y="299"/>
                    <a:pt x="3" y="296"/>
                    <a:pt x="6" y="309"/>
                  </a:cubicBezTo>
                  <a:cubicBezTo>
                    <a:pt x="6" y="329"/>
                    <a:pt x="20" y="337"/>
                    <a:pt x="20" y="355"/>
                  </a:cubicBezTo>
                  <a:cubicBezTo>
                    <a:pt x="20" y="373"/>
                    <a:pt x="4" y="377"/>
                    <a:pt x="6" y="395"/>
                  </a:cubicBezTo>
                  <a:cubicBezTo>
                    <a:pt x="8" y="413"/>
                    <a:pt x="22" y="409"/>
                    <a:pt x="22" y="427"/>
                  </a:cubicBezTo>
                  <a:cubicBezTo>
                    <a:pt x="22" y="445"/>
                    <a:pt x="14" y="457"/>
                    <a:pt x="14" y="485"/>
                  </a:cubicBezTo>
                  <a:cubicBezTo>
                    <a:pt x="14" y="512"/>
                    <a:pt x="20" y="566"/>
                    <a:pt x="60" y="613"/>
                  </a:cubicBezTo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385">
              <a:extLst>
                <a:ext uri="{FF2B5EF4-FFF2-40B4-BE49-F238E27FC236}">
                  <a16:creationId xmlns:a16="http://schemas.microsoft.com/office/drawing/2014/main" id="{A088E79E-1223-352D-43FC-23C810AB3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2940"/>
              <a:ext cx="12" cy="153"/>
            </a:xfrm>
            <a:custGeom>
              <a:avLst/>
              <a:gdLst>
                <a:gd name="T0" fmla="*/ 12 w 5"/>
                <a:gd name="T1" fmla="*/ 0 h 63"/>
                <a:gd name="T2" fmla="*/ 41 w 5"/>
                <a:gd name="T3" fmla="*/ 590 h 63"/>
                <a:gd name="T4" fmla="*/ 0 w 5"/>
                <a:gd name="T5" fmla="*/ 903 h 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63">
                  <a:moveTo>
                    <a:pt x="1" y="0"/>
                  </a:moveTo>
                  <a:cubicBezTo>
                    <a:pt x="4" y="12"/>
                    <a:pt x="5" y="28"/>
                    <a:pt x="3" y="41"/>
                  </a:cubicBezTo>
                  <a:cubicBezTo>
                    <a:pt x="1" y="48"/>
                    <a:pt x="0" y="55"/>
                    <a:pt x="0" y="63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386">
              <a:extLst>
                <a:ext uri="{FF2B5EF4-FFF2-40B4-BE49-F238E27FC236}">
                  <a16:creationId xmlns:a16="http://schemas.microsoft.com/office/drawing/2014/main" id="{702620D6-F3B8-DE41-E87C-426073CC8F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0" y="2674"/>
              <a:ext cx="31" cy="193"/>
            </a:xfrm>
            <a:custGeom>
              <a:avLst/>
              <a:gdLst>
                <a:gd name="T0" fmla="*/ 0 w 14"/>
                <a:gd name="T1" fmla="*/ 0 h 79"/>
                <a:gd name="T2" fmla="*/ 89 w 14"/>
                <a:gd name="T3" fmla="*/ 525 h 79"/>
                <a:gd name="T4" fmla="*/ 142 w 14"/>
                <a:gd name="T5" fmla="*/ 787 h 79"/>
                <a:gd name="T6" fmla="*/ 117 w 14"/>
                <a:gd name="T7" fmla="*/ 1153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" h="79">
                  <a:moveTo>
                    <a:pt x="0" y="0"/>
                  </a:moveTo>
                  <a:cubicBezTo>
                    <a:pt x="4" y="12"/>
                    <a:pt x="6" y="24"/>
                    <a:pt x="8" y="36"/>
                  </a:cubicBezTo>
                  <a:cubicBezTo>
                    <a:pt x="9" y="42"/>
                    <a:pt x="12" y="48"/>
                    <a:pt x="13" y="54"/>
                  </a:cubicBezTo>
                  <a:cubicBezTo>
                    <a:pt x="14" y="62"/>
                    <a:pt x="11" y="71"/>
                    <a:pt x="11" y="7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387">
              <a:extLst>
                <a:ext uri="{FF2B5EF4-FFF2-40B4-BE49-F238E27FC236}">
                  <a16:creationId xmlns:a16="http://schemas.microsoft.com/office/drawing/2014/main" id="{9C84E032-1B33-E4EF-43D9-C46A48330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5" y="2725"/>
              <a:ext cx="11" cy="47"/>
            </a:xfrm>
            <a:custGeom>
              <a:avLst/>
              <a:gdLst>
                <a:gd name="T0" fmla="*/ 0 w 5"/>
                <a:gd name="T1" fmla="*/ 0 h 19"/>
                <a:gd name="T2" fmla="*/ 44 w 5"/>
                <a:gd name="T3" fmla="*/ 287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9">
                  <a:moveTo>
                    <a:pt x="0" y="0"/>
                  </a:moveTo>
                  <a:cubicBezTo>
                    <a:pt x="5" y="5"/>
                    <a:pt x="4" y="13"/>
                    <a:pt x="4" y="19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388">
              <a:extLst>
                <a:ext uri="{FF2B5EF4-FFF2-40B4-BE49-F238E27FC236}">
                  <a16:creationId xmlns:a16="http://schemas.microsoft.com/office/drawing/2014/main" id="{361A8F05-82F2-E871-28D2-5BA0EF417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4" y="3207"/>
              <a:ext cx="155" cy="132"/>
            </a:xfrm>
            <a:custGeom>
              <a:avLst/>
              <a:gdLst>
                <a:gd name="T0" fmla="*/ 0 w 68"/>
                <a:gd name="T1" fmla="*/ 0 h 54"/>
                <a:gd name="T2" fmla="*/ 109 w 68"/>
                <a:gd name="T3" fmla="*/ 364 h 54"/>
                <a:gd name="T4" fmla="*/ 223 w 68"/>
                <a:gd name="T5" fmla="*/ 467 h 54"/>
                <a:gd name="T6" fmla="*/ 321 w 68"/>
                <a:gd name="T7" fmla="*/ 596 h 54"/>
                <a:gd name="T8" fmla="*/ 565 w 68"/>
                <a:gd name="T9" fmla="*/ 687 h 54"/>
                <a:gd name="T10" fmla="*/ 805 w 68"/>
                <a:gd name="T11" fmla="*/ 758 h 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8" h="54">
                  <a:moveTo>
                    <a:pt x="0" y="0"/>
                  </a:moveTo>
                  <a:cubicBezTo>
                    <a:pt x="1" y="7"/>
                    <a:pt x="4" y="20"/>
                    <a:pt x="9" y="25"/>
                  </a:cubicBezTo>
                  <a:cubicBezTo>
                    <a:pt x="12" y="28"/>
                    <a:pt x="15" y="29"/>
                    <a:pt x="19" y="32"/>
                  </a:cubicBezTo>
                  <a:cubicBezTo>
                    <a:pt x="22" y="36"/>
                    <a:pt x="23" y="38"/>
                    <a:pt x="27" y="41"/>
                  </a:cubicBezTo>
                  <a:cubicBezTo>
                    <a:pt x="34" y="44"/>
                    <a:pt x="42" y="45"/>
                    <a:pt x="48" y="47"/>
                  </a:cubicBezTo>
                  <a:cubicBezTo>
                    <a:pt x="57" y="51"/>
                    <a:pt x="59" y="54"/>
                    <a:pt x="68" y="52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0" name="Freeform 389">
              <a:extLst>
                <a:ext uri="{FF2B5EF4-FFF2-40B4-BE49-F238E27FC236}">
                  <a16:creationId xmlns:a16="http://schemas.microsoft.com/office/drawing/2014/main" id="{7C7A1881-AAEC-510B-A119-9C93DA5EB2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1" y="3317"/>
              <a:ext cx="116" cy="34"/>
            </a:xfrm>
            <a:custGeom>
              <a:avLst/>
              <a:gdLst>
                <a:gd name="T0" fmla="*/ 0 w 51"/>
                <a:gd name="T1" fmla="*/ 29 h 14"/>
                <a:gd name="T2" fmla="*/ 155 w 51"/>
                <a:gd name="T3" fmla="*/ 189 h 14"/>
                <a:gd name="T4" fmla="*/ 398 w 51"/>
                <a:gd name="T5" fmla="*/ 100 h 14"/>
                <a:gd name="T6" fmla="*/ 600 w 51"/>
                <a:gd name="T7" fmla="*/ 0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1" h="14">
                  <a:moveTo>
                    <a:pt x="0" y="2"/>
                  </a:moveTo>
                  <a:cubicBezTo>
                    <a:pt x="4" y="6"/>
                    <a:pt x="7" y="12"/>
                    <a:pt x="13" y="13"/>
                  </a:cubicBezTo>
                  <a:cubicBezTo>
                    <a:pt x="19" y="14"/>
                    <a:pt x="29" y="9"/>
                    <a:pt x="34" y="7"/>
                  </a:cubicBezTo>
                  <a:cubicBezTo>
                    <a:pt x="40" y="5"/>
                    <a:pt x="45" y="2"/>
                    <a:pt x="51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1" name="Freeform 390">
              <a:extLst>
                <a:ext uri="{FF2B5EF4-FFF2-40B4-BE49-F238E27FC236}">
                  <a16:creationId xmlns:a16="http://schemas.microsoft.com/office/drawing/2014/main" id="{77F96255-7BE3-3E9C-FDBF-E596F1B9E8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7" y="3141"/>
              <a:ext cx="119" cy="154"/>
            </a:xfrm>
            <a:custGeom>
              <a:avLst/>
              <a:gdLst>
                <a:gd name="T0" fmla="*/ 0 w 52"/>
                <a:gd name="T1" fmla="*/ 919 h 63"/>
                <a:gd name="T2" fmla="*/ 410 w 52"/>
                <a:gd name="T3" fmla="*/ 496 h 63"/>
                <a:gd name="T4" fmla="*/ 549 w 52"/>
                <a:gd name="T5" fmla="*/ 323 h 63"/>
                <a:gd name="T6" fmla="*/ 622 w 52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2" h="63">
                  <a:moveTo>
                    <a:pt x="0" y="63"/>
                  </a:moveTo>
                  <a:cubicBezTo>
                    <a:pt x="14" y="59"/>
                    <a:pt x="24" y="45"/>
                    <a:pt x="34" y="34"/>
                  </a:cubicBezTo>
                  <a:cubicBezTo>
                    <a:pt x="37" y="31"/>
                    <a:pt x="43" y="27"/>
                    <a:pt x="46" y="22"/>
                  </a:cubicBezTo>
                  <a:cubicBezTo>
                    <a:pt x="50" y="16"/>
                    <a:pt x="49" y="7"/>
                    <a:pt x="52" y="0"/>
                  </a:cubicBezTo>
                </a:path>
              </a:pathLst>
            </a:custGeom>
            <a:noFill/>
            <a:ln w="11113" cap="rnd">
              <a:solidFill>
                <a:srgbClr val="FCF1E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2" name="Line 391">
              <a:extLst>
                <a:ext uri="{FF2B5EF4-FFF2-40B4-BE49-F238E27FC236}">
                  <a16:creationId xmlns:a16="http://schemas.microsoft.com/office/drawing/2014/main" id="{6A48E35C-7A68-C82E-C38F-A56B493C26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6" y="1388"/>
              <a:ext cx="171" cy="1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3" name="Line 392">
              <a:extLst>
                <a:ext uri="{FF2B5EF4-FFF2-40B4-BE49-F238E27FC236}">
                  <a16:creationId xmlns:a16="http://schemas.microsoft.com/office/drawing/2014/main" id="{B41C20B5-C17A-97FC-EB75-85F9FC504A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5" y="1388"/>
              <a:ext cx="171" cy="1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4" name="Freeform 393">
              <a:extLst>
                <a:ext uri="{FF2B5EF4-FFF2-40B4-BE49-F238E27FC236}">
                  <a16:creationId xmlns:a16="http://schemas.microsoft.com/office/drawing/2014/main" id="{72A59595-F65E-CCF0-C671-B8096BC215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0" y="2730"/>
              <a:ext cx="41" cy="95"/>
            </a:xfrm>
            <a:custGeom>
              <a:avLst/>
              <a:gdLst>
                <a:gd name="T0" fmla="*/ 36 w 18"/>
                <a:gd name="T1" fmla="*/ 0 h 39"/>
                <a:gd name="T2" fmla="*/ 0 w 18"/>
                <a:gd name="T3" fmla="*/ 100 h 39"/>
                <a:gd name="T4" fmla="*/ 118 w 18"/>
                <a:gd name="T5" fmla="*/ 71 h 39"/>
                <a:gd name="T6" fmla="*/ 48 w 18"/>
                <a:gd name="T7" fmla="*/ 202 h 39"/>
                <a:gd name="T8" fmla="*/ 73 w 18"/>
                <a:gd name="T9" fmla="*/ 363 h 39"/>
                <a:gd name="T10" fmla="*/ 212 w 18"/>
                <a:gd name="T11" fmla="*/ 392 h 39"/>
                <a:gd name="T12" fmla="*/ 48 w 18"/>
                <a:gd name="T13" fmla="*/ 563 h 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39">
                  <a:moveTo>
                    <a:pt x="3" y="0"/>
                  </a:moveTo>
                  <a:cubicBezTo>
                    <a:pt x="1" y="2"/>
                    <a:pt x="0" y="5"/>
                    <a:pt x="0" y="7"/>
                  </a:cubicBezTo>
                  <a:cubicBezTo>
                    <a:pt x="3" y="7"/>
                    <a:pt x="7" y="6"/>
                    <a:pt x="10" y="5"/>
                  </a:cubicBezTo>
                  <a:cubicBezTo>
                    <a:pt x="8" y="8"/>
                    <a:pt x="6" y="11"/>
                    <a:pt x="4" y="14"/>
                  </a:cubicBezTo>
                  <a:cubicBezTo>
                    <a:pt x="17" y="10"/>
                    <a:pt x="12" y="19"/>
                    <a:pt x="6" y="25"/>
                  </a:cubicBezTo>
                  <a:cubicBezTo>
                    <a:pt x="11" y="24"/>
                    <a:pt x="15" y="24"/>
                    <a:pt x="18" y="27"/>
                  </a:cubicBezTo>
                  <a:cubicBezTo>
                    <a:pt x="15" y="32"/>
                    <a:pt x="9" y="37"/>
                    <a:pt x="4" y="39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" name="Freeform 394">
              <a:extLst>
                <a:ext uri="{FF2B5EF4-FFF2-40B4-BE49-F238E27FC236}">
                  <a16:creationId xmlns:a16="http://schemas.microsoft.com/office/drawing/2014/main" id="{9B75AE49-151E-1FE4-3FA1-6964483106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5" y="2986"/>
              <a:ext cx="25" cy="56"/>
            </a:xfrm>
            <a:custGeom>
              <a:avLst/>
              <a:gdLst>
                <a:gd name="T0" fmla="*/ 73 w 11"/>
                <a:gd name="T1" fmla="*/ 331 h 23"/>
                <a:gd name="T2" fmla="*/ 102 w 11"/>
                <a:gd name="T3" fmla="*/ 173 h 23"/>
                <a:gd name="T4" fmla="*/ 25 w 11"/>
                <a:gd name="T5" fmla="*/ 243 h 23"/>
                <a:gd name="T6" fmla="*/ 45 w 11"/>
                <a:gd name="T7" fmla="*/ 0 h 23"/>
                <a:gd name="T8" fmla="*/ 0 w 11"/>
                <a:gd name="T9" fmla="*/ 58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23">
                  <a:moveTo>
                    <a:pt x="6" y="23"/>
                  </a:moveTo>
                  <a:cubicBezTo>
                    <a:pt x="10" y="20"/>
                    <a:pt x="11" y="16"/>
                    <a:pt x="9" y="12"/>
                  </a:cubicBezTo>
                  <a:cubicBezTo>
                    <a:pt x="7" y="14"/>
                    <a:pt x="4" y="15"/>
                    <a:pt x="2" y="17"/>
                  </a:cubicBezTo>
                  <a:cubicBezTo>
                    <a:pt x="4" y="12"/>
                    <a:pt x="7" y="6"/>
                    <a:pt x="4" y="0"/>
                  </a:cubicBezTo>
                  <a:cubicBezTo>
                    <a:pt x="1" y="0"/>
                    <a:pt x="1" y="2"/>
                    <a:pt x="0" y="4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" name="Freeform 395">
              <a:extLst>
                <a:ext uri="{FF2B5EF4-FFF2-40B4-BE49-F238E27FC236}">
                  <a16:creationId xmlns:a16="http://schemas.microsoft.com/office/drawing/2014/main" id="{050EDDD0-1367-873D-A970-C4EC27CBEA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9" y="2867"/>
              <a:ext cx="39" cy="41"/>
            </a:xfrm>
            <a:custGeom>
              <a:avLst/>
              <a:gdLst>
                <a:gd name="T0" fmla="*/ 167 w 17"/>
                <a:gd name="T1" fmla="*/ 111 h 17"/>
                <a:gd name="T2" fmla="*/ 37 w 17"/>
                <a:gd name="T3" fmla="*/ 12 h 17"/>
                <a:gd name="T4" fmla="*/ 204 w 17"/>
                <a:gd name="T5" fmla="*/ 239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7">
                  <a:moveTo>
                    <a:pt x="14" y="8"/>
                  </a:moveTo>
                  <a:cubicBezTo>
                    <a:pt x="11" y="4"/>
                    <a:pt x="7" y="0"/>
                    <a:pt x="3" y="1"/>
                  </a:cubicBezTo>
                  <a:cubicBezTo>
                    <a:pt x="0" y="10"/>
                    <a:pt x="10" y="16"/>
                    <a:pt x="17" y="17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7" name="Freeform 396">
              <a:extLst>
                <a:ext uri="{FF2B5EF4-FFF2-40B4-BE49-F238E27FC236}">
                  <a16:creationId xmlns:a16="http://schemas.microsoft.com/office/drawing/2014/main" id="{97B815AF-82B5-DDBB-8257-E1D78CCCC4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0" y="2944"/>
              <a:ext cx="32" cy="27"/>
            </a:xfrm>
            <a:custGeom>
              <a:avLst/>
              <a:gdLst>
                <a:gd name="T0" fmla="*/ 130 w 14"/>
                <a:gd name="T1" fmla="*/ 103 h 11"/>
                <a:gd name="T2" fmla="*/ 0 w 14"/>
                <a:gd name="T3" fmla="*/ 91 h 11"/>
                <a:gd name="T4" fmla="*/ 167 w 14"/>
                <a:gd name="T5" fmla="*/ 0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1">
                  <a:moveTo>
                    <a:pt x="11" y="7"/>
                  </a:moveTo>
                  <a:cubicBezTo>
                    <a:pt x="7" y="11"/>
                    <a:pt x="3" y="10"/>
                    <a:pt x="0" y="6"/>
                  </a:cubicBezTo>
                  <a:cubicBezTo>
                    <a:pt x="3" y="3"/>
                    <a:pt x="9" y="1"/>
                    <a:pt x="14" y="0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8" name="Freeform 397">
              <a:extLst>
                <a:ext uri="{FF2B5EF4-FFF2-40B4-BE49-F238E27FC236}">
                  <a16:creationId xmlns:a16="http://schemas.microsoft.com/office/drawing/2014/main" id="{607E5624-2953-8B7F-C7B2-23653D08A2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1" y="3168"/>
              <a:ext cx="27" cy="49"/>
            </a:xfrm>
            <a:custGeom>
              <a:avLst/>
              <a:gdLst>
                <a:gd name="T0" fmla="*/ 101 w 12"/>
                <a:gd name="T1" fmla="*/ 0 h 20"/>
                <a:gd name="T2" fmla="*/ 0 w 12"/>
                <a:gd name="T3" fmla="*/ 149 h 20"/>
                <a:gd name="T4" fmla="*/ 137 w 12"/>
                <a:gd name="T5" fmla="*/ 174 h 20"/>
                <a:gd name="T6" fmla="*/ 25 w 12"/>
                <a:gd name="T7" fmla="*/ 294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0">
                  <a:moveTo>
                    <a:pt x="9" y="0"/>
                  </a:moveTo>
                  <a:cubicBezTo>
                    <a:pt x="4" y="2"/>
                    <a:pt x="1" y="6"/>
                    <a:pt x="0" y="10"/>
                  </a:cubicBezTo>
                  <a:cubicBezTo>
                    <a:pt x="4" y="10"/>
                    <a:pt x="10" y="8"/>
                    <a:pt x="12" y="12"/>
                  </a:cubicBezTo>
                  <a:cubicBezTo>
                    <a:pt x="10" y="16"/>
                    <a:pt x="6" y="19"/>
                    <a:pt x="2" y="20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9" name="Freeform 398">
              <a:extLst>
                <a:ext uri="{FF2B5EF4-FFF2-40B4-BE49-F238E27FC236}">
                  <a16:creationId xmlns:a16="http://schemas.microsoft.com/office/drawing/2014/main" id="{9D2245F4-FCAD-EEC7-2477-62580CFAE4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1" y="3326"/>
              <a:ext cx="35" cy="25"/>
            </a:xfrm>
            <a:custGeom>
              <a:avLst/>
              <a:gdLst>
                <a:gd name="T0" fmla="*/ 0 w 15"/>
                <a:gd name="T1" fmla="*/ 50 h 10"/>
                <a:gd name="T2" fmla="*/ 191 w 15"/>
                <a:gd name="T3" fmla="*/ 63 h 10"/>
                <a:gd name="T4" fmla="*/ 65 w 15"/>
                <a:gd name="T5" fmla="*/ 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0">
                  <a:moveTo>
                    <a:pt x="0" y="3"/>
                  </a:moveTo>
                  <a:cubicBezTo>
                    <a:pt x="4" y="9"/>
                    <a:pt x="12" y="10"/>
                    <a:pt x="15" y="4"/>
                  </a:cubicBezTo>
                  <a:cubicBezTo>
                    <a:pt x="12" y="3"/>
                    <a:pt x="8" y="1"/>
                    <a:pt x="5" y="0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0" name="Freeform 399">
              <a:extLst>
                <a:ext uri="{FF2B5EF4-FFF2-40B4-BE49-F238E27FC236}">
                  <a16:creationId xmlns:a16="http://schemas.microsoft.com/office/drawing/2014/main" id="{3F61812E-5736-980C-255C-7370F61732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3" y="3278"/>
              <a:ext cx="18" cy="31"/>
            </a:xfrm>
            <a:custGeom>
              <a:avLst/>
              <a:gdLst>
                <a:gd name="T0" fmla="*/ 0 w 8"/>
                <a:gd name="T1" fmla="*/ 0 h 13"/>
                <a:gd name="T2" fmla="*/ 92 w 8"/>
                <a:gd name="T3" fmla="*/ 176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3">
                  <a:moveTo>
                    <a:pt x="0" y="0"/>
                  </a:moveTo>
                  <a:cubicBezTo>
                    <a:pt x="0" y="6"/>
                    <a:pt x="4" y="10"/>
                    <a:pt x="8" y="13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1" name="Freeform 400">
              <a:extLst>
                <a:ext uri="{FF2B5EF4-FFF2-40B4-BE49-F238E27FC236}">
                  <a16:creationId xmlns:a16="http://schemas.microsoft.com/office/drawing/2014/main" id="{8EE4FF16-BFEA-EE41-A4A2-8673FEF0E9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7" y="3368"/>
              <a:ext cx="34" cy="34"/>
            </a:xfrm>
            <a:custGeom>
              <a:avLst/>
              <a:gdLst>
                <a:gd name="T0" fmla="*/ 0 w 15"/>
                <a:gd name="T1" fmla="*/ 141 h 14"/>
                <a:gd name="T2" fmla="*/ 165 w 15"/>
                <a:gd name="T3" fmla="*/ 100 h 14"/>
                <a:gd name="T4" fmla="*/ 25 w 15"/>
                <a:gd name="T5" fmla="*/ 112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4">
                  <a:moveTo>
                    <a:pt x="0" y="10"/>
                  </a:moveTo>
                  <a:cubicBezTo>
                    <a:pt x="3" y="13"/>
                    <a:pt x="13" y="14"/>
                    <a:pt x="14" y="7"/>
                  </a:cubicBezTo>
                  <a:cubicBezTo>
                    <a:pt x="15" y="0"/>
                    <a:pt x="4" y="4"/>
                    <a:pt x="2" y="8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2" name="Freeform 401">
              <a:extLst>
                <a:ext uri="{FF2B5EF4-FFF2-40B4-BE49-F238E27FC236}">
                  <a16:creationId xmlns:a16="http://schemas.microsoft.com/office/drawing/2014/main" id="{E0D4110E-DE40-4540-D3AE-38655816BA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4" y="3455"/>
              <a:ext cx="11" cy="44"/>
            </a:xfrm>
            <a:custGeom>
              <a:avLst/>
              <a:gdLst>
                <a:gd name="T0" fmla="*/ 20 w 5"/>
                <a:gd name="T1" fmla="*/ 0 h 18"/>
                <a:gd name="T2" fmla="*/ 53 w 5"/>
                <a:gd name="T3" fmla="*/ 264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8">
                  <a:moveTo>
                    <a:pt x="2" y="0"/>
                  </a:moveTo>
                  <a:cubicBezTo>
                    <a:pt x="0" y="6"/>
                    <a:pt x="2" y="13"/>
                    <a:pt x="5" y="18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3" name="Freeform 402">
              <a:extLst>
                <a:ext uri="{FF2B5EF4-FFF2-40B4-BE49-F238E27FC236}">
                  <a16:creationId xmlns:a16="http://schemas.microsoft.com/office/drawing/2014/main" id="{FB29D4A3-B1AB-84B1-C493-45F6F60FFE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" y="3543"/>
              <a:ext cx="34" cy="36"/>
            </a:xfrm>
            <a:custGeom>
              <a:avLst/>
              <a:gdLst>
                <a:gd name="T0" fmla="*/ 25 w 15"/>
                <a:gd name="T1" fmla="*/ 197 h 15"/>
                <a:gd name="T2" fmla="*/ 175 w 15"/>
                <a:gd name="T3" fmla="*/ 206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15">
                  <a:moveTo>
                    <a:pt x="2" y="14"/>
                  </a:moveTo>
                  <a:cubicBezTo>
                    <a:pt x="0" y="0"/>
                    <a:pt x="12" y="8"/>
                    <a:pt x="15" y="15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4" name="Freeform 403">
              <a:extLst>
                <a:ext uri="{FF2B5EF4-FFF2-40B4-BE49-F238E27FC236}">
                  <a16:creationId xmlns:a16="http://schemas.microsoft.com/office/drawing/2014/main" id="{6B7592AB-6AE7-6E8A-99BF-3879E87911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3458"/>
              <a:ext cx="2" cy="34"/>
            </a:xfrm>
            <a:custGeom>
              <a:avLst/>
              <a:gdLst>
                <a:gd name="T0" fmla="*/ 0 w 1"/>
                <a:gd name="T1" fmla="*/ 0 h 14"/>
                <a:gd name="T2" fmla="*/ 8 w 1"/>
                <a:gd name="T3" fmla="*/ 202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4">
                  <a:moveTo>
                    <a:pt x="0" y="0"/>
                  </a:moveTo>
                  <a:cubicBezTo>
                    <a:pt x="0" y="5"/>
                    <a:pt x="0" y="10"/>
                    <a:pt x="1" y="14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" name="Freeform 404">
              <a:extLst>
                <a:ext uri="{FF2B5EF4-FFF2-40B4-BE49-F238E27FC236}">
                  <a16:creationId xmlns:a16="http://schemas.microsoft.com/office/drawing/2014/main" id="{C48976E2-B776-5F18-D615-0B90CB983B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1" y="3579"/>
              <a:ext cx="7" cy="17"/>
            </a:xfrm>
            <a:custGeom>
              <a:avLst/>
              <a:gdLst>
                <a:gd name="T0" fmla="*/ 0 w 3"/>
                <a:gd name="T1" fmla="*/ 0 h 7"/>
                <a:gd name="T2" fmla="*/ 37 w 3"/>
                <a:gd name="T3" fmla="*/ 10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1" y="3"/>
                    <a:pt x="2" y="5"/>
                    <a:pt x="3" y="7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" name="Freeform 405">
              <a:extLst>
                <a:ext uri="{FF2B5EF4-FFF2-40B4-BE49-F238E27FC236}">
                  <a16:creationId xmlns:a16="http://schemas.microsoft.com/office/drawing/2014/main" id="{99087999-2FF8-215E-E31C-FB4E7B94B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" y="3516"/>
              <a:ext cx="14" cy="15"/>
            </a:xfrm>
            <a:custGeom>
              <a:avLst/>
              <a:gdLst>
                <a:gd name="T0" fmla="*/ 0 w 6"/>
                <a:gd name="T1" fmla="*/ 0 h 6"/>
                <a:gd name="T2" fmla="*/ 77 w 6"/>
                <a:gd name="T3" fmla="*/ 9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cubicBezTo>
                    <a:pt x="1" y="4"/>
                    <a:pt x="3" y="6"/>
                    <a:pt x="6" y="6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7" name="Freeform 406">
              <a:extLst>
                <a:ext uri="{FF2B5EF4-FFF2-40B4-BE49-F238E27FC236}">
                  <a16:creationId xmlns:a16="http://schemas.microsoft.com/office/drawing/2014/main" id="{9B64614F-FDC9-85F3-6CBC-D9D235C704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4" y="3509"/>
              <a:ext cx="29" cy="24"/>
            </a:xfrm>
            <a:custGeom>
              <a:avLst/>
              <a:gdLst>
                <a:gd name="T0" fmla="*/ 0 w 13"/>
                <a:gd name="T1" fmla="*/ 82 h 10"/>
                <a:gd name="T2" fmla="*/ 145 w 13"/>
                <a:gd name="T3" fmla="*/ 41 h 10"/>
                <a:gd name="T4" fmla="*/ 65 w 13"/>
                <a:gd name="T5" fmla="*/ 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0">
                  <a:moveTo>
                    <a:pt x="0" y="6"/>
                  </a:moveTo>
                  <a:cubicBezTo>
                    <a:pt x="5" y="10"/>
                    <a:pt x="11" y="10"/>
                    <a:pt x="13" y="3"/>
                  </a:cubicBezTo>
                  <a:cubicBezTo>
                    <a:pt x="11" y="1"/>
                    <a:pt x="9" y="0"/>
                    <a:pt x="6" y="0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8" name="Freeform 407">
              <a:extLst>
                <a:ext uri="{FF2B5EF4-FFF2-40B4-BE49-F238E27FC236}">
                  <a16:creationId xmlns:a16="http://schemas.microsoft.com/office/drawing/2014/main" id="{FECB4114-4A54-FBAF-A315-7FD322A99F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9" y="2716"/>
              <a:ext cx="28" cy="9"/>
            </a:xfrm>
            <a:custGeom>
              <a:avLst/>
              <a:gdLst>
                <a:gd name="T0" fmla="*/ 0 w 12"/>
                <a:gd name="T1" fmla="*/ 0 h 4"/>
                <a:gd name="T2" fmla="*/ 152 w 12"/>
                <a:gd name="T3" fmla="*/ 0 h 4"/>
                <a:gd name="T4" fmla="*/ 126 w 12"/>
                <a:gd name="T5" fmla="*/ 45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4">
                  <a:moveTo>
                    <a:pt x="0" y="0"/>
                  </a:moveTo>
                  <a:cubicBezTo>
                    <a:pt x="4" y="1"/>
                    <a:pt x="8" y="0"/>
                    <a:pt x="12" y="0"/>
                  </a:cubicBezTo>
                  <a:cubicBezTo>
                    <a:pt x="12" y="2"/>
                    <a:pt x="11" y="3"/>
                    <a:pt x="10" y="4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9" name="Freeform 408">
              <a:extLst>
                <a:ext uri="{FF2B5EF4-FFF2-40B4-BE49-F238E27FC236}">
                  <a16:creationId xmlns:a16="http://schemas.microsoft.com/office/drawing/2014/main" id="{706BF827-0112-8787-2072-A7606E2190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1" y="2845"/>
              <a:ext cx="53" cy="70"/>
            </a:xfrm>
            <a:custGeom>
              <a:avLst/>
              <a:gdLst>
                <a:gd name="T0" fmla="*/ 217 w 23"/>
                <a:gd name="T1" fmla="*/ 140 h 29"/>
                <a:gd name="T2" fmla="*/ 111 w 23"/>
                <a:gd name="T3" fmla="*/ 210 h 29"/>
                <a:gd name="T4" fmla="*/ 159 w 23"/>
                <a:gd name="T5" fmla="*/ 379 h 29"/>
                <a:gd name="T6" fmla="*/ 0 w 23"/>
                <a:gd name="T7" fmla="*/ 251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9">
                  <a:moveTo>
                    <a:pt x="18" y="10"/>
                  </a:moveTo>
                  <a:cubicBezTo>
                    <a:pt x="13" y="0"/>
                    <a:pt x="0" y="4"/>
                    <a:pt x="9" y="15"/>
                  </a:cubicBezTo>
                  <a:cubicBezTo>
                    <a:pt x="11" y="18"/>
                    <a:pt x="23" y="22"/>
                    <a:pt x="13" y="27"/>
                  </a:cubicBezTo>
                  <a:cubicBezTo>
                    <a:pt x="8" y="29"/>
                    <a:pt x="2" y="19"/>
                    <a:pt x="0" y="18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0" name="Freeform 409">
              <a:extLst>
                <a:ext uri="{FF2B5EF4-FFF2-40B4-BE49-F238E27FC236}">
                  <a16:creationId xmlns:a16="http://schemas.microsoft.com/office/drawing/2014/main" id="{059BB3C1-479A-4424-838D-4B58DF01D8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4" y="2818"/>
              <a:ext cx="29" cy="49"/>
            </a:xfrm>
            <a:custGeom>
              <a:avLst/>
              <a:gdLst>
                <a:gd name="T0" fmla="*/ 20 w 13"/>
                <a:gd name="T1" fmla="*/ 0 h 20"/>
                <a:gd name="T2" fmla="*/ 0 w 13"/>
                <a:gd name="T3" fmla="*/ 191 h 20"/>
                <a:gd name="T4" fmla="*/ 109 w 13"/>
                <a:gd name="T5" fmla="*/ 91 h 20"/>
                <a:gd name="T6" fmla="*/ 80 w 13"/>
                <a:gd name="T7" fmla="*/ 294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20">
                  <a:moveTo>
                    <a:pt x="2" y="0"/>
                  </a:moveTo>
                  <a:cubicBezTo>
                    <a:pt x="1" y="5"/>
                    <a:pt x="0" y="9"/>
                    <a:pt x="0" y="13"/>
                  </a:cubicBezTo>
                  <a:cubicBezTo>
                    <a:pt x="4" y="12"/>
                    <a:pt x="7" y="8"/>
                    <a:pt x="10" y="6"/>
                  </a:cubicBezTo>
                  <a:cubicBezTo>
                    <a:pt x="13" y="11"/>
                    <a:pt x="12" y="17"/>
                    <a:pt x="7" y="20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Freeform 410">
              <a:extLst>
                <a:ext uri="{FF2B5EF4-FFF2-40B4-BE49-F238E27FC236}">
                  <a16:creationId xmlns:a16="http://schemas.microsoft.com/office/drawing/2014/main" id="{9DF1645A-EF35-2351-C7D9-D93805D832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3" y="2996"/>
              <a:ext cx="29" cy="38"/>
            </a:xfrm>
            <a:custGeom>
              <a:avLst/>
              <a:gdLst>
                <a:gd name="T0" fmla="*/ 0 w 13"/>
                <a:gd name="T1" fmla="*/ 135 h 16"/>
                <a:gd name="T2" fmla="*/ 100 w 13"/>
                <a:gd name="T3" fmla="*/ 0 h 16"/>
                <a:gd name="T4" fmla="*/ 65 w 13"/>
                <a:gd name="T5" fmla="*/ 214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6">
                  <a:moveTo>
                    <a:pt x="0" y="10"/>
                  </a:moveTo>
                  <a:cubicBezTo>
                    <a:pt x="2" y="6"/>
                    <a:pt x="5" y="2"/>
                    <a:pt x="9" y="0"/>
                  </a:cubicBezTo>
                  <a:cubicBezTo>
                    <a:pt x="13" y="6"/>
                    <a:pt x="9" y="12"/>
                    <a:pt x="6" y="16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2" name="Freeform 411">
              <a:extLst>
                <a:ext uri="{FF2B5EF4-FFF2-40B4-BE49-F238E27FC236}">
                  <a16:creationId xmlns:a16="http://schemas.microsoft.com/office/drawing/2014/main" id="{11C27B2B-C45C-6086-624D-46191328F1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8" y="3025"/>
              <a:ext cx="14" cy="41"/>
            </a:xfrm>
            <a:custGeom>
              <a:avLst/>
              <a:gdLst>
                <a:gd name="T0" fmla="*/ 0 w 6"/>
                <a:gd name="T1" fmla="*/ 0 h 17"/>
                <a:gd name="T2" fmla="*/ 77 w 6"/>
                <a:gd name="T3" fmla="*/ 239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7">
                  <a:moveTo>
                    <a:pt x="0" y="0"/>
                  </a:moveTo>
                  <a:cubicBezTo>
                    <a:pt x="1" y="6"/>
                    <a:pt x="5" y="11"/>
                    <a:pt x="6" y="17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3" name="Freeform 412">
              <a:extLst>
                <a:ext uri="{FF2B5EF4-FFF2-40B4-BE49-F238E27FC236}">
                  <a16:creationId xmlns:a16="http://schemas.microsoft.com/office/drawing/2014/main" id="{1C7C057B-6533-7DDE-58E7-6ABBF1B4D7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3" y="3146"/>
              <a:ext cx="57" cy="66"/>
            </a:xfrm>
            <a:custGeom>
              <a:avLst/>
              <a:gdLst>
                <a:gd name="T0" fmla="*/ 0 w 25"/>
                <a:gd name="T1" fmla="*/ 203 h 27"/>
                <a:gd name="T2" fmla="*/ 25 w 25"/>
                <a:gd name="T3" fmla="*/ 120 h 27"/>
                <a:gd name="T4" fmla="*/ 212 w 25"/>
                <a:gd name="T5" fmla="*/ 59 h 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" h="27">
                  <a:moveTo>
                    <a:pt x="0" y="14"/>
                  </a:moveTo>
                  <a:cubicBezTo>
                    <a:pt x="6" y="27"/>
                    <a:pt x="25" y="10"/>
                    <a:pt x="2" y="8"/>
                  </a:cubicBezTo>
                  <a:cubicBezTo>
                    <a:pt x="4" y="0"/>
                    <a:pt x="12" y="1"/>
                    <a:pt x="18" y="4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4" name="Freeform 413">
              <a:extLst>
                <a:ext uri="{FF2B5EF4-FFF2-40B4-BE49-F238E27FC236}">
                  <a16:creationId xmlns:a16="http://schemas.microsoft.com/office/drawing/2014/main" id="{ADD95085-CA80-D389-56F4-33B2301D86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2" y="3183"/>
              <a:ext cx="34" cy="75"/>
            </a:xfrm>
            <a:custGeom>
              <a:avLst/>
              <a:gdLst>
                <a:gd name="T0" fmla="*/ 11 w 15"/>
                <a:gd name="T1" fmla="*/ 269 h 31"/>
                <a:gd name="T2" fmla="*/ 0 w 15"/>
                <a:gd name="T3" fmla="*/ 198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31">
                  <a:moveTo>
                    <a:pt x="1" y="19"/>
                  </a:moveTo>
                  <a:cubicBezTo>
                    <a:pt x="15" y="31"/>
                    <a:pt x="5" y="0"/>
                    <a:pt x="0" y="14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Freeform 414">
              <a:extLst>
                <a:ext uri="{FF2B5EF4-FFF2-40B4-BE49-F238E27FC236}">
                  <a16:creationId xmlns:a16="http://schemas.microsoft.com/office/drawing/2014/main" id="{A11F2CE6-C570-6D1B-0B4A-83571E455C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8" y="3302"/>
              <a:ext cx="29" cy="41"/>
            </a:xfrm>
            <a:custGeom>
              <a:avLst/>
              <a:gdLst>
                <a:gd name="T0" fmla="*/ 145 w 13"/>
                <a:gd name="T1" fmla="*/ 128 h 17"/>
                <a:gd name="T2" fmla="*/ 56 w 13"/>
                <a:gd name="T3" fmla="*/ 0 h 17"/>
                <a:gd name="T4" fmla="*/ 145 w 13"/>
                <a:gd name="T5" fmla="*/ 239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7">
                  <a:moveTo>
                    <a:pt x="13" y="9"/>
                  </a:moveTo>
                  <a:cubicBezTo>
                    <a:pt x="11" y="5"/>
                    <a:pt x="9" y="2"/>
                    <a:pt x="5" y="0"/>
                  </a:cubicBezTo>
                  <a:cubicBezTo>
                    <a:pt x="0" y="6"/>
                    <a:pt x="7" y="14"/>
                    <a:pt x="13" y="17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" name="Freeform 415">
              <a:extLst>
                <a:ext uri="{FF2B5EF4-FFF2-40B4-BE49-F238E27FC236}">
                  <a16:creationId xmlns:a16="http://schemas.microsoft.com/office/drawing/2014/main" id="{A2B0CA0D-3528-8AFE-B4D4-D6121240E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8" y="3248"/>
              <a:ext cx="32" cy="42"/>
            </a:xfrm>
            <a:custGeom>
              <a:avLst/>
              <a:gdLst>
                <a:gd name="T0" fmla="*/ 110 w 14"/>
                <a:gd name="T1" fmla="*/ 0 h 17"/>
                <a:gd name="T2" fmla="*/ 73 w 14"/>
                <a:gd name="T3" fmla="*/ 257 h 17"/>
                <a:gd name="T4" fmla="*/ 167 w 14"/>
                <a:gd name="T5" fmla="*/ 30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7">
                  <a:moveTo>
                    <a:pt x="9" y="0"/>
                  </a:moveTo>
                  <a:cubicBezTo>
                    <a:pt x="4" y="4"/>
                    <a:pt x="0" y="14"/>
                    <a:pt x="6" y="17"/>
                  </a:cubicBezTo>
                  <a:cubicBezTo>
                    <a:pt x="9" y="13"/>
                    <a:pt x="12" y="7"/>
                    <a:pt x="14" y="2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7" name="Freeform 416">
              <a:extLst>
                <a:ext uri="{FF2B5EF4-FFF2-40B4-BE49-F238E27FC236}">
                  <a16:creationId xmlns:a16="http://schemas.microsoft.com/office/drawing/2014/main" id="{D98D2CE6-0F9E-D8BD-0F96-7BCF404140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7" y="3450"/>
              <a:ext cx="39" cy="59"/>
            </a:xfrm>
            <a:custGeom>
              <a:avLst/>
              <a:gdLst>
                <a:gd name="T0" fmla="*/ 0 w 17"/>
                <a:gd name="T1" fmla="*/ 182 h 24"/>
                <a:gd name="T2" fmla="*/ 48 w 17"/>
                <a:gd name="T3" fmla="*/ 61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24">
                  <a:moveTo>
                    <a:pt x="0" y="12"/>
                  </a:moveTo>
                  <a:cubicBezTo>
                    <a:pt x="12" y="24"/>
                    <a:pt x="17" y="0"/>
                    <a:pt x="4" y="4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Freeform 417">
              <a:extLst>
                <a:ext uri="{FF2B5EF4-FFF2-40B4-BE49-F238E27FC236}">
                  <a16:creationId xmlns:a16="http://schemas.microsoft.com/office/drawing/2014/main" id="{6D272253-D43A-8ABE-AACD-128DE4C77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3" y="3543"/>
              <a:ext cx="44" cy="31"/>
            </a:xfrm>
            <a:custGeom>
              <a:avLst/>
              <a:gdLst>
                <a:gd name="T0" fmla="*/ 0 w 19"/>
                <a:gd name="T1" fmla="*/ 69 h 13"/>
                <a:gd name="T2" fmla="*/ 160 w 19"/>
                <a:gd name="T3" fmla="*/ 29 h 13"/>
                <a:gd name="T4" fmla="*/ 113 w 19"/>
                <a:gd name="T5" fmla="*/ 176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" h="13">
                  <a:moveTo>
                    <a:pt x="0" y="5"/>
                  </a:moveTo>
                  <a:cubicBezTo>
                    <a:pt x="6" y="11"/>
                    <a:pt x="8" y="0"/>
                    <a:pt x="13" y="2"/>
                  </a:cubicBezTo>
                  <a:cubicBezTo>
                    <a:pt x="19" y="5"/>
                    <a:pt x="12" y="12"/>
                    <a:pt x="9" y="13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9" name="Freeform 418">
              <a:extLst>
                <a:ext uri="{FF2B5EF4-FFF2-40B4-BE49-F238E27FC236}">
                  <a16:creationId xmlns:a16="http://schemas.microsoft.com/office/drawing/2014/main" id="{6E0F25FA-A327-134E-8383-2AE6DCA7D2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" y="3492"/>
              <a:ext cx="23" cy="36"/>
            </a:xfrm>
            <a:custGeom>
              <a:avLst/>
              <a:gdLst>
                <a:gd name="T0" fmla="*/ 12 w 10"/>
                <a:gd name="T1" fmla="*/ 58 h 15"/>
                <a:gd name="T2" fmla="*/ 122 w 10"/>
                <a:gd name="T3" fmla="*/ 70 h 15"/>
                <a:gd name="T4" fmla="*/ 0 w 10"/>
                <a:gd name="T5" fmla="*/ 206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5">
                  <a:moveTo>
                    <a:pt x="1" y="4"/>
                  </a:moveTo>
                  <a:cubicBezTo>
                    <a:pt x="4" y="2"/>
                    <a:pt x="10" y="0"/>
                    <a:pt x="10" y="5"/>
                  </a:cubicBezTo>
                  <a:cubicBezTo>
                    <a:pt x="10" y="9"/>
                    <a:pt x="2" y="13"/>
                    <a:pt x="0" y="15"/>
                  </a:cubicBezTo>
                </a:path>
              </a:pathLst>
            </a:custGeom>
            <a:noFill/>
            <a:ln w="14288" cap="rnd">
              <a:solidFill>
                <a:srgbClr val="FFE59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0" name="Freeform 419">
              <a:extLst>
                <a:ext uri="{FF2B5EF4-FFF2-40B4-BE49-F238E27FC236}">
                  <a16:creationId xmlns:a16="http://schemas.microsoft.com/office/drawing/2014/main" id="{15C67AA0-097C-20CB-088C-7E624FD124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7" y="2640"/>
              <a:ext cx="100" cy="231"/>
            </a:xfrm>
            <a:custGeom>
              <a:avLst/>
              <a:gdLst>
                <a:gd name="T0" fmla="*/ 516 w 44"/>
                <a:gd name="T1" fmla="*/ 29 h 95"/>
                <a:gd name="T2" fmla="*/ 248 w 44"/>
                <a:gd name="T3" fmla="*/ 100 h 95"/>
                <a:gd name="T4" fmla="*/ 202 w 44"/>
                <a:gd name="T5" fmla="*/ 491 h 95"/>
                <a:gd name="T6" fmla="*/ 73 w 44"/>
                <a:gd name="T7" fmla="*/ 776 h 95"/>
                <a:gd name="T8" fmla="*/ 82 w 44"/>
                <a:gd name="T9" fmla="*/ 1367 h 95"/>
                <a:gd name="T10" fmla="*/ 155 w 44"/>
                <a:gd name="T11" fmla="*/ 875 h 95"/>
                <a:gd name="T12" fmla="*/ 305 w 44"/>
                <a:gd name="T13" fmla="*/ 644 h 95"/>
                <a:gd name="T14" fmla="*/ 316 w 44"/>
                <a:gd name="T15" fmla="*/ 202 h 95"/>
                <a:gd name="T16" fmla="*/ 470 w 44"/>
                <a:gd name="T17" fmla="*/ 88 h 9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4" h="95">
                  <a:moveTo>
                    <a:pt x="44" y="2"/>
                  </a:moveTo>
                  <a:cubicBezTo>
                    <a:pt x="36" y="2"/>
                    <a:pt x="26" y="0"/>
                    <a:pt x="21" y="7"/>
                  </a:cubicBezTo>
                  <a:cubicBezTo>
                    <a:pt x="15" y="15"/>
                    <a:pt x="19" y="25"/>
                    <a:pt x="17" y="34"/>
                  </a:cubicBezTo>
                  <a:cubicBezTo>
                    <a:pt x="14" y="41"/>
                    <a:pt x="9" y="48"/>
                    <a:pt x="6" y="54"/>
                  </a:cubicBezTo>
                  <a:cubicBezTo>
                    <a:pt x="0" y="68"/>
                    <a:pt x="3" y="81"/>
                    <a:pt x="7" y="95"/>
                  </a:cubicBezTo>
                  <a:cubicBezTo>
                    <a:pt x="7" y="83"/>
                    <a:pt x="8" y="72"/>
                    <a:pt x="13" y="61"/>
                  </a:cubicBezTo>
                  <a:cubicBezTo>
                    <a:pt x="17" y="53"/>
                    <a:pt x="22" y="52"/>
                    <a:pt x="26" y="45"/>
                  </a:cubicBezTo>
                  <a:cubicBezTo>
                    <a:pt x="30" y="38"/>
                    <a:pt x="24" y="22"/>
                    <a:pt x="27" y="14"/>
                  </a:cubicBezTo>
                  <a:cubicBezTo>
                    <a:pt x="29" y="9"/>
                    <a:pt x="36" y="10"/>
                    <a:pt x="40" y="6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1" name="Freeform 420">
              <a:extLst>
                <a:ext uri="{FF2B5EF4-FFF2-40B4-BE49-F238E27FC236}">
                  <a16:creationId xmlns:a16="http://schemas.microsoft.com/office/drawing/2014/main" id="{E8D813BF-9E56-0B01-4219-B39C2952CD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4" y="2896"/>
              <a:ext cx="50" cy="121"/>
            </a:xfrm>
            <a:custGeom>
              <a:avLst/>
              <a:gdLst>
                <a:gd name="T0" fmla="*/ 202 w 22"/>
                <a:gd name="T1" fmla="*/ 0 h 50"/>
                <a:gd name="T2" fmla="*/ 118 w 22"/>
                <a:gd name="T3" fmla="*/ 709 h 50"/>
                <a:gd name="T4" fmla="*/ 259 w 22"/>
                <a:gd name="T5" fmla="*/ 111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50">
                  <a:moveTo>
                    <a:pt x="17" y="0"/>
                  </a:moveTo>
                  <a:cubicBezTo>
                    <a:pt x="0" y="10"/>
                    <a:pt x="0" y="35"/>
                    <a:pt x="10" y="50"/>
                  </a:cubicBezTo>
                  <a:cubicBezTo>
                    <a:pt x="5" y="38"/>
                    <a:pt x="13" y="17"/>
                    <a:pt x="22" y="8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2" name="Freeform 421">
              <a:extLst>
                <a:ext uri="{FF2B5EF4-FFF2-40B4-BE49-F238E27FC236}">
                  <a16:creationId xmlns:a16="http://schemas.microsoft.com/office/drawing/2014/main" id="{1CE7F396-E216-EE2C-B7AB-BF27A1A7D6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0" y="3161"/>
              <a:ext cx="52" cy="122"/>
            </a:xfrm>
            <a:custGeom>
              <a:avLst/>
              <a:gdLst>
                <a:gd name="T0" fmla="*/ 231 w 23"/>
                <a:gd name="T1" fmla="*/ 0 h 50"/>
                <a:gd name="T2" fmla="*/ 138 w 23"/>
                <a:gd name="T3" fmla="*/ 727 h 50"/>
                <a:gd name="T4" fmla="*/ 267 w 23"/>
                <a:gd name="T5" fmla="*/ 451 h 50"/>
                <a:gd name="T6" fmla="*/ 210 w 23"/>
                <a:gd name="T7" fmla="*/ 59 h 5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50">
                  <a:moveTo>
                    <a:pt x="20" y="0"/>
                  </a:moveTo>
                  <a:cubicBezTo>
                    <a:pt x="0" y="8"/>
                    <a:pt x="6" y="36"/>
                    <a:pt x="12" y="50"/>
                  </a:cubicBezTo>
                  <a:cubicBezTo>
                    <a:pt x="11" y="41"/>
                    <a:pt x="11" y="30"/>
                    <a:pt x="23" y="31"/>
                  </a:cubicBezTo>
                  <a:cubicBezTo>
                    <a:pt x="13" y="23"/>
                    <a:pt x="14" y="15"/>
                    <a:pt x="18" y="4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3" name="Freeform 422">
              <a:extLst>
                <a:ext uri="{FF2B5EF4-FFF2-40B4-BE49-F238E27FC236}">
                  <a16:creationId xmlns:a16="http://schemas.microsoft.com/office/drawing/2014/main" id="{7A298AB3-4105-D514-C1FC-CD908ECB1F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" y="3329"/>
              <a:ext cx="109" cy="214"/>
            </a:xfrm>
            <a:custGeom>
              <a:avLst/>
              <a:gdLst>
                <a:gd name="T0" fmla="*/ 406 w 48"/>
                <a:gd name="T1" fmla="*/ 0 h 88"/>
                <a:gd name="T2" fmla="*/ 329 w 48"/>
                <a:gd name="T3" fmla="*/ 693 h 88"/>
                <a:gd name="T4" fmla="*/ 25 w 48"/>
                <a:gd name="T5" fmla="*/ 1265 h 88"/>
                <a:gd name="T6" fmla="*/ 406 w 48"/>
                <a:gd name="T7" fmla="*/ 1065 h 88"/>
                <a:gd name="T8" fmla="*/ 479 w 48"/>
                <a:gd name="T9" fmla="*/ 562 h 88"/>
                <a:gd name="T10" fmla="*/ 422 w 48"/>
                <a:gd name="T11" fmla="*/ 161 h 88"/>
                <a:gd name="T12" fmla="*/ 459 w 48"/>
                <a:gd name="T13" fmla="*/ 100 h 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" h="88">
                  <a:moveTo>
                    <a:pt x="35" y="0"/>
                  </a:moveTo>
                  <a:cubicBezTo>
                    <a:pt x="22" y="9"/>
                    <a:pt x="34" y="35"/>
                    <a:pt x="28" y="48"/>
                  </a:cubicBezTo>
                  <a:cubicBezTo>
                    <a:pt x="22" y="63"/>
                    <a:pt x="0" y="67"/>
                    <a:pt x="2" y="88"/>
                  </a:cubicBezTo>
                  <a:cubicBezTo>
                    <a:pt x="10" y="73"/>
                    <a:pt x="17" y="69"/>
                    <a:pt x="35" y="74"/>
                  </a:cubicBezTo>
                  <a:cubicBezTo>
                    <a:pt x="33" y="60"/>
                    <a:pt x="36" y="50"/>
                    <a:pt x="41" y="39"/>
                  </a:cubicBezTo>
                  <a:cubicBezTo>
                    <a:pt x="47" y="26"/>
                    <a:pt x="48" y="22"/>
                    <a:pt x="36" y="11"/>
                  </a:cubicBezTo>
                  <a:cubicBezTo>
                    <a:pt x="36" y="9"/>
                    <a:pt x="38" y="9"/>
                    <a:pt x="39" y="7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4" name="Freeform 423">
              <a:extLst>
                <a:ext uri="{FF2B5EF4-FFF2-40B4-BE49-F238E27FC236}">
                  <a16:creationId xmlns:a16="http://schemas.microsoft.com/office/drawing/2014/main" id="{85065C46-6B0C-E8C5-FCA2-4944525DE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6" y="3501"/>
              <a:ext cx="76" cy="44"/>
            </a:xfrm>
            <a:custGeom>
              <a:avLst/>
              <a:gdLst>
                <a:gd name="T0" fmla="*/ 0 w 33"/>
                <a:gd name="T1" fmla="*/ 191 h 18"/>
                <a:gd name="T2" fmla="*/ 403 w 33"/>
                <a:gd name="T3" fmla="*/ 29 h 18"/>
                <a:gd name="T4" fmla="*/ 233 w 33"/>
                <a:gd name="T5" fmla="*/ 264 h 18"/>
                <a:gd name="T6" fmla="*/ 64 w 33"/>
                <a:gd name="T7" fmla="*/ 220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" h="18">
                  <a:moveTo>
                    <a:pt x="0" y="13"/>
                  </a:moveTo>
                  <a:cubicBezTo>
                    <a:pt x="10" y="6"/>
                    <a:pt x="18" y="0"/>
                    <a:pt x="33" y="2"/>
                  </a:cubicBezTo>
                  <a:cubicBezTo>
                    <a:pt x="26" y="4"/>
                    <a:pt x="20" y="10"/>
                    <a:pt x="19" y="18"/>
                  </a:cubicBezTo>
                  <a:cubicBezTo>
                    <a:pt x="16" y="13"/>
                    <a:pt x="10" y="12"/>
                    <a:pt x="5" y="15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" name="Freeform 424">
              <a:extLst>
                <a:ext uri="{FF2B5EF4-FFF2-40B4-BE49-F238E27FC236}">
                  <a16:creationId xmlns:a16="http://schemas.microsoft.com/office/drawing/2014/main" id="{F777FFB2-635D-05E4-85F2-DB4496DCBA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8" y="2871"/>
              <a:ext cx="64" cy="132"/>
            </a:xfrm>
            <a:custGeom>
              <a:avLst/>
              <a:gdLst>
                <a:gd name="T0" fmla="*/ 297 w 28"/>
                <a:gd name="T1" fmla="*/ 0 h 54"/>
                <a:gd name="T2" fmla="*/ 261 w 28"/>
                <a:gd name="T3" fmla="*/ 790 h 54"/>
                <a:gd name="T4" fmla="*/ 288 w 28"/>
                <a:gd name="T5" fmla="*/ 352 h 54"/>
                <a:gd name="T6" fmla="*/ 334 w 28"/>
                <a:gd name="T7" fmla="*/ 90 h 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4">
                  <a:moveTo>
                    <a:pt x="25" y="0"/>
                  </a:moveTo>
                  <a:cubicBezTo>
                    <a:pt x="10" y="8"/>
                    <a:pt x="0" y="48"/>
                    <a:pt x="22" y="54"/>
                  </a:cubicBezTo>
                  <a:cubicBezTo>
                    <a:pt x="12" y="50"/>
                    <a:pt x="13" y="27"/>
                    <a:pt x="24" y="24"/>
                  </a:cubicBezTo>
                  <a:cubicBezTo>
                    <a:pt x="20" y="16"/>
                    <a:pt x="26" y="11"/>
                    <a:pt x="28" y="6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" name="Freeform 425">
              <a:extLst>
                <a:ext uri="{FF2B5EF4-FFF2-40B4-BE49-F238E27FC236}">
                  <a16:creationId xmlns:a16="http://schemas.microsoft.com/office/drawing/2014/main" id="{2434449B-4F80-AFBE-1A9D-4FE8D9394A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1" y="3076"/>
              <a:ext cx="70" cy="121"/>
            </a:xfrm>
            <a:custGeom>
              <a:avLst/>
              <a:gdLst>
                <a:gd name="T0" fmla="*/ 300 w 31"/>
                <a:gd name="T1" fmla="*/ 0 h 50"/>
                <a:gd name="T2" fmla="*/ 45 w 31"/>
                <a:gd name="T3" fmla="*/ 709 h 50"/>
                <a:gd name="T4" fmla="*/ 230 w 31"/>
                <a:gd name="T5" fmla="*/ 227 h 50"/>
                <a:gd name="T6" fmla="*/ 357 w 31"/>
                <a:gd name="T7" fmla="*/ 58 h 5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" h="50">
                  <a:moveTo>
                    <a:pt x="26" y="0"/>
                  </a:moveTo>
                  <a:cubicBezTo>
                    <a:pt x="6" y="0"/>
                    <a:pt x="0" y="36"/>
                    <a:pt x="4" y="50"/>
                  </a:cubicBezTo>
                  <a:cubicBezTo>
                    <a:pt x="12" y="40"/>
                    <a:pt x="9" y="27"/>
                    <a:pt x="20" y="16"/>
                  </a:cubicBezTo>
                  <a:cubicBezTo>
                    <a:pt x="26" y="11"/>
                    <a:pt x="31" y="15"/>
                    <a:pt x="31" y="4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" name="Freeform 426">
              <a:extLst>
                <a:ext uri="{FF2B5EF4-FFF2-40B4-BE49-F238E27FC236}">
                  <a16:creationId xmlns:a16="http://schemas.microsoft.com/office/drawing/2014/main" id="{8CEC13BF-4A4B-CDFD-0C42-44CA11F0C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4" y="3283"/>
              <a:ext cx="73" cy="160"/>
            </a:xfrm>
            <a:custGeom>
              <a:avLst/>
              <a:gdLst>
                <a:gd name="T0" fmla="*/ 178 w 32"/>
                <a:gd name="T1" fmla="*/ 272 h 66"/>
                <a:gd name="T2" fmla="*/ 130 w 32"/>
                <a:gd name="T3" fmla="*/ 582 h 66"/>
                <a:gd name="T4" fmla="*/ 94 w 32"/>
                <a:gd name="T5" fmla="*/ 941 h 66"/>
                <a:gd name="T6" fmla="*/ 285 w 32"/>
                <a:gd name="T7" fmla="*/ 599 h 66"/>
                <a:gd name="T8" fmla="*/ 381 w 32"/>
                <a:gd name="T9" fmla="*/ 141 h 66"/>
                <a:gd name="T10" fmla="*/ 322 w 32"/>
                <a:gd name="T11" fmla="*/ 87 h 66"/>
                <a:gd name="T12" fmla="*/ 271 w 32"/>
                <a:gd name="T13" fmla="*/ 141 h 6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2" h="66">
                  <a:moveTo>
                    <a:pt x="15" y="19"/>
                  </a:moveTo>
                  <a:cubicBezTo>
                    <a:pt x="0" y="22"/>
                    <a:pt x="9" y="33"/>
                    <a:pt x="11" y="41"/>
                  </a:cubicBezTo>
                  <a:cubicBezTo>
                    <a:pt x="13" y="51"/>
                    <a:pt x="9" y="56"/>
                    <a:pt x="8" y="66"/>
                  </a:cubicBezTo>
                  <a:cubicBezTo>
                    <a:pt x="12" y="58"/>
                    <a:pt x="23" y="48"/>
                    <a:pt x="24" y="42"/>
                  </a:cubicBezTo>
                  <a:cubicBezTo>
                    <a:pt x="25" y="39"/>
                    <a:pt x="13" y="0"/>
                    <a:pt x="32" y="10"/>
                  </a:cubicBezTo>
                  <a:cubicBezTo>
                    <a:pt x="31" y="8"/>
                    <a:pt x="29" y="7"/>
                    <a:pt x="27" y="6"/>
                  </a:cubicBezTo>
                  <a:cubicBezTo>
                    <a:pt x="25" y="7"/>
                    <a:pt x="25" y="9"/>
                    <a:pt x="23" y="10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8" name="Freeform 427">
              <a:extLst>
                <a:ext uri="{FF2B5EF4-FFF2-40B4-BE49-F238E27FC236}">
                  <a16:creationId xmlns:a16="http://schemas.microsoft.com/office/drawing/2014/main" id="{53610C20-5F7A-078B-BCF4-8ECEDE271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1" y="2584"/>
              <a:ext cx="144" cy="173"/>
            </a:xfrm>
            <a:custGeom>
              <a:avLst/>
              <a:gdLst>
                <a:gd name="T0" fmla="*/ 0 w 63"/>
                <a:gd name="T1" fmla="*/ 0 h 71"/>
                <a:gd name="T2" fmla="*/ 475 w 63"/>
                <a:gd name="T3" fmla="*/ 173 h 71"/>
                <a:gd name="T4" fmla="*/ 752 w 63"/>
                <a:gd name="T5" fmla="*/ 1028 h 71"/>
                <a:gd name="T6" fmla="*/ 325 w 63"/>
                <a:gd name="T7" fmla="*/ 422 h 71"/>
                <a:gd name="T8" fmla="*/ 142 w 63"/>
                <a:gd name="T9" fmla="*/ 9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71">
                  <a:moveTo>
                    <a:pt x="0" y="0"/>
                  </a:moveTo>
                  <a:cubicBezTo>
                    <a:pt x="13" y="2"/>
                    <a:pt x="29" y="4"/>
                    <a:pt x="40" y="12"/>
                  </a:cubicBezTo>
                  <a:cubicBezTo>
                    <a:pt x="58" y="24"/>
                    <a:pt x="63" y="51"/>
                    <a:pt x="63" y="71"/>
                  </a:cubicBezTo>
                  <a:cubicBezTo>
                    <a:pt x="63" y="64"/>
                    <a:pt x="41" y="4"/>
                    <a:pt x="27" y="29"/>
                  </a:cubicBezTo>
                  <a:cubicBezTo>
                    <a:pt x="28" y="17"/>
                    <a:pt x="22" y="9"/>
                    <a:pt x="12" y="6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9" name="Freeform 428">
              <a:extLst>
                <a:ext uri="{FF2B5EF4-FFF2-40B4-BE49-F238E27FC236}">
                  <a16:creationId xmlns:a16="http://schemas.microsoft.com/office/drawing/2014/main" id="{A66A5A69-2AB7-1E3F-7436-399123FEFA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1" y="2589"/>
              <a:ext cx="39" cy="27"/>
            </a:xfrm>
            <a:custGeom>
              <a:avLst/>
              <a:gdLst>
                <a:gd name="T0" fmla="*/ 11 w 17"/>
                <a:gd name="T1" fmla="*/ 162 h 11"/>
                <a:gd name="T2" fmla="*/ 204 w 17"/>
                <a:gd name="T3" fmla="*/ 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1">
                  <a:moveTo>
                    <a:pt x="1" y="11"/>
                  </a:moveTo>
                  <a:cubicBezTo>
                    <a:pt x="0" y="1"/>
                    <a:pt x="9" y="1"/>
                    <a:pt x="17" y="0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0" name="Freeform 429">
              <a:extLst>
                <a:ext uri="{FF2B5EF4-FFF2-40B4-BE49-F238E27FC236}">
                  <a16:creationId xmlns:a16="http://schemas.microsoft.com/office/drawing/2014/main" id="{6A5C8121-72EB-331E-1F7A-A12102CA55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4" y="3450"/>
              <a:ext cx="57" cy="83"/>
            </a:xfrm>
            <a:custGeom>
              <a:avLst/>
              <a:gdLst>
                <a:gd name="T0" fmla="*/ 296 w 25"/>
                <a:gd name="T1" fmla="*/ 59 h 34"/>
                <a:gd name="T2" fmla="*/ 260 w 25"/>
                <a:gd name="T3" fmla="*/ 496 h 34"/>
                <a:gd name="T4" fmla="*/ 296 w 25"/>
                <a:gd name="T5" fmla="*/ 12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" h="34">
                  <a:moveTo>
                    <a:pt x="25" y="4"/>
                  </a:moveTo>
                  <a:cubicBezTo>
                    <a:pt x="0" y="0"/>
                    <a:pt x="12" y="24"/>
                    <a:pt x="22" y="34"/>
                  </a:cubicBezTo>
                  <a:cubicBezTo>
                    <a:pt x="14" y="20"/>
                    <a:pt x="16" y="19"/>
                    <a:pt x="25" y="8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1" name="Freeform 430">
              <a:extLst>
                <a:ext uri="{FF2B5EF4-FFF2-40B4-BE49-F238E27FC236}">
                  <a16:creationId xmlns:a16="http://schemas.microsoft.com/office/drawing/2014/main" id="{42897AA2-55A3-35D4-E3CC-9B7423514A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4" y="3482"/>
              <a:ext cx="167" cy="78"/>
            </a:xfrm>
            <a:custGeom>
              <a:avLst/>
              <a:gdLst>
                <a:gd name="T0" fmla="*/ 0 w 73"/>
                <a:gd name="T1" fmla="*/ 12 h 32"/>
                <a:gd name="T2" fmla="*/ 419 w 73"/>
                <a:gd name="T3" fmla="*/ 144 h 32"/>
                <a:gd name="T4" fmla="*/ 849 w 73"/>
                <a:gd name="T5" fmla="*/ 351 h 32"/>
                <a:gd name="T6" fmla="*/ 430 w 73"/>
                <a:gd name="T7" fmla="*/ 463 h 32"/>
                <a:gd name="T8" fmla="*/ 261 w 73"/>
                <a:gd name="T9" fmla="*/ 322 h 32"/>
                <a:gd name="T10" fmla="*/ 142 w 73"/>
                <a:gd name="T11" fmla="*/ 173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3" h="32">
                  <a:moveTo>
                    <a:pt x="0" y="1"/>
                  </a:moveTo>
                  <a:cubicBezTo>
                    <a:pt x="13" y="4"/>
                    <a:pt x="21" y="11"/>
                    <a:pt x="35" y="10"/>
                  </a:cubicBezTo>
                  <a:cubicBezTo>
                    <a:pt x="51" y="8"/>
                    <a:pt x="73" y="0"/>
                    <a:pt x="71" y="24"/>
                  </a:cubicBezTo>
                  <a:cubicBezTo>
                    <a:pt x="65" y="3"/>
                    <a:pt x="43" y="24"/>
                    <a:pt x="36" y="32"/>
                  </a:cubicBezTo>
                  <a:cubicBezTo>
                    <a:pt x="35" y="24"/>
                    <a:pt x="30" y="19"/>
                    <a:pt x="22" y="22"/>
                  </a:cubicBezTo>
                  <a:cubicBezTo>
                    <a:pt x="19" y="18"/>
                    <a:pt x="16" y="15"/>
                    <a:pt x="12" y="12"/>
                  </a:cubicBezTo>
                </a:path>
              </a:pathLst>
            </a:custGeom>
            <a:solidFill>
              <a:srgbClr val="FFF5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2" name="Freeform 431">
              <a:extLst>
                <a:ext uri="{FF2B5EF4-FFF2-40B4-BE49-F238E27FC236}">
                  <a16:creationId xmlns:a16="http://schemas.microsoft.com/office/drawing/2014/main" id="{F76FB27E-8E8C-B944-DD9C-7E0063C0E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2" y="3171"/>
              <a:ext cx="21" cy="73"/>
            </a:xfrm>
            <a:custGeom>
              <a:avLst/>
              <a:gdLst>
                <a:gd name="T0" fmla="*/ 114 w 9"/>
                <a:gd name="T1" fmla="*/ 0 h 30"/>
                <a:gd name="T2" fmla="*/ 103 w 9"/>
                <a:gd name="T3" fmla="*/ 433 h 3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0">
                  <a:moveTo>
                    <a:pt x="9" y="0"/>
                  </a:moveTo>
                  <a:cubicBezTo>
                    <a:pt x="6" y="9"/>
                    <a:pt x="0" y="23"/>
                    <a:pt x="8" y="3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3" name="Freeform 432">
              <a:extLst>
                <a:ext uri="{FF2B5EF4-FFF2-40B4-BE49-F238E27FC236}">
                  <a16:creationId xmlns:a16="http://schemas.microsoft.com/office/drawing/2014/main" id="{82E872D0-71DB-C18F-F82B-79168B6C60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6" y="2679"/>
              <a:ext cx="64" cy="132"/>
            </a:xfrm>
            <a:custGeom>
              <a:avLst/>
              <a:gdLst>
                <a:gd name="T0" fmla="*/ 167 w 28"/>
                <a:gd name="T1" fmla="*/ 0 h 54"/>
                <a:gd name="T2" fmla="*/ 130 w 28"/>
                <a:gd name="T3" fmla="*/ 381 h 54"/>
                <a:gd name="T4" fmla="*/ 25 w 28"/>
                <a:gd name="T5" fmla="*/ 790 h 54"/>
                <a:gd name="T6" fmla="*/ 194 w 28"/>
                <a:gd name="T7" fmla="*/ 132 h 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4">
                  <a:moveTo>
                    <a:pt x="14" y="0"/>
                  </a:moveTo>
                  <a:cubicBezTo>
                    <a:pt x="11" y="9"/>
                    <a:pt x="14" y="18"/>
                    <a:pt x="11" y="26"/>
                  </a:cubicBezTo>
                  <a:cubicBezTo>
                    <a:pt x="7" y="36"/>
                    <a:pt x="0" y="44"/>
                    <a:pt x="2" y="54"/>
                  </a:cubicBezTo>
                  <a:cubicBezTo>
                    <a:pt x="7" y="37"/>
                    <a:pt x="28" y="28"/>
                    <a:pt x="16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4" name="Freeform 433">
              <a:extLst>
                <a:ext uri="{FF2B5EF4-FFF2-40B4-BE49-F238E27FC236}">
                  <a16:creationId xmlns:a16="http://schemas.microsoft.com/office/drawing/2014/main" id="{9855FF52-0C86-B0E7-88F4-644A982297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9" y="3351"/>
              <a:ext cx="23" cy="65"/>
            </a:xfrm>
            <a:custGeom>
              <a:avLst/>
              <a:gdLst>
                <a:gd name="T0" fmla="*/ 64 w 10"/>
                <a:gd name="T1" fmla="*/ 29 h 27"/>
                <a:gd name="T2" fmla="*/ 64 w 10"/>
                <a:gd name="T3" fmla="*/ 376 h 27"/>
                <a:gd name="T4" fmla="*/ 122 w 10"/>
                <a:gd name="T5" fmla="*/ 0 h 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7">
                  <a:moveTo>
                    <a:pt x="5" y="2"/>
                  </a:moveTo>
                  <a:cubicBezTo>
                    <a:pt x="0" y="10"/>
                    <a:pt x="3" y="19"/>
                    <a:pt x="5" y="27"/>
                  </a:cubicBezTo>
                  <a:cubicBezTo>
                    <a:pt x="6" y="18"/>
                    <a:pt x="10" y="8"/>
                    <a:pt x="1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5" name="Freeform 434">
              <a:extLst>
                <a:ext uri="{FF2B5EF4-FFF2-40B4-BE49-F238E27FC236}">
                  <a16:creationId xmlns:a16="http://schemas.microsoft.com/office/drawing/2014/main" id="{A15ACE5F-C66E-4C9A-6468-A1251C89A3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2" y="3076"/>
              <a:ext cx="39" cy="58"/>
            </a:xfrm>
            <a:custGeom>
              <a:avLst/>
              <a:gdLst>
                <a:gd name="T0" fmla="*/ 0 w 17"/>
                <a:gd name="T1" fmla="*/ 338 h 24"/>
                <a:gd name="T2" fmla="*/ 204 w 17"/>
                <a:gd name="T3" fmla="*/ 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24">
                  <a:moveTo>
                    <a:pt x="0" y="24"/>
                  </a:moveTo>
                  <a:cubicBezTo>
                    <a:pt x="1" y="14"/>
                    <a:pt x="8" y="4"/>
                    <a:pt x="1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" name="Freeform 435">
              <a:extLst>
                <a:ext uri="{FF2B5EF4-FFF2-40B4-BE49-F238E27FC236}">
                  <a16:creationId xmlns:a16="http://schemas.microsoft.com/office/drawing/2014/main" id="{E92F1B16-0636-DCAB-F7EA-A5B3632A6A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5" y="3334"/>
              <a:ext cx="23" cy="29"/>
            </a:xfrm>
            <a:custGeom>
              <a:avLst/>
              <a:gdLst>
                <a:gd name="T0" fmla="*/ 48 w 10"/>
                <a:gd name="T1" fmla="*/ 29 h 12"/>
                <a:gd name="T2" fmla="*/ 12 w 10"/>
                <a:gd name="T3" fmla="*/ 29 h 12"/>
                <a:gd name="T4" fmla="*/ 64 w 10"/>
                <a:gd name="T5" fmla="*/ 169 h 12"/>
                <a:gd name="T6" fmla="*/ 64 w 10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2">
                  <a:moveTo>
                    <a:pt x="4" y="2"/>
                  </a:moveTo>
                  <a:cubicBezTo>
                    <a:pt x="3" y="2"/>
                    <a:pt x="2" y="2"/>
                    <a:pt x="1" y="2"/>
                  </a:cubicBezTo>
                  <a:cubicBezTo>
                    <a:pt x="0" y="6"/>
                    <a:pt x="1" y="10"/>
                    <a:pt x="5" y="12"/>
                  </a:cubicBezTo>
                  <a:cubicBezTo>
                    <a:pt x="10" y="10"/>
                    <a:pt x="8" y="4"/>
                    <a:pt x="5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" name="Freeform 436">
              <a:extLst>
                <a:ext uri="{FF2B5EF4-FFF2-40B4-BE49-F238E27FC236}">
                  <a16:creationId xmlns:a16="http://schemas.microsoft.com/office/drawing/2014/main" id="{834EB712-8E2E-97B7-68E6-7D6CEF39AB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7" y="3504"/>
              <a:ext cx="34" cy="24"/>
            </a:xfrm>
            <a:custGeom>
              <a:avLst/>
              <a:gdLst>
                <a:gd name="T0" fmla="*/ 57 w 15"/>
                <a:gd name="T1" fmla="*/ 12 h 10"/>
                <a:gd name="T2" fmla="*/ 25 w 15"/>
                <a:gd name="T3" fmla="*/ 127 h 10"/>
                <a:gd name="T4" fmla="*/ 175 w 15"/>
                <a:gd name="T5" fmla="*/ 139 h 10"/>
                <a:gd name="T6" fmla="*/ 165 w 15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10">
                  <a:moveTo>
                    <a:pt x="5" y="1"/>
                  </a:moveTo>
                  <a:cubicBezTo>
                    <a:pt x="1" y="3"/>
                    <a:pt x="0" y="6"/>
                    <a:pt x="2" y="9"/>
                  </a:cubicBezTo>
                  <a:cubicBezTo>
                    <a:pt x="6" y="8"/>
                    <a:pt x="11" y="8"/>
                    <a:pt x="15" y="10"/>
                  </a:cubicBezTo>
                  <a:cubicBezTo>
                    <a:pt x="15" y="7"/>
                    <a:pt x="15" y="2"/>
                    <a:pt x="14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8" name="Freeform 437">
              <a:extLst>
                <a:ext uri="{FF2B5EF4-FFF2-40B4-BE49-F238E27FC236}">
                  <a16:creationId xmlns:a16="http://schemas.microsoft.com/office/drawing/2014/main" id="{DBF9FFBD-D869-96E3-74E5-EE77A624CC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7" y="3458"/>
              <a:ext cx="73" cy="58"/>
            </a:xfrm>
            <a:custGeom>
              <a:avLst/>
              <a:gdLst>
                <a:gd name="T0" fmla="*/ 260 w 32"/>
                <a:gd name="T1" fmla="*/ 0 h 24"/>
                <a:gd name="T2" fmla="*/ 308 w 32"/>
                <a:gd name="T3" fmla="*/ 58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" h="24">
                  <a:moveTo>
                    <a:pt x="22" y="0"/>
                  </a:moveTo>
                  <a:cubicBezTo>
                    <a:pt x="0" y="14"/>
                    <a:pt x="32" y="24"/>
                    <a:pt x="26" y="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9" name="Freeform 438">
              <a:extLst>
                <a:ext uri="{FF2B5EF4-FFF2-40B4-BE49-F238E27FC236}">
                  <a16:creationId xmlns:a16="http://schemas.microsoft.com/office/drawing/2014/main" id="{1A306732-9E0E-2E31-E319-3D6713BB1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4" y="2908"/>
              <a:ext cx="41" cy="39"/>
            </a:xfrm>
            <a:custGeom>
              <a:avLst/>
              <a:gdLst>
                <a:gd name="T0" fmla="*/ 130 w 18"/>
                <a:gd name="T1" fmla="*/ 41 h 16"/>
                <a:gd name="T2" fmla="*/ 109 w 18"/>
                <a:gd name="T3" fmla="*/ 232 h 16"/>
                <a:gd name="T4" fmla="*/ 212 w 18"/>
                <a:gd name="T5" fmla="*/ 100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16">
                  <a:moveTo>
                    <a:pt x="11" y="3"/>
                  </a:moveTo>
                  <a:cubicBezTo>
                    <a:pt x="0" y="0"/>
                    <a:pt x="5" y="12"/>
                    <a:pt x="9" y="16"/>
                  </a:cubicBezTo>
                  <a:cubicBezTo>
                    <a:pt x="12" y="14"/>
                    <a:pt x="14" y="9"/>
                    <a:pt x="18" y="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0" name="Freeform 439">
              <a:extLst>
                <a:ext uri="{FF2B5EF4-FFF2-40B4-BE49-F238E27FC236}">
                  <a16:creationId xmlns:a16="http://schemas.microsoft.com/office/drawing/2014/main" id="{64B6827A-82CB-FDBD-3956-8FD3F1F1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2" y="2604"/>
              <a:ext cx="46" cy="46"/>
            </a:xfrm>
            <a:custGeom>
              <a:avLst/>
              <a:gdLst>
                <a:gd name="T0" fmla="*/ 131 w 20"/>
                <a:gd name="T1" fmla="*/ 0 h 19"/>
                <a:gd name="T2" fmla="*/ 159 w 20"/>
                <a:gd name="T3" fmla="*/ 269 h 19"/>
                <a:gd name="T4" fmla="*/ 244 w 20"/>
                <a:gd name="T5" fmla="*/ 182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19">
                  <a:moveTo>
                    <a:pt x="11" y="0"/>
                  </a:moveTo>
                  <a:cubicBezTo>
                    <a:pt x="0" y="6"/>
                    <a:pt x="10" y="13"/>
                    <a:pt x="13" y="19"/>
                  </a:cubicBezTo>
                  <a:cubicBezTo>
                    <a:pt x="15" y="16"/>
                    <a:pt x="18" y="15"/>
                    <a:pt x="20" y="1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1" name="Freeform 440">
              <a:extLst>
                <a:ext uri="{FF2B5EF4-FFF2-40B4-BE49-F238E27FC236}">
                  <a16:creationId xmlns:a16="http://schemas.microsoft.com/office/drawing/2014/main" id="{7FD39D45-5650-5F59-EC03-242BBD23B1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4" y="2721"/>
              <a:ext cx="16" cy="24"/>
            </a:xfrm>
            <a:custGeom>
              <a:avLst/>
              <a:gdLst>
                <a:gd name="T0" fmla="*/ 57 w 7"/>
                <a:gd name="T1" fmla="*/ 0 h 10"/>
                <a:gd name="T2" fmla="*/ 11 w 7"/>
                <a:gd name="T3" fmla="*/ 12 h 10"/>
                <a:gd name="T4" fmla="*/ 37 w 7"/>
                <a:gd name="T5" fmla="*/ 58 h 10"/>
                <a:gd name="T6" fmla="*/ 0 w 7"/>
                <a:gd name="T7" fmla="*/ 139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" h="10">
                  <a:moveTo>
                    <a:pt x="5" y="0"/>
                  </a:moveTo>
                  <a:cubicBezTo>
                    <a:pt x="4" y="0"/>
                    <a:pt x="1" y="0"/>
                    <a:pt x="1" y="1"/>
                  </a:cubicBezTo>
                  <a:cubicBezTo>
                    <a:pt x="0" y="3"/>
                    <a:pt x="1" y="4"/>
                    <a:pt x="3" y="4"/>
                  </a:cubicBezTo>
                  <a:cubicBezTo>
                    <a:pt x="7" y="7"/>
                    <a:pt x="4" y="9"/>
                    <a:pt x="0" y="10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2" name="Freeform 441">
              <a:extLst>
                <a:ext uri="{FF2B5EF4-FFF2-40B4-BE49-F238E27FC236}">
                  <a16:creationId xmlns:a16="http://schemas.microsoft.com/office/drawing/2014/main" id="{784E2644-C59E-0F5D-8F9D-33D304D9E7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4" y="2716"/>
              <a:ext cx="21" cy="36"/>
            </a:xfrm>
            <a:custGeom>
              <a:avLst/>
              <a:gdLst>
                <a:gd name="T0" fmla="*/ 103 w 9"/>
                <a:gd name="T1" fmla="*/ 0 h 15"/>
                <a:gd name="T2" fmla="*/ 28 w 9"/>
                <a:gd name="T3" fmla="*/ 41 h 15"/>
                <a:gd name="T4" fmla="*/ 77 w 9"/>
                <a:gd name="T5" fmla="*/ 98 h 15"/>
                <a:gd name="T6" fmla="*/ 114 w 9"/>
                <a:gd name="T7" fmla="*/ 168 h 15"/>
                <a:gd name="T8" fmla="*/ 0 w 9"/>
                <a:gd name="T9" fmla="*/ 206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5">
                  <a:moveTo>
                    <a:pt x="8" y="0"/>
                  </a:moveTo>
                  <a:cubicBezTo>
                    <a:pt x="7" y="1"/>
                    <a:pt x="3" y="1"/>
                    <a:pt x="2" y="3"/>
                  </a:cubicBezTo>
                  <a:cubicBezTo>
                    <a:pt x="2" y="6"/>
                    <a:pt x="4" y="6"/>
                    <a:pt x="6" y="7"/>
                  </a:cubicBezTo>
                  <a:cubicBezTo>
                    <a:pt x="7" y="8"/>
                    <a:pt x="9" y="10"/>
                    <a:pt x="9" y="12"/>
                  </a:cubicBezTo>
                  <a:cubicBezTo>
                    <a:pt x="8" y="15"/>
                    <a:pt x="3" y="15"/>
                    <a:pt x="0" y="15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3" name="Freeform 442">
              <a:extLst>
                <a:ext uri="{FF2B5EF4-FFF2-40B4-BE49-F238E27FC236}">
                  <a16:creationId xmlns:a16="http://schemas.microsoft.com/office/drawing/2014/main" id="{E77AE19E-9666-DAAD-DA8F-420814312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7" y="2755"/>
              <a:ext cx="16" cy="19"/>
            </a:xfrm>
            <a:custGeom>
              <a:avLst/>
              <a:gdLst>
                <a:gd name="T0" fmla="*/ 85 w 7"/>
                <a:gd name="T1" fmla="*/ 0 h 8"/>
                <a:gd name="T2" fmla="*/ 11 w 7"/>
                <a:gd name="T3" fmla="*/ 29 h 8"/>
                <a:gd name="T4" fmla="*/ 73 w 7"/>
                <a:gd name="T5" fmla="*/ 95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cubicBezTo>
                    <a:pt x="5" y="0"/>
                    <a:pt x="2" y="0"/>
                    <a:pt x="1" y="2"/>
                  </a:cubicBezTo>
                  <a:cubicBezTo>
                    <a:pt x="0" y="5"/>
                    <a:pt x="3" y="8"/>
                    <a:pt x="6" y="7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4" name="Freeform 443">
              <a:extLst>
                <a:ext uri="{FF2B5EF4-FFF2-40B4-BE49-F238E27FC236}">
                  <a16:creationId xmlns:a16="http://schemas.microsoft.com/office/drawing/2014/main" id="{CB20418E-362D-2E40-D420-D6AABF175C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8" y="2740"/>
              <a:ext cx="13" cy="1"/>
            </a:xfrm>
            <a:custGeom>
              <a:avLst/>
              <a:gdLst>
                <a:gd name="T0" fmla="*/ 61 w 6"/>
                <a:gd name="T1" fmla="*/ 0 h 1"/>
                <a:gd name="T2" fmla="*/ 0 w 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cubicBezTo>
                    <a:pt x="4" y="0"/>
                    <a:pt x="2" y="0"/>
                    <a:pt x="0" y="0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5" name="Freeform 444">
              <a:extLst>
                <a:ext uri="{FF2B5EF4-FFF2-40B4-BE49-F238E27FC236}">
                  <a16:creationId xmlns:a16="http://schemas.microsoft.com/office/drawing/2014/main" id="{7028F880-4533-CA7D-ADA9-A65FF81AE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2" y="2796"/>
              <a:ext cx="11" cy="2"/>
            </a:xfrm>
            <a:custGeom>
              <a:avLst/>
              <a:gdLst>
                <a:gd name="T0" fmla="*/ 53 w 5"/>
                <a:gd name="T1" fmla="*/ 8 h 1"/>
                <a:gd name="T2" fmla="*/ 0 w 5"/>
                <a:gd name="T3" fmla="*/ 8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cubicBezTo>
                    <a:pt x="3" y="0"/>
                    <a:pt x="2" y="0"/>
                    <a:pt x="0" y="1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" name="Freeform 445">
              <a:extLst>
                <a:ext uri="{FF2B5EF4-FFF2-40B4-BE49-F238E27FC236}">
                  <a16:creationId xmlns:a16="http://schemas.microsoft.com/office/drawing/2014/main" id="{50473DCE-B3D7-AA43-1769-153302366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2725"/>
              <a:ext cx="18" cy="22"/>
            </a:xfrm>
            <a:custGeom>
              <a:avLst/>
              <a:gdLst>
                <a:gd name="T0" fmla="*/ 0 w 8"/>
                <a:gd name="T1" fmla="*/ 29 h 9"/>
                <a:gd name="T2" fmla="*/ 0 w 8"/>
                <a:gd name="T3" fmla="*/ 42 h 9"/>
                <a:gd name="T4" fmla="*/ 56 w 8"/>
                <a:gd name="T5" fmla="*/ 12 h 9"/>
                <a:gd name="T6" fmla="*/ 25 w 8"/>
                <a:gd name="T7" fmla="*/ 132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9">
                  <a:moveTo>
                    <a:pt x="0" y="2"/>
                  </a:moveTo>
                  <a:cubicBezTo>
                    <a:pt x="0" y="2"/>
                    <a:pt x="0" y="2"/>
                    <a:pt x="0" y="3"/>
                  </a:cubicBezTo>
                  <a:cubicBezTo>
                    <a:pt x="1" y="2"/>
                    <a:pt x="4" y="0"/>
                    <a:pt x="5" y="1"/>
                  </a:cubicBezTo>
                  <a:cubicBezTo>
                    <a:pt x="8" y="4"/>
                    <a:pt x="4" y="7"/>
                    <a:pt x="2" y="9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7" name="Freeform 446">
              <a:extLst>
                <a:ext uri="{FF2B5EF4-FFF2-40B4-BE49-F238E27FC236}">
                  <a16:creationId xmlns:a16="http://schemas.microsoft.com/office/drawing/2014/main" id="{C93E7CA0-2673-07A2-7060-ECD9A7BF8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1" y="2789"/>
              <a:ext cx="7" cy="2"/>
            </a:xfrm>
            <a:custGeom>
              <a:avLst/>
              <a:gdLst>
                <a:gd name="T0" fmla="*/ 0 w 3"/>
                <a:gd name="T1" fmla="*/ 8 h 1"/>
                <a:gd name="T2" fmla="*/ 37 w 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cubicBezTo>
                    <a:pt x="1" y="1"/>
                    <a:pt x="2" y="0"/>
                    <a:pt x="3" y="0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8" name="Freeform 447">
              <a:extLst>
                <a:ext uri="{FF2B5EF4-FFF2-40B4-BE49-F238E27FC236}">
                  <a16:creationId xmlns:a16="http://schemas.microsoft.com/office/drawing/2014/main" id="{8F3F5005-6E6B-EE14-B3B2-24349BE2E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4" y="2725"/>
              <a:ext cx="18" cy="22"/>
            </a:xfrm>
            <a:custGeom>
              <a:avLst/>
              <a:gdLst>
                <a:gd name="T0" fmla="*/ 0 w 8"/>
                <a:gd name="T1" fmla="*/ 29 h 9"/>
                <a:gd name="T2" fmla="*/ 81 w 8"/>
                <a:gd name="T3" fmla="*/ 59 h 9"/>
                <a:gd name="T4" fmla="*/ 11 w 8"/>
                <a:gd name="T5" fmla="*/ 132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9">
                  <a:moveTo>
                    <a:pt x="0" y="2"/>
                  </a:moveTo>
                  <a:cubicBezTo>
                    <a:pt x="2" y="1"/>
                    <a:pt x="8" y="0"/>
                    <a:pt x="7" y="4"/>
                  </a:cubicBezTo>
                  <a:cubicBezTo>
                    <a:pt x="7" y="7"/>
                    <a:pt x="3" y="8"/>
                    <a:pt x="1" y="9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9" name="Freeform 448">
              <a:extLst>
                <a:ext uri="{FF2B5EF4-FFF2-40B4-BE49-F238E27FC236}">
                  <a16:creationId xmlns:a16="http://schemas.microsoft.com/office/drawing/2014/main" id="{7D1BECFC-7960-BD43-5013-A9F1135A56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5" y="2716"/>
              <a:ext cx="21" cy="44"/>
            </a:xfrm>
            <a:custGeom>
              <a:avLst/>
              <a:gdLst>
                <a:gd name="T0" fmla="*/ 0 w 9"/>
                <a:gd name="T1" fmla="*/ 12 h 18"/>
                <a:gd name="T2" fmla="*/ 65 w 9"/>
                <a:gd name="T3" fmla="*/ 29 h 18"/>
                <a:gd name="T4" fmla="*/ 12 w 9"/>
                <a:gd name="T5" fmla="*/ 120 h 18"/>
                <a:gd name="T6" fmla="*/ 103 w 9"/>
                <a:gd name="T7" fmla="*/ 144 h 18"/>
                <a:gd name="T8" fmla="*/ 28 w 9"/>
                <a:gd name="T9" fmla="*/ 264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8">
                  <a:moveTo>
                    <a:pt x="0" y="1"/>
                  </a:moveTo>
                  <a:cubicBezTo>
                    <a:pt x="2" y="0"/>
                    <a:pt x="4" y="0"/>
                    <a:pt x="5" y="2"/>
                  </a:cubicBezTo>
                  <a:cubicBezTo>
                    <a:pt x="6" y="5"/>
                    <a:pt x="2" y="6"/>
                    <a:pt x="1" y="8"/>
                  </a:cubicBezTo>
                  <a:cubicBezTo>
                    <a:pt x="3" y="7"/>
                    <a:pt x="7" y="7"/>
                    <a:pt x="8" y="10"/>
                  </a:cubicBezTo>
                  <a:cubicBezTo>
                    <a:pt x="9" y="13"/>
                    <a:pt x="5" y="17"/>
                    <a:pt x="2" y="18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0" name="Freeform 449">
              <a:extLst>
                <a:ext uri="{FF2B5EF4-FFF2-40B4-BE49-F238E27FC236}">
                  <a16:creationId xmlns:a16="http://schemas.microsoft.com/office/drawing/2014/main" id="{5ECD3C3E-A6BD-6363-BA42-910E51F1C6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5" y="2757"/>
              <a:ext cx="12" cy="29"/>
            </a:xfrm>
            <a:custGeom>
              <a:avLst/>
              <a:gdLst>
                <a:gd name="T0" fmla="*/ 58 w 5"/>
                <a:gd name="T1" fmla="*/ 29 h 12"/>
                <a:gd name="T2" fmla="*/ 70 w 5"/>
                <a:gd name="T3" fmla="*/ 111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2">
                  <a:moveTo>
                    <a:pt x="4" y="2"/>
                  </a:moveTo>
                  <a:cubicBezTo>
                    <a:pt x="0" y="0"/>
                    <a:pt x="0" y="12"/>
                    <a:pt x="5" y="8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1" name="Freeform 450">
              <a:extLst>
                <a:ext uri="{FF2B5EF4-FFF2-40B4-BE49-F238E27FC236}">
                  <a16:creationId xmlns:a16="http://schemas.microsoft.com/office/drawing/2014/main" id="{8B18CE83-DD50-6C10-E416-B208022F4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1" y="2171"/>
              <a:ext cx="176" cy="83"/>
            </a:xfrm>
            <a:custGeom>
              <a:avLst/>
              <a:gdLst>
                <a:gd name="T0" fmla="*/ 0 w 77"/>
                <a:gd name="T1" fmla="*/ 173 h 34"/>
                <a:gd name="T2" fmla="*/ 48 w 77"/>
                <a:gd name="T3" fmla="*/ 0 h 34"/>
                <a:gd name="T4" fmla="*/ 94 w 77"/>
                <a:gd name="T5" fmla="*/ 144 h 34"/>
                <a:gd name="T6" fmla="*/ 194 w 77"/>
                <a:gd name="T7" fmla="*/ 42 h 34"/>
                <a:gd name="T8" fmla="*/ 251 w 77"/>
                <a:gd name="T9" fmla="*/ 220 h 34"/>
                <a:gd name="T10" fmla="*/ 370 w 77"/>
                <a:gd name="T11" fmla="*/ 59 h 34"/>
                <a:gd name="T12" fmla="*/ 427 w 77"/>
                <a:gd name="T13" fmla="*/ 251 h 34"/>
                <a:gd name="T14" fmla="*/ 560 w 77"/>
                <a:gd name="T15" fmla="*/ 59 h 34"/>
                <a:gd name="T16" fmla="*/ 622 w 77"/>
                <a:gd name="T17" fmla="*/ 352 h 34"/>
                <a:gd name="T18" fmla="*/ 825 w 77"/>
                <a:gd name="T19" fmla="*/ 103 h 34"/>
                <a:gd name="T20" fmla="*/ 882 w 77"/>
                <a:gd name="T21" fmla="*/ 496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7" h="34">
                  <a:moveTo>
                    <a:pt x="0" y="12"/>
                  </a:moveTo>
                  <a:cubicBezTo>
                    <a:pt x="1" y="8"/>
                    <a:pt x="2" y="4"/>
                    <a:pt x="4" y="0"/>
                  </a:cubicBezTo>
                  <a:cubicBezTo>
                    <a:pt x="6" y="3"/>
                    <a:pt x="7" y="7"/>
                    <a:pt x="8" y="10"/>
                  </a:cubicBezTo>
                  <a:cubicBezTo>
                    <a:pt x="11" y="8"/>
                    <a:pt x="13" y="5"/>
                    <a:pt x="16" y="3"/>
                  </a:cubicBezTo>
                  <a:cubicBezTo>
                    <a:pt x="17" y="6"/>
                    <a:pt x="17" y="15"/>
                    <a:pt x="21" y="15"/>
                  </a:cubicBezTo>
                  <a:cubicBezTo>
                    <a:pt x="26" y="16"/>
                    <a:pt x="30" y="7"/>
                    <a:pt x="31" y="4"/>
                  </a:cubicBezTo>
                  <a:cubicBezTo>
                    <a:pt x="35" y="7"/>
                    <a:pt x="34" y="13"/>
                    <a:pt x="36" y="17"/>
                  </a:cubicBezTo>
                  <a:cubicBezTo>
                    <a:pt x="39" y="15"/>
                    <a:pt x="43" y="4"/>
                    <a:pt x="47" y="4"/>
                  </a:cubicBezTo>
                  <a:cubicBezTo>
                    <a:pt x="52" y="5"/>
                    <a:pt x="51" y="20"/>
                    <a:pt x="52" y="24"/>
                  </a:cubicBezTo>
                  <a:cubicBezTo>
                    <a:pt x="59" y="21"/>
                    <a:pt x="60" y="9"/>
                    <a:pt x="69" y="7"/>
                  </a:cubicBezTo>
                  <a:cubicBezTo>
                    <a:pt x="77" y="11"/>
                    <a:pt x="72" y="27"/>
                    <a:pt x="74" y="34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2" name="Freeform 451">
              <a:extLst>
                <a:ext uri="{FF2B5EF4-FFF2-40B4-BE49-F238E27FC236}">
                  <a16:creationId xmlns:a16="http://schemas.microsoft.com/office/drawing/2014/main" id="{F7270A81-CB2A-C1AD-66A3-4600F2DBD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2" y="1959"/>
              <a:ext cx="109" cy="71"/>
            </a:xfrm>
            <a:custGeom>
              <a:avLst/>
              <a:gdLst>
                <a:gd name="T0" fmla="*/ 11 w 48"/>
                <a:gd name="T1" fmla="*/ 59 h 29"/>
                <a:gd name="T2" fmla="*/ 0 w 48"/>
                <a:gd name="T3" fmla="*/ 144 h 29"/>
                <a:gd name="T4" fmla="*/ 45 w 48"/>
                <a:gd name="T5" fmla="*/ 59 h 29"/>
                <a:gd name="T6" fmla="*/ 82 w 48"/>
                <a:gd name="T7" fmla="*/ 203 h 29"/>
                <a:gd name="T8" fmla="*/ 175 w 48"/>
                <a:gd name="T9" fmla="*/ 71 h 29"/>
                <a:gd name="T10" fmla="*/ 304 w 48"/>
                <a:gd name="T11" fmla="*/ 71 h 29"/>
                <a:gd name="T12" fmla="*/ 361 w 48"/>
                <a:gd name="T13" fmla="*/ 264 h 29"/>
                <a:gd name="T14" fmla="*/ 506 w 48"/>
                <a:gd name="T15" fmla="*/ 91 h 29"/>
                <a:gd name="T16" fmla="*/ 563 w 48"/>
                <a:gd name="T17" fmla="*/ 426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29">
                  <a:moveTo>
                    <a:pt x="1" y="4"/>
                  </a:moveTo>
                  <a:cubicBezTo>
                    <a:pt x="0" y="6"/>
                    <a:pt x="0" y="8"/>
                    <a:pt x="0" y="10"/>
                  </a:cubicBezTo>
                  <a:cubicBezTo>
                    <a:pt x="1" y="8"/>
                    <a:pt x="3" y="6"/>
                    <a:pt x="4" y="4"/>
                  </a:cubicBezTo>
                  <a:cubicBezTo>
                    <a:pt x="4" y="7"/>
                    <a:pt x="4" y="13"/>
                    <a:pt x="7" y="14"/>
                  </a:cubicBezTo>
                  <a:cubicBezTo>
                    <a:pt x="11" y="15"/>
                    <a:pt x="15" y="8"/>
                    <a:pt x="15" y="5"/>
                  </a:cubicBezTo>
                  <a:cubicBezTo>
                    <a:pt x="16" y="18"/>
                    <a:pt x="22" y="8"/>
                    <a:pt x="26" y="5"/>
                  </a:cubicBezTo>
                  <a:cubicBezTo>
                    <a:pt x="28" y="9"/>
                    <a:pt x="27" y="15"/>
                    <a:pt x="31" y="18"/>
                  </a:cubicBezTo>
                  <a:cubicBezTo>
                    <a:pt x="35" y="13"/>
                    <a:pt x="36" y="0"/>
                    <a:pt x="43" y="6"/>
                  </a:cubicBezTo>
                  <a:cubicBezTo>
                    <a:pt x="48" y="10"/>
                    <a:pt x="48" y="24"/>
                    <a:pt x="48" y="29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3" name="Freeform 452">
              <a:extLst>
                <a:ext uri="{FF2B5EF4-FFF2-40B4-BE49-F238E27FC236}">
                  <a16:creationId xmlns:a16="http://schemas.microsoft.com/office/drawing/2014/main" id="{6FB2C523-5BD2-BA0D-ED5D-167157DDBA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5" y="1811"/>
              <a:ext cx="189" cy="58"/>
            </a:xfrm>
            <a:custGeom>
              <a:avLst/>
              <a:gdLst>
                <a:gd name="T0" fmla="*/ 11 w 83"/>
                <a:gd name="T1" fmla="*/ 128 h 24"/>
                <a:gd name="T2" fmla="*/ 57 w 83"/>
                <a:gd name="T3" fmla="*/ 338 h 24"/>
                <a:gd name="T4" fmla="*/ 82 w 83"/>
                <a:gd name="T5" fmla="*/ 87 h 24"/>
                <a:gd name="T6" fmla="*/ 203 w 83"/>
                <a:gd name="T7" fmla="*/ 256 h 24"/>
                <a:gd name="T8" fmla="*/ 296 w 83"/>
                <a:gd name="T9" fmla="*/ 29 h 24"/>
                <a:gd name="T10" fmla="*/ 389 w 83"/>
                <a:gd name="T11" fmla="*/ 198 h 24"/>
                <a:gd name="T12" fmla="*/ 435 w 83"/>
                <a:gd name="T13" fmla="*/ 41 h 24"/>
                <a:gd name="T14" fmla="*/ 519 w 83"/>
                <a:gd name="T15" fmla="*/ 169 h 24"/>
                <a:gd name="T16" fmla="*/ 592 w 83"/>
                <a:gd name="T17" fmla="*/ 12 h 24"/>
                <a:gd name="T18" fmla="*/ 663 w 83"/>
                <a:gd name="T19" fmla="*/ 157 h 24"/>
                <a:gd name="T20" fmla="*/ 731 w 83"/>
                <a:gd name="T21" fmla="*/ 29 h 24"/>
                <a:gd name="T22" fmla="*/ 840 w 83"/>
                <a:gd name="T23" fmla="*/ 111 h 24"/>
                <a:gd name="T24" fmla="*/ 979 w 83"/>
                <a:gd name="T25" fmla="*/ 0 h 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83" h="24">
                  <a:moveTo>
                    <a:pt x="1" y="9"/>
                  </a:moveTo>
                  <a:cubicBezTo>
                    <a:pt x="0" y="13"/>
                    <a:pt x="0" y="22"/>
                    <a:pt x="5" y="24"/>
                  </a:cubicBezTo>
                  <a:cubicBezTo>
                    <a:pt x="8" y="18"/>
                    <a:pt x="5" y="11"/>
                    <a:pt x="7" y="6"/>
                  </a:cubicBezTo>
                  <a:cubicBezTo>
                    <a:pt x="9" y="8"/>
                    <a:pt x="12" y="19"/>
                    <a:pt x="17" y="18"/>
                  </a:cubicBezTo>
                  <a:cubicBezTo>
                    <a:pt x="22" y="17"/>
                    <a:pt x="22" y="6"/>
                    <a:pt x="25" y="2"/>
                  </a:cubicBezTo>
                  <a:cubicBezTo>
                    <a:pt x="27" y="6"/>
                    <a:pt x="28" y="13"/>
                    <a:pt x="33" y="14"/>
                  </a:cubicBezTo>
                  <a:cubicBezTo>
                    <a:pt x="35" y="11"/>
                    <a:pt x="36" y="7"/>
                    <a:pt x="37" y="3"/>
                  </a:cubicBezTo>
                  <a:cubicBezTo>
                    <a:pt x="39" y="5"/>
                    <a:pt x="40" y="12"/>
                    <a:pt x="44" y="12"/>
                  </a:cubicBezTo>
                  <a:cubicBezTo>
                    <a:pt x="47" y="12"/>
                    <a:pt x="49" y="3"/>
                    <a:pt x="50" y="1"/>
                  </a:cubicBezTo>
                  <a:cubicBezTo>
                    <a:pt x="53" y="4"/>
                    <a:pt x="53" y="8"/>
                    <a:pt x="56" y="11"/>
                  </a:cubicBezTo>
                  <a:cubicBezTo>
                    <a:pt x="59" y="9"/>
                    <a:pt x="58" y="4"/>
                    <a:pt x="62" y="2"/>
                  </a:cubicBezTo>
                  <a:cubicBezTo>
                    <a:pt x="65" y="7"/>
                    <a:pt x="65" y="11"/>
                    <a:pt x="71" y="8"/>
                  </a:cubicBezTo>
                  <a:cubicBezTo>
                    <a:pt x="76" y="7"/>
                    <a:pt x="76" y="1"/>
                    <a:pt x="83" y="0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4" name="Freeform 453">
              <a:extLst>
                <a:ext uri="{FF2B5EF4-FFF2-40B4-BE49-F238E27FC236}">
                  <a16:creationId xmlns:a16="http://schemas.microsoft.com/office/drawing/2014/main" id="{50D56421-F600-1330-65FD-E989CD48A0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1745"/>
              <a:ext cx="131" cy="27"/>
            </a:xfrm>
            <a:custGeom>
              <a:avLst/>
              <a:gdLst>
                <a:gd name="T0" fmla="*/ 692 w 57"/>
                <a:gd name="T1" fmla="*/ 42 h 11"/>
                <a:gd name="T2" fmla="*/ 655 w 57"/>
                <a:gd name="T3" fmla="*/ 150 h 11"/>
                <a:gd name="T4" fmla="*/ 598 w 57"/>
                <a:gd name="T5" fmla="*/ 61 h 11"/>
                <a:gd name="T6" fmla="*/ 533 w 57"/>
                <a:gd name="T7" fmla="*/ 162 h 11"/>
                <a:gd name="T8" fmla="*/ 524 w 57"/>
                <a:gd name="T9" fmla="*/ 42 h 11"/>
                <a:gd name="T10" fmla="*/ 476 w 57"/>
                <a:gd name="T11" fmla="*/ 150 h 11"/>
                <a:gd name="T12" fmla="*/ 391 w 57"/>
                <a:gd name="T13" fmla="*/ 12 h 11"/>
                <a:gd name="T14" fmla="*/ 244 w 57"/>
                <a:gd name="T15" fmla="*/ 150 h 11"/>
                <a:gd name="T16" fmla="*/ 170 w 57"/>
                <a:gd name="T17" fmla="*/ 29 h 11"/>
                <a:gd name="T18" fmla="*/ 0 w 57"/>
                <a:gd name="T19" fmla="*/ 162 h 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" h="11">
                  <a:moveTo>
                    <a:pt x="57" y="3"/>
                  </a:moveTo>
                  <a:cubicBezTo>
                    <a:pt x="56" y="6"/>
                    <a:pt x="55" y="8"/>
                    <a:pt x="54" y="10"/>
                  </a:cubicBezTo>
                  <a:cubicBezTo>
                    <a:pt x="52" y="8"/>
                    <a:pt x="51" y="6"/>
                    <a:pt x="49" y="4"/>
                  </a:cubicBezTo>
                  <a:cubicBezTo>
                    <a:pt x="47" y="6"/>
                    <a:pt x="46" y="9"/>
                    <a:pt x="44" y="11"/>
                  </a:cubicBezTo>
                  <a:cubicBezTo>
                    <a:pt x="44" y="8"/>
                    <a:pt x="44" y="5"/>
                    <a:pt x="43" y="3"/>
                  </a:cubicBezTo>
                  <a:cubicBezTo>
                    <a:pt x="41" y="5"/>
                    <a:pt x="40" y="8"/>
                    <a:pt x="39" y="10"/>
                  </a:cubicBezTo>
                  <a:cubicBezTo>
                    <a:pt x="37" y="8"/>
                    <a:pt x="36" y="1"/>
                    <a:pt x="32" y="1"/>
                  </a:cubicBezTo>
                  <a:cubicBezTo>
                    <a:pt x="29" y="0"/>
                    <a:pt x="23" y="8"/>
                    <a:pt x="20" y="10"/>
                  </a:cubicBezTo>
                  <a:cubicBezTo>
                    <a:pt x="18" y="8"/>
                    <a:pt x="16" y="3"/>
                    <a:pt x="14" y="2"/>
                  </a:cubicBezTo>
                  <a:cubicBezTo>
                    <a:pt x="8" y="0"/>
                    <a:pt x="3" y="7"/>
                    <a:pt x="0" y="11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5" name="Freeform 454">
              <a:extLst>
                <a:ext uri="{FF2B5EF4-FFF2-40B4-BE49-F238E27FC236}">
                  <a16:creationId xmlns:a16="http://schemas.microsoft.com/office/drawing/2014/main" id="{DB25EE8A-7756-CAB8-2873-11CE875923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6" y="1782"/>
              <a:ext cx="79" cy="39"/>
            </a:xfrm>
            <a:custGeom>
              <a:avLst/>
              <a:gdLst>
                <a:gd name="T0" fmla="*/ 36 w 35"/>
                <a:gd name="T1" fmla="*/ 0 h 16"/>
                <a:gd name="T2" fmla="*/ 25 w 35"/>
                <a:gd name="T3" fmla="*/ 219 h 16"/>
                <a:gd name="T4" fmla="*/ 126 w 35"/>
                <a:gd name="T5" fmla="*/ 12 h 16"/>
                <a:gd name="T6" fmla="*/ 138 w 35"/>
                <a:gd name="T7" fmla="*/ 219 h 16"/>
                <a:gd name="T8" fmla="*/ 255 w 35"/>
                <a:gd name="T9" fmla="*/ 71 h 16"/>
                <a:gd name="T10" fmla="*/ 402 w 35"/>
                <a:gd name="T11" fmla="*/ 173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5" h="16">
                  <a:moveTo>
                    <a:pt x="3" y="0"/>
                  </a:moveTo>
                  <a:cubicBezTo>
                    <a:pt x="2" y="5"/>
                    <a:pt x="0" y="11"/>
                    <a:pt x="2" y="15"/>
                  </a:cubicBezTo>
                  <a:cubicBezTo>
                    <a:pt x="6" y="11"/>
                    <a:pt x="6" y="4"/>
                    <a:pt x="11" y="1"/>
                  </a:cubicBezTo>
                  <a:cubicBezTo>
                    <a:pt x="11" y="5"/>
                    <a:pt x="10" y="11"/>
                    <a:pt x="12" y="15"/>
                  </a:cubicBezTo>
                  <a:cubicBezTo>
                    <a:pt x="17" y="14"/>
                    <a:pt x="18" y="8"/>
                    <a:pt x="22" y="5"/>
                  </a:cubicBezTo>
                  <a:cubicBezTo>
                    <a:pt x="26" y="11"/>
                    <a:pt x="25" y="16"/>
                    <a:pt x="35" y="12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" name="Freeform 455">
              <a:extLst>
                <a:ext uri="{FF2B5EF4-FFF2-40B4-BE49-F238E27FC236}">
                  <a16:creationId xmlns:a16="http://schemas.microsoft.com/office/drawing/2014/main" id="{3FF0EB83-5AD6-2B53-C6E1-E676A3EA70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" y="1541"/>
              <a:ext cx="150" cy="51"/>
            </a:xfrm>
            <a:custGeom>
              <a:avLst/>
              <a:gdLst>
                <a:gd name="T0" fmla="*/ 702 w 66"/>
                <a:gd name="T1" fmla="*/ 301 h 21"/>
                <a:gd name="T2" fmla="*/ 739 w 66"/>
                <a:gd name="T3" fmla="*/ 129 h 21"/>
                <a:gd name="T4" fmla="*/ 609 w 66"/>
                <a:gd name="T5" fmla="*/ 272 h 21"/>
                <a:gd name="T6" fmla="*/ 589 w 66"/>
                <a:gd name="T7" fmla="*/ 129 h 21"/>
                <a:gd name="T8" fmla="*/ 507 w 66"/>
                <a:gd name="T9" fmla="*/ 211 h 21"/>
                <a:gd name="T10" fmla="*/ 459 w 66"/>
                <a:gd name="T11" fmla="*/ 58 h 21"/>
                <a:gd name="T12" fmla="*/ 330 w 66"/>
                <a:gd name="T13" fmla="*/ 243 h 21"/>
                <a:gd name="T14" fmla="*/ 295 w 66"/>
                <a:gd name="T15" fmla="*/ 70 h 21"/>
                <a:gd name="T16" fmla="*/ 202 w 66"/>
                <a:gd name="T17" fmla="*/ 211 h 21"/>
                <a:gd name="T18" fmla="*/ 139 w 66"/>
                <a:gd name="T19" fmla="*/ 12 h 21"/>
                <a:gd name="T20" fmla="*/ 0 w 66"/>
                <a:gd name="T21" fmla="*/ 243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" h="21">
                  <a:moveTo>
                    <a:pt x="60" y="21"/>
                  </a:moveTo>
                  <a:cubicBezTo>
                    <a:pt x="62" y="18"/>
                    <a:pt x="66" y="13"/>
                    <a:pt x="63" y="9"/>
                  </a:cubicBezTo>
                  <a:cubicBezTo>
                    <a:pt x="58" y="11"/>
                    <a:pt x="55" y="16"/>
                    <a:pt x="52" y="19"/>
                  </a:cubicBezTo>
                  <a:cubicBezTo>
                    <a:pt x="52" y="16"/>
                    <a:pt x="52" y="12"/>
                    <a:pt x="50" y="9"/>
                  </a:cubicBezTo>
                  <a:cubicBezTo>
                    <a:pt x="47" y="10"/>
                    <a:pt x="45" y="13"/>
                    <a:pt x="43" y="15"/>
                  </a:cubicBezTo>
                  <a:cubicBezTo>
                    <a:pt x="43" y="11"/>
                    <a:pt x="43" y="7"/>
                    <a:pt x="39" y="4"/>
                  </a:cubicBezTo>
                  <a:cubicBezTo>
                    <a:pt x="34" y="6"/>
                    <a:pt x="31" y="12"/>
                    <a:pt x="28" y="17"/>
                  </a:cubicBezTo>
                  <a:cubicBezTo>
                    <a:pt x="28" y="13"/>
                    <a:pt x="27" y="8"/>
                    <a:pt x="25" y="5"/>
                  </a:cubicBezTo>
                  <a:cubicBezTo>
                    <a:pt x="21" y="7"/>
                    <a:pt x="19" y="11"/>
                    <a:pt x="17" y="15"/>
                  </a:cubicBezTo>
                  <a:cubicBezTo>
                    <a:pt x="17" y="12"/>
                    <a:pt x="15" y="2"/>
                    <a:pt x="12" y="1"/>
                  </a:cubicBezTo>
                  <a:cubicBezTo>
                    <a:pt x="5" y="0"/>
                    <a:pt x="0" y="13"/>
                    <a:pt x="0" y="17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" name="Freeform 456">
              <a:extLst>
                <a:ext uri="{FF2B5EF4-FFF2-40B4-BE49-F238E27FC236}">
                  <a16:creationId xmlns:a16="http://schemas.microsoft.com/office/drawing/2014/main" id="{4268B145-578C-B52A-24F3-88BCDA3980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7" y="1502"/>
              <a:ext cx="82" cy="80"/>
            </a:xfrm>
            <a:custGeom>
              <a:avLst/>
              <a:gdLst>
                <a:gd name="T0" fmla="*/ 0 w 36"/>
                <a:gd name="T1" fmla="*/ 211 h 33"/>
                <a:gd name="T2" fmla="*/ 57 w 36"/>
                <a:gd name="T3" fmla="*/ 0 h 33"/>
                <a:gd name="T4" fmla="*/ 82 w 36"/>
                <a:gd name="T5" fmla="*/ 230 h 33"/>
                <a:gd name="T6" fmla="*/ 248 w 36"/>
                <a:gd name="T7" fmla="*/ 41 h 33"/>
                <a:gd name="T8" fmla="*/ 269 w 36"/>
                <a:gd name="T9" fmla="*/ 240 h 33"/>
                <a:gd name="T10" fmla="*/ 415 w 36"/>
                <a:gd name="T11" fmla="*/ 170 h 33"/>
                <a:gd name="T12" fmla="*/ 369 w 36"/>
                <a:gd name="T13" fmla="*/ 470 h 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" h="33">
                  <a:moveTo>
                    <a:pt x="0" y="15"/>
                  </a:moveTo>
                  <a:cubicBezTo>
                    <a:pt x="0" y="11"/>
                    <a:pt x="2" y="2"/>
                    <a:pt x="5" y="0"/>
                  </a:cubicBezTo>
                  <a:cubicBezTo>
                    <a:pt x="7" y="5"/>
                    <a:pt x="5" y="11"/>
                    <a:pt x="7" y="16"/>
                  </a:cubicBezTo>
                  <a:cubicBezTo>
                    <a:pt x="13" y="14"/>
                    <a:pt x="15" y="6"/>
                    <a:pt x="21" y="3"/>
                  </a:cubicBezTo>
                  <a:cubicBezTo>
                    <a:pt x="21" y="5"/>
                    <a:pt x="20" y="15"/>
                    <a:pt x="23" y="17"/>
                  </a:cubicBezTo>
                  <a:cubicBezTo>
                    <a:pt x="26" y="19"/>
                    <a:pt x="32" y="13"/>
                    <a:pt x="35" y="12"/>
                  </a:cubicBezTo>
                  <a:cubicBezTo>
                    <a:pt x="36" y="18"/>
                    <a:pt x="33" y="26"/>
                    <a:pt x="31" y="33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" name="Freeform 457">
              <a:extLst>
                <a:ext uri="{FF2B5EF4-FFF2-40B4-BE49-F238E27FC236}">
                  <a16:creationId xmlns:a16="http://schemas.microsoft.com/office/drawing/2014/main" id="{5494966A-9A35-9D0C-DCD0-46A8F75176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6" y="1422"/>
              <a:ext cx="34" cy="48"/>
            </a:xfrm>
            <a:custGeom>
              <a:avLst/>
              <a:gdLst>
                <a:gd name="T0" fmla="*/ 150 w 15"/>
                <a:gd name="T1" fmla="*/ 82 h 20"/>
                <a:gd name="T2" fmla="*/ 175 w 15"/>
                <a:gd name="T3" fmla="*/ 127 h 20"/>
                <a:gd name="T4" fmla="*/ 129 w 15"/>
                <a:gd name="T5" fmla="*/ 0 h 20"/>
                <a:gd name="T6" fmla="*/ 93 w 15"/>
                <a:gd name="T7" fmla="*/ 276 h 20"/>
                <a:gd name="T8" fmla="*/ 36 w 15"/>
                <a:gd name="T9" fmla="*/ 41 h 20"/>
                <a:gd name="T10" fmla="*/ 45 w 15"/>
                <a:gd name="T11" fmla="*/ 276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20">
                  <a:moveTo>
                    <a:pt x="13" y="6"/>
                  </a:moveTo>
                  <a:cubicBezTo>
                    <a:pt x="13" y="7"/>
                    <a:pt x="14" y="8"/>
                    <a:pt x="15" y="9"/>
                  </a:cubicBezTo>
                  <a:cubicBezTo>
                    <a:pt x="15" y="6"/>
                    <a:pt x="13" y="3"/>
                    <a:pt x="11" y="0"/>
                  </a:cubicBezTo>
                  <a:cubicBezTo>
                    <a:pt x="6" y="4"/>
                    <a:pt x="7" y="14"/>
                    <a:pt x="8" y="20"/>
                  </a:cubicBezTo>
                  <a:cubicBezTo>
                    <a:pt x="11" y="16"/>
                    <a:pt x="8" y="6"/>
                    <a:pt x="3" y="3"/>
                  </a:cubicBezTo>
                  <a:cubicBezTo>
                    <a:pt x="0" y="7"/>
                    <a:pt x="2" y="15"/>
                    <a:pt x="4" y="20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" name="Freeform 458">
              <a:extLst>
                <a:ext uri="{FF2B5EF4-FFF2-40B4-BE49-F238E27FC236}">
                  <a16:creationId xmlns:a16="http://schemas.microsoft.com/office/drawing/2014/main" id="{DC3D4277-37A6-31E0-3E8F-5B9A4E9F0D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5" y="1577"/>
              <a:ext cx="59" cy="44"/>
            </a:xfrm>
            <a:custGeom>
              <a:avLst/>
              <a:gdLst>
                <a:gd name="T0" fmla="*/ 268 w 26"/>
                <a:gd name="T1" fmla="*/ 132 h 18"/>
                <a:gd name="T2" fmla="*/ 202 w 26"/>
                <a:gd name="T3" fmla="*/ 144 h 18"/>
                <a:gd name="T4" fmla="*/ 93 w 26"/>
                <a:gd name="T5" fmla="*/ 144 h 18"/>
                <a:gd name="T6" fmla="*/ 36 w 26"/>
                <a:gd name="T7" fmla="*/ 264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" h="18">
                  <a:moveTo>
                    <a:pt x="23" y="9"/>
                  </a:moveTo>
                  <a:cubicBezTo>
                    <a:pt x="26" y="1"/>
                    <a:pt x="12" y="0"/>
                    <a:pt x="17" y="10"/>
                  </a:cubicBezTo>
                  <a:cubicBezTo>
                    <a:pt x="19" y="2"/>
                    <a:pt x="10" y="5"/>
                    <a:pt x="8" y="10"/>
                  </a:cubicBezTo>
                  <a:cubicBezTo>
                    <a:pt x="7" y="0"/>
                    <a:pt x="0" y="10"/>
                    <a:pt x="3" y="18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" name="Freeform 459">
              <a:extLst>
                <a:ext uri="{FF2B5EF4-FFF2-40B4-BE49-F238E27FC236}">
                  <a16:creationId xmlns:a16="http://schemas.microsoft.com/office/drawing/2014/main" id="{E5708110-C8CD-5F18-90C7-B7D15B3118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9" y="1952"/>
              <a:ext cx="29" cy="27"/>
            </a:xfrm>
            <a:custGeom>
              <a:avLst/>
              <a:gdLst>
                <a:gd name="T0" fmla="*/ 125 w 13"/>
                <a:gd name="T1" fmla="*/ 0 h 11"/>
                <a:gd name="T2" fmla="*/ 89 w 13"/>
                <a:gd name="T3" fmla="*/ 150 h 11"/>
                <a:gd name="T4" fmla="*/ 36 w 13"/>
                <a:gd name="T5" fmla="*/ 29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1">
                  <a:moveTo>
                    <a:pt x="11" y="0"/>
                  </a:moveTo>
                  <a:cubicBezTo>
                    <a:pt x="11" y="4"/>
                    <a:pt x="13" y="9"/>
                    <a:pt x="8" y="10"/>
                  </a:cubicBezTo>
                  <a:cubicBezTo>
                    <a:pt x="3" y="11"/>
                    <a:pt x="0" y="5"/>
                    <a:pt x="3" y="2"/>
                  </a:cubicBezTo>
                </a:path>
              </a:pathLst>
            </a:custGeom>
            <a:noFill/>
            <a:ln w="14288" cap="rnd">
              <a:solidFill>
                <a:srgbClr val="B9255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" name="Freeform 460">
              <a:extLst>
                <a:ext uri="{FF2B5EF4-FFF2-40B4-BE49-F238E27FC236}">
                  <a16:creationId xmlns:a16="http://schemas.microsoft.com/office/drawing/2014/main" id="{5E2E5D74-27E8-D9F0-C5FC-1AA18CD52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" y="1426"/>
              <a:ext cx="30" cy="59"/>
            </a:xfrm>
            <a:custGeom>
              <a:avLst/>
              <a:gdLst>
                <a:gd name="T0" fmla="*/ 150 w 13"/>
                <a:gd name="T1" fmla="*/ 162 h 24"/>
                <a:gd name="T2" fmla="*/ 74 w 13"/>
                <a:gd name="T3" fmla="*/ 194 h 24"/>
                <a:gd name="T4" fmla="*/ 85 w 13"/>
                <a:gd name="T5" fmla="*/ 315 h 24"/>
                <a:gd name="T6" fmla="*/ 12 w 13"/>
                <a:gd name="T7" fmla="*/ 120 h 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24">
                  <a:moveTo>
                    <a:pt x="12" y="11"/>
                  </a:moveTo>
                  <a:cubicBezTo>
                    <a:pt x="13" y="3"/>
                    <a:pt x="3" y="0"/>
                    <a:pt x="6" y="13"/>
                  </a:cubicBezTo>
                  <a:cubicBezTo>
                    <a:pt x="7" y="16"/>
                    <a:pt x="11" y="19"/>
                    <a:pt x="7" y="21"/>
                  </a:cubicBezTo>
                  <a:cubicBezTo>
                    <a:pt x="0" y="24"/>
                    <a:pt x="0" y="11"/>
                    <a:pt x="1" y="8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" name="Freeform 461">
              <a:extLst>
                <a:ext uri="{FF2B5EF4-FFF2-40B4-BE49-F238E27FC236}">
                  <a16:creationId xmlns:a16="http://schemas.microsoft.com/office/drawing/2014/main" id="{37F4F40F-77AA-4652-0BEF-8409930A3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6" y="1606"/>
              <a:ext cx="64" cy="47"/>
            </a:xfrm>
            <a:custGeom>
              <a:avLst/>
              <a:gdLst>
                <a:gd name="T0" fmla="*/ 0 w 28"/>
                <a:gd name="T1" fmla="*/ 287 h 19"/>
                <a:gd name="T2" fmla="*/ 57 w 28"/>
                <a:gd name="T3" fmla="*/ 74 h 19"/>
                <a:gd name="T4" fmla="*/ 142 w 28"/>
                <a:gd name="T5" fmla="*/ 183 h 19"/>
                <a:gd name="T6" fmla="*/ 203 w 28"/>
                <a:gd name="T7" fmla="*/ 0 h 19"/>
                <a:gd name="T8" fmla="*/ 334 w 28"/>
                <a:gd name="T9" fmla="*/ 104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19">
                  <a:moveTo>
                    <a:pt x="0" y="19"/>
                  </a:moveTo>
                  <a:cubicBezTo>
                    <a:pt x="2" y="15"/>
                    <a:pt x="2" y="9"/>
                    <a:pt x="5" y="5"/>
                  </a:cubicBezTo>
                  <a:cubicBezTo>
                    <a:pt x="7" y="8"/>
                    <a:pt x="9" y="13"/>
                    <a:pt x="12" y="12"/>
                  </a:cubicBezTo>
                  <a:cubicBezTo>
                    <a:pt x="16" y="11"/>
                    <a:pt x="15" y="3"/>
                    <a:pt x="17" y="0"/>
                  </a:cubicBezTo>
                  <a:cubicBezTo>
                    <a:pt x="20" y="2"/>
                    <a:pt x="24" y="10"/>
                    <a:pt x="28" y="7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" name="Freeform 462">
              <a:extLst>
                <a:ext uri="{FF2B5EF4-FFF2-40B4-BE49-F238E27FC236}">
                  <a16:creationId xmlns:a16="http://schemas.microsoft.com/office/drawing/2014/main" id="{7BCFA9BB-585D-B08F-9B67-EA85229066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0" y="1426"/>
              <a:ext cx="43" cy="56"/>
            </a:xfrm>
            <a:custGeom>
              <a:avLst/>
              <a:gdLst>
                <a:gd name="T0" fmla="*/ 57 w 19"/>
                <a:gd name="T1" fmla="*/ 331 h 23"/>
                <a:gd name="T2" fmla="*/ 57 w 19"/>
                <a:gd name="T3" fmla="*/ 131 h 23"/>
                <a:gd name="T4" fmla="*/ 183 w 19"/>
                <a:gd name="T5" fmla="*/ 290 h 23"/>
                <a:gd name="T6" fmla="*/ 220 w 19"/>
                <a:gd name="T7" fmla="*/ 0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23">
                  <a:moveTo>
                    <a:pt x="5" y="23"/>
                  </a:moveTo>
                  <a:cubicBezTo>
                    <a:pt x="3" y="19"/>
                    <a:pt x="0" y="12"/>
                    <a:pt x="5" y="9"/>
                  </a:cubicBezTo>
                  <a:cubicBezTo>
                    <a:pt x="11" y="4"/>
                    <a:pt x="13" y="16"/>
                    <a:pt x="16" y="20"/>
                  </a:cubicBezTo>
                  <a:cubicBezTo>
                    <a:pt x="19" y="14"/>
                    <a:pt x="17" y="6"/>
                    <a:pt x="19" y="0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" name="Freeform 463">
              <a:extLst>
                <a:ext uri="{FF2B5EF4-FFF2-40B4-BE49-F238E27FC236}">
                  <a16:creationId xmlns:a16="http://schemas.microsoft.com/office/drawing/2014/main" id="{C14197EA-7130-7E7D-ABFA-B1124BEE6B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6" y="1964"/>
              <a:ext cx="44" cy="44"/>
            </a:xfrm>
            <a:custGeom>
              <a:avLst/>
              <a:gdLst>
                <a:gd name="T0" fmla="*/ 0 w 19"/>
                <a:gd name="T1" fmla="*/ 71 h 18"/>
                <a:gd name="T2" fmla="*/ 102 w 19"/>
                <a:gd name="T3" fmla="*/ 0 h 18"/>
                <a:gd name="T4" fmla="*/ 236 w 19"/>
                <a:gd name="T5" fmla="*/ 132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" h="18">
                  <a:moveTo>
                    <a:pt x="0" y="5"/>
                  </a:moveTo>
                  <a:cubicBezTo>
                    <a:pt x="2" y="3"/>
                    <a:pt x="5" y="0"/>
                    <a:pt x="8" y="0"/>
                  </a:cubicBezTo>
                  <a:cubicBezTo>
                    <a:pt x="10" y="5"/>
                    <a:pt x="11" y="18"/>
                    <a:pt x="19" y="9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" name="Freeform 464">
              <a:extLst>
                <a:ext uri="{FF2B5EF4-FFF2-40B4-BE49-F238E27FC236}">
                  <a16:creationId xmlns:a16="http://schemas.microsoft.com/office/drawing/2014/main" id="{500BDABD-730E-6F88-DECA-7F567D421D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8" y="1894"/>
              <a:ext cx="37" cy="63"/>
            </a:xfrm>
            <a:custGeom>
              <a:avLst/>
              <a:gdLst>
                <a:gd name="T0" fmla="*/ 37 w 16"/>
                <a:gd name="T1" fmla="*/ 0 h 26"/>
                <a:gd name="T2" fmla="*/ 12 w 16"/>
                <a:gd name="T3" fmla="*/ 141 h 26"/>
                <a:gd name="T4" fmla="*/ 123 w 16"/>
                <a:gd name="T5" fmla="*/ 87 h 26"/>
                <a:gd name="T6" fmla="*/ 199 w 16"/>
                <a:gd name="T7" fmla="*/ 259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" h="26">
                  <a:moveTo>
                    <a:pt x="3" y="0"/>
                  </a:moveTo>
                  <a:cubicBezTo>
                    <a:pt x="2" y="3"/>
                    <a:pt x="0" y="7"/>
                    <a:pt x="1" y="10"/>
                  </a:cubicBezTo>
                  <a:cubicBezTo>
                    <a:pt x="4" y="10"/>
                    <a:pt x="7" y="8"/>
                    <a:pt x="10" y="6"/>
                  </a:cubicBezTo>
                  <a:cubicBezTo>
                    <a:pt x="10" y="10"/>
                    <a:pt x="7" y="26"/>
                    <a:pt x="16" y="18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" name="Freeform 465">
              <a:extLst>
                <a:ext uri="{FF2B5EF4-FFF2-40B4-BE49-F238E27FC236}">
                  <a16:creationId xmlns:a16="http://schemas.microsoft.com/office/drawing/2014/main" id="{9EEA8027-C64A-B31E-DC9C-AED055CD67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1" y="1597"/>
              <a:ext cx="27" cy="24"/>
            </a:xfrm>
            <a:custGeom>
              <a:avLst/>
              <a:gdLst>
                <a:gd name="T0" fmla="*/ 0 w 12"/>
                <a:gd name="T1" fmla="*/ 41 h 10"/>
                <a:gd name="T2" fmla="*/ 72 w 12"/>
                <a:gd name="T3" fmla="*/ 0 h 10"/>
                <a:gd name="T4" fmla="*/ 92 w 12"/>
                <a:gd name="T5" fmla="*/ 139 h 10"/>
                <a:gd name="T6" fmla="*/ 137 w 12"/>
                <a:gd name="T7" fmla="*/ 98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0">
                  <a:moveTo>
                    <a:pt x="0" y="3"/>
                  </a:moveTo>
                  <a:cubicBezTo>
                    <a:pt x="1" y="1"/>
                    <a:pt x="3" y="0"/>
                    <a:pt x="6" y="0"/>
                  </a:cubicBezTo>
                  <a:cubicBezTo>
                    <a:pt x="8" y="3"/>
                    <a:pt x="7" y="6"/>
                    <a:pt x="8" y="10"/>
                  </a:cubicBezTo>
                  <a:cubicBezTo>
                    <a:pt x="10" y="10"/>
                    <a:pt x="11" y="9"/>
                    <a:pt x="12" y="7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" name="Freeform 466">
              <a:extLst>
                <a:ext uri="{FF2B5EF4-FFF2-40B4-BE49-F238E27FC236}">
                  <a16:creationId xmlns:a16="http://schemas.microsoft.com/office/drawing/2014/main" id="{0442B6F3-3F58-8DF7-91EF-AA6E869C15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9" y="2302"/>
              <a:ext cx="41" cy="46"/>
            </a:xfrm>
            <a:custGeom>
              <a:avLst/>
              <a:gdLst>
                <a:gd name="T0" fmla="*/ 0 w 18"/>
                <a:gd name="T1" fmla="*/ 140 h 19"/>
                <a:gd name="T2" fmla="*/ 109 w 18"/>
                <a:gd name="T3" fmla="*/ 0 h 19"/>
                <a:gd name="T4" fmla="*/ 109 w 18"/>
                <a:gd name="T5" fmla="*/ 269 h 19"/>
                <a:gd name="T6" fmla="*/ 212 w 18"/>
                <a:gd name="T7" fmla="*/ 58 h 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19">
                  <a:moveTo>
                    <a:pt x="0" y="10"/>
                  </a:moveTo>
                  <a:cubicBezTo>
                    <a:pt x="4" y="8"/>
                    <a:pt x="5" y="3"/>
                    <a:pt x="9" y="0"/>
                  </a:cubicBezTo>
                  <a:cubicBezTo>
                    <a:pt x="11" y="6"/>
                    <a:pt x="6" y="13"/>
                    <a:pt x="9" y="19"/>
                  </a:cubicBezTo>
                  <a:cubicBezTo>
                    <a:pt x="16" y="19"/>
                    <a:pt x="16" y="9"/>
                    <a:pt x="18" y="4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" name="Freeform 467">
              <a:extLst>
                <a:ext uri="{FF2B5EF4-FFF2-40B4-BE49-F238E27FC236}">
                  <a16:creationId xmlns:a16="http://schemas.microsoft.com/office/drawing/2014/main" id="{6B4ECEED-CBD6-C155-D93D-139F267EA1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8" y="2095"/>
              <a:ext cx="34" cy="52"/>
            </a:xfrm>
            <a:custGeom>
              <a:avLst/>
              <a:gdLst>
                <a:gd name="T0" fmla="*/ 25 w 15"/>
                <a:gd name="T1" fmla="*/ 319 h 21"/>
                <a:gd name="T2" fmla="*/ 45 w 15"/>
                <a:gd name="T3" fmla="*/ 124 h 21"/>
                <a:gd name="T4" fmla="*/ 138 w 15"/>
                <a:gd name="T5" fmla="*/ 183 h 21"/>
                <a:gd name="T6" fmla="*/ 129 w 15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21">
                  <a:moveTo>
                    <a:pt x="2" y="21"/>
                  </a:moveTo>
                  <a:cubicBezTo>
                    <a:pt x="0" y="17"/>
                    <a:pt x="0" y="12"/>
                    <a:pt x="4" y="8"/>
                  </a:cubicBezTo>
                  <a:cubicBezTo>
                    <a:pt x="5" y="13"/>
                    <a:pt x="9" y="17"/>
                    <a:pt x="12" y="12"/>
                  </a:cubicBezTo>
                  <a:cubicBezTo>
                    <a:pt x="15" y="10"/>
                    <a:pt x="12" y="3"/>
                    <a:pt x="11" y="0"/>
                  </a:cubicBezTo>
                </a:path>
              </a:pathLst>
            </a:custGeom>
            <a:noFill/>
            <a:ln w="14288" cap="rnd">
              <a:solidFill>
                <a:srgbClr val="9B0B4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" name="Freeform 468">
              <a:extLst>
                <a:ext uri="{FF2B5EF4-FFF2-40B4-BE49-F238E27FC236}">
                  <a16:creationId xmlns:a16="http://schemas.microsoft.com/office/drawing/2014/main" id="{2C6E8942-E521-C843-4715-C6AC0DEC5F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1" y="1891"/>
              <a:ext cx="43" cy="46"/>
            </a:xfrm>
            <a:custGeom>
              <a:avLst/>
              <a:gdLst>
                <a:gd name="T0" fmla="*/ 36 w 19"/>
                <a:gd name="T1" fmla="*/ 269 h 19"/>
                <a:gd name="T2" fmla="*/ 25 w 19"/>
                <a:gd name="T3" fmla="*/ 99 h 19"/>
                <a:gd name="T4" fmla="*/ 129 w 19"/>
                <a:gd name="T5" fmla="*/ 211 h 19"/>
                <a:gd name="T6" fmla="*/ 129 w 19"/>
                <a:gd name="T7" fmla="*/ 0 h 19"/>
                <a:gd name="T8" fmla="*/ 220 w 19"/>
                <a:gd name="T9" fmla="*/ 99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19">
                  <a:moveTo>
                    <a:pt x="3" y="19"/>
                  </a:moveTo>
                  <a:cubicBezTo>
                    <a:pt x="1" y="16"/>
                    <a:pt x="0" y="11"/>
                    <a:pt x="2" y="7"/>
                  </a:cubicBezTo>
                  <a:cubicBezTo>
                    <a:pt x="5" y="10"/>
                    <a:pt x="6" y="19"/>
                    <a:pt x="11" y="15"/>
                  </a:cubicBezTo>
                  <a:cubicBezTo>
                    <a:pt x="15" y="12"/>
                    <a:pt x="9" y="4"/>
                    <a:pt x="11" y="0"/>
                  </a:cubicBezTo>
                  <a:cubicBezTo>
                    <a:pt x="14" y="1"/>
                    <a:pt x="18" y="4"/>
                    <a:pt x="19" y="7"/>
                  </a:cubicBezTo>
                </a:path>
              </a:pathLst>
            </a:custGeom>
            <a:noFill/>
            <a:ln w="14288" cap="rnd">
              <a:solidFill>
                <a:srgbClr val="9B0B4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" name="Freeform 469">
              <a:extLst>
                <a:ext uri="{FF2B5EF4-FFF2-40B4-BE49-F238E27FC236}">
                  <a16:creationId xmlns:a16="http://schemas.microsoft.com/office/drawing/2014/main" id="{79FAE792-5017-40D3-D44F-0AFF04086B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" y="1752"/>
              <a:ext cx="42" cy="71"/>
            </a:xfrm>
            <a:custGeom>
              <a:avLst/>
              <a:gdLst>
                <a:gd name="T0" fmla="*/ 0 w 18"/>
                <a:gd name="T1" fmla="*/ 282 h 29"/>
                <a:gd name="T2" fmla="*/ 86 w 18"/>
                <a:gd name="T3" fmla="*/ 353 h 29"/>
                <a:gd name="T4" fmla="*/ 65 w 18"/>
                <a:gd name="T5" fmla="*/ 120 h 29"/>
                <a:gd name="T6" fmla="*/ 201 w 18"/>
                <a:gd name="T7" fmla="*/ 174 h 29"/>
                <a:gd name="T8" fmla="*/ 191 w 18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9">
                  <a:moveTo>
                    <a:pt x="0" y="19"/>
                  </a:moveTo>
                  <a:cubicBezTo>
                    <a:pt x="1" y="23"/>
                    <a:pt x="3" y="29"/>
                    <a:pt x="7" y="24"/>
                  </a:cubicBezTo>
                  <a:cubicBezTo>
                    <a:pt x="10" y="20"/>
                    <a:pt x="6" y="13"/>
                    <a:pt x="5" y="8"/>
                  </a:cubicBezTo>
                  <a:cubicBezTo>
                    <a:pt x="10" y="8"/>
                    <a:pt x="13" y="10"/>
                    <a:pt x="16" y="12"/>
                  </a:cubicBezTo>
                  <a:cubicBezTo>
                    <a:pt x="18" y="8"/>
                    <a:pt x="16" y="4"/>
                    <a:pt x="15" y="0"/>
                  </a:cubicBezTo>
                </a:path>
              </a:pathLst>
            </a:custGeom>
            <a:noFill/>
            <a:ln w="14288" cap="rnd">
              <a:solidFill>
                <a:srgbClr val="9B0B4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" name="Freeform 470">
              <a:extLst>
                <a:ext uri="{FF2B5EF4-FFF2-40B4-BE49-F238E27FC236}">
                  <a16:creationId xmlns:a16="http://schemas.microsoft.com/office/drawing/2014/main" id="{F70C83DB-DC18-50D6-5C6F-251C44BE7B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7" y="1718"/>
              <a:ext cx="23" cy="39"/>
            </a:xfrm>
            <a:custGeom>
              <a:avLst/>
              <a:gdLst>
                <a:gd name="T0" fmla="*/ 110 w 10"/>
                <a:gd name="T1" fmla="*/ 173 h 16"/>
                <a:gd name="T2" fmla="*/ 37 w 10"/>
                <a:gd name="T3" fmla="*/ 0 h 16"/>
                <a:gd name="T4" fmla="*/ 48 w 10"/>
                <a:gd name="T5" fmla="*/ 232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6">
                  <a:moveTo>
                    <a:pt x="9" y="12"/>
                  </a:moveTo>
                  <a:cubicBezTo>
                    <a:pt x="10" y="7"/>
                    <a:pt x="7" y="1"/>
                    <a:pt x="3" y="0"/>
                  </a:cubicBezTo>
                  <a:cubicBezTo>
                    <a:pt x="0" y="4"/>
                    <a:pt x="1" y="11"/>
                    <a:pt x="4" y="16"/>
                  </a:cubicBezTo>
                </a:path>
              </a:pathLst>
            </a:custGeom>
            <a:noFill/>
            <a:ln w="14288" cap="rnd">
              <a:solidFill>
                <a:srgbClr val="9B0B4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" name="Freeform 471">
              <a:extLst>
                <a:ext uri="{FF2B5EF4-FFF2-40B4-BE49-F238E27FC236}">
                  <a16:creationId xmlns:a16="http://schemas.microsoft.com/office/drawing/2014/main" id="{D0136104-E102-0120-B595-592CC006E0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3" y="1592"/>
              <a:ext cx="25" cy="49"/>
            </a:xfrm>
            <a:custGeom>
              <a:avLst/>
              <a:gdLst>
                <a:gd name="T0" fmla="*/ 0 w 11"/>
                <a:gd name="T1" fmla="*/ 149 h 20"/>
                <a:gd name="T2" fmla="*/ 73 w 11"/>
                <a:gd name="T3" fmla="*/ 252 h 20"/>
                <a:gd name="T4" fmla="*/ 45 w 11"/>
                <a:gd name="T5" fmla="*/ 0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0">
                  <a:moveTo>
                    <a:pt x="0" y="10"/>
                  </a:moveTo>
                  <a:cubicBezTo>
                    <a:pt x="0" y="13"/>
                    <a:pt x="2" y="20"/>
                    <a:pt x="6" y="17"/>
                  </a:cubicBezTo>
                  <a:cubicBezTo>
                    <a:pt x="11" y="14"/>
                    <a:pt x="5" y="4"/>
                    <a:pt x="4" y="0"/>
                  </a:cubicBezTo>
                </a:path>
              </a:pathLst>
            </a:custGeom>
            <a:noFill/>
            <a:ln w="14288" cap="rnd">
              <a:solidFill>
                <a:srgbClr val="9B0B4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" name="Freeform 472">
              <a:extLst>
                <a:ext uri="{FF2B5EF4-FFF2-40B4-BE49-F238E27FC236}">
                  <a16:creationId xmlns:a16="http://schemas.microsoft.com/office/drawing/2014/main" id="{B38E1DFF-92B4-9BA2-5664-070010D48F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2" y="1478"/>
              <a:ext cx="44" cy="73"/>
            </a:xfrm>
            <a:custGeom>
              <a:avLst/>
              <a:gdLst>
                <a:gd name="T0" fmla="*/ 28 w 19"/>
                <a:gd name="T1" fmla="*/ 433 h 30"/>
                <a:gd name="T2" fmla="*/ 12 w 19"/>
                <a:gd name="T3" fmla="*/ 231 h 30"/>
                <a:gd name="T4" fmla="*/ 102 w 19"/>
                <a:gd name="T5" fmla="*/ 331 h 30"/>
                <a:gd name="T6" fmla="*/ 134 w 19"/>
                <a:gd name="T7" fmla="*/ 161 h 30"/>
                <a:gd name="T8" fmla="*/ 151 w 19"/>
                <a:gd name="T9" fmla="*/ 12 h 30"/>
                <a:gd name="T10" fmla="*/ 236 w 19"/>
                <a:gd name="T11" fmla="*/ 141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30">
                  <a:moveTo>
                    <a:pt x="2" y="30"/>
                  </a:moveTo>
                  <a:cubicBezTo>
                    <a:pt x="2" y="25"/>
                    <a:pt x="0" y="20"/>
                    <a:pt x="1" y="16"/>
                  </a:cubicBezTo>
                  <a:cubicBezTo>
                    <a:pt x="4" y="17"/>
                    <a:pt x="5" y="22"/>
                    <a:pt x="8" y="23"/>
                  </a:cubicBezTo>
                  <a:cubicBezTo>
                    <a:pt x="13" y="24"/>
                    <a:pt x="11" y="14"/>
                    <a:pt x="11" y="11"/>
                  </a:cubicBezTo>
                  <a:cubicBezTo>
                    <a:pt x="10" y="9"/>
                    <a:pt x="8" y="2"/>
                    <a:pt x="12" y="1"/>
                  </a:cubicBezTo>
                  <a:cubicBezTo>
                    <a:pt x="15" y="0"/>
                    <a:pt x="18" y="8"/>
                    <a:pt x="19" y="10"/>
                  </a:cubicBezTo>
                </a:path>
              </a:pathLst>
            </a:custGeom>
            <a:noFill/>
            <a:ln w="14288" cap="rnd">
              <a:solidFill>
                <a:srgbClr val="9B0B4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" name="Freeform 473">
              <a:extLst>
                <a:ext uri="{FF2B5EF4-FFF2-40B4-BE49-F238E27FC236}">
                  <a16:creationId xmlns:a16="http://schemas.microsoft.com/office/drawing/2014/main" id="{60774141-824F-000A-3383-74AF3451A3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7" y="2083"/>
              <a:ext cx="70" cy="73"/>
            </a:xfrm>
            <a:custGeom>
              <a:avLst/>
              <a:gdLst>
                <a:gd name="T0" fmla="*/ 0 w 31"/>
                <a:gd name="T1" fmla="*/ 112 h 30"/>
                <a:gd name="T2" fmla="*/ 117 w 31"/>
                <a:gd name="T3" fmla="*/ 0 h 30"/>
                <a:gd name="T4" fmla="*/ 126 w 31"/>
                <a:gd name="T5" fmla="*/ 190 h 30"/>
                <a:gd name="T6" fmla="*/ 219 w 31"/>
                <a:gd name="T7" fmla="*/ 100 h 30"/>
                <a:gd name="T8" fmla="*/ 239 w 31"/>
                <a:gd name="T9" fmla="*/ 290 h 30"/>
                <a:gd name="T10" fmla="*/ 321 w 31"/>
                <a:gd name="T11" fmla="*/ 190 h 30"/>
                <a:gd name="T12" fmla="*/ 348 w 31"/>
                <a:gd name="T13" fmla="*/ 433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" h="30">
                  <a:moveTo>
                    <a:pt x="0" y="8"/>
                  </a:moveTo>
                  <a:cubicBezTo>
                    <a:pt x="2" y="4"/>
                    <a:pt x="5" y="1"/>
                    <a:pt x="10" y="0"/>
                  </a:cubicBezTo>
                  <a:cubicBezTo>
                    <a:pt x="10" y="5"/>
                    <a:pt x="10" y="9"/>
                    <a:pt x="11" y="13"/>
                  </a:cubicBezTo>
                  <a:cubicBezTo>
                    <a:pt x="14" y="12"/>
                    <a:pt x="17" y="10"/>
                    <a:pt x="19" y="7"/>
                  </a:cubicBezTo>
                  <a:cubicBezTo>
                    <a:pt x="19" y="12"/>
                    <a:pt x="19" y="16"/>
                    <a:pt x="21" y="20"/>
                  </a:cubicBezTo>
                  <a:cubicBezTo>
                    <a:pt x="23" y="19"/>
                    <a:pt x="26" y="16"/>
                    <a:pt x="28" y="13"/>
                  </a:cubicBezTo>
                  <a:cubicBezTo>
                    <a:pt x="31" y="19"/>
                    <a:pt x="30" y="25"/>
                    <a:pt x="30" y="30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" name="Freeform 474">
              <a:extLst>
                <a:ext uri="{FF2B5EF4-FFF2-40B4-BE49-F238E27FC236}">
                  <a16:creationId xmlns:a16="http://schemas.microsoft.com/office/drawing/2014/main" id="{4600970C-B9BE-3C65-7A73-D8C9011C26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9" y="2295"/>
              <a:ext cx="3" cy="15"/>
            </a:xfrm>
            <a:custGeom>
              <a:avLst/>
              <a:gdLst>
                <a:gd name="T0" fmla="*/ 27 w 1"/>
                <a:gd name="T1" fmla="*/ 0 h 6"/>
                <a:gd name="T2" fmla="*/ 0 w 1"/>
                <a:gd name="T3" fmla="*/ 9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6">
                  <a:moveTo>
                    <a:pt x="1" y="0"/>
                  </a:moveTo>
                  <a:cubicBezTo>
                    <a:pt x="1" y="2"/>
                    <a:pt x="0" y="4"/>
                    <a:pt x="0" y="6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" name="Freeform 475">
              <a:extLst>
                <a:ext uri="{FF2B5EF4-FFF2-40B4-BE49-F238E27FC236}">
                  <a16:creationId xmlns:a16="http://schemas.microsoft.com/office/drawing/2014/main" id="{0D8A5CB3-E3BF-BE0D-0E6A-B6AB3835D4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2" y="1867"/>
              <a:ext cx="29" cy="39"/>
            </a:xfrm>
            <a:custGeom>
              <a:avLst/>
              <a:gdLst>
                <a:gd name="T0" fmla="*/ 0 w 13"/>
                <a:gd name="T1" fmla="*/ 132 h 16"/>
                <a:gd name="T2" fmla="*/ 100 w 13"/>
                <a:gd name="T3" fmla="*/ 0 h 16"/>
                <a:gd name="T4" fmla="*/ 100 w 13"/>
                <a:gd name="T5" fmla="*/ 232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6">
                  <a:moveTo>
                    <a:pt x="0" y="9"/>
                  </a:moveTo>
                  <a:cubicBezTo>
                    <a:pt x="2" y="6"/>
                    <a:pt x="5" y="2"/>
                    <a:pt x="9" y="0"/>
                  </a:cubicBezTo>
                  <a:cubicBezTo>
                    <a:pt x="13" y="5"/>
                    <a:pt x="10" y="11"/>
                    <a:pt x="9" y="16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" name="Freeform 476">
              <a:extLst>
                <a:ext uri="{FF2B5EF4-FFF2-40B4-BE49-F238E27FC236}">
                  <a16:creationId xmlns:a16="http://schemas.microsoft.com/office/drawing/2014/main" id="{20C9060D-E12F-259C-25B0-E4BE3A335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" y="1098"/>
              <a:ext cx="164" cy="49"/>
            </a:xfrm>
            <a:custGeom>
              <a:avLst/>
              <a:gdLst>
                <a:gd name="T0" fmla="*/ 0 w 72"/>
                <a:gd name="T1" fmla="*/ 174 h 20"/>
                <a:gd name="T2" fmla="*/ 0 w 72"/>
                <a:gd name="T3" fmla="*/ 294 h 20"/>
                <a:gd name="T4" fmla="*/ 73 w 72"/>
                <a:gd name="T5" fmla="*/ 132 h 20"/>
                <a:gd name="T6" fmla="*/ 130 w 72"/>
                <a:gd name="T7" fmla="*/ 265 h 20"/>
                <a:gd name="T8" fmla="*/ 212 w 72"/>
                <a:gd name="T9" fmla="*/ 91 h 20"/>
                <a:gd name="T10" fmla="*/ 260 w 72"/>
                <a:gd name="T11" fmla="*/ 191 h 20"/>
                <a:gd name="T12" fmla="*/ 378 w 72"/>
                <a:gd name="T13" fmla="*/ 61 h 20"/>
                <a:gd name="T14" fmla="*/ 535 w 72"/>
                <a:gd name="T15" fmla="*/ 29 h 20"/>
                <a:gd name="T16" fmla="*/ 665 w 72"/>
                <a:gd name="T17" fmla="*/ 203 h 20"/>
                <a:gd name="T18" fmla="*/ 759 w 72"/>
                <a:gd name="T19" fmla="*/ 0 h 20"/>
                <a:gd name="T20" fmla="*/ 852 w 72"/>
                <a:gd name="T21" fmla="*/ 191 h 2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2" h="20">
                  <a:moveTo>
                    <a:pt x="0" y="12"/>
                  </a:moveTo>
                  <a:cubicBezTo>
                    <a:pt x="0" y="14"/>
                    <a:pt x="0" y="18"/>
                    <a:pt x="0" y="20"/>
                  </a:cubicBezTo>
                  <a:cubicBezTo>
                    <a:pt x="3" y="16"/>
                    <a:pt x="4" y="12"/>
                    <a:pt x="6" y="9"/>
                  </a:cubicBezTo>
                  <a:cubicBezTo>
                    <a:pt x="7" y="12"/>
                    <a:pt x="8" y="15"/>
                    <a:pt x="11" y="18"/>
                  </a:cubicBezTo>
                  <a:cubicBezTo>
                    <a:pt x="14" y="15"/>
                    <a:pt x="17" y="10"/>
                    <a:pt x="18" y="6"/>
                  </a:cubicBezTo>
                  <a:cubicBezTo>
                    <a:pt x="19" y="9"/>
                    <a:pt x="20" y="12"/>
                    <a:pt x="22" y="13"/>
                  </a:cubicBezTo>
                  <a:cubicBezTo>
                    <a:pt x="27" y="11"/>
                    <a:pt x="28" y="6"/>
                    <a:pt x="32" y="4"/>
                  </a:cubicBezTo>
                  <a:cubicBezTo>
                    <a:pt x="36" y="20"/>
                    <a:pt x="39" y="10"/>
                    <a:pt x="45" y="2"/>
                  </a:cubicBezTo>
                  <a:cubicBezTo>
                    <a:pt x="48" y="5"/>
                    <a:pt x="48" y="17"/>
                    <a:pt x="56" y="14"/>
                  </a:cubicBezTo>
                  <a:cubicBezTo>
                    <a:pt x="61" y="12"/>
                    <a:pt x="60" y="3"/>
                    <a:pt x="64" y="0"/>
                  </a:cubicBezTo>
                  <a:cubicBezTo>
                    <a:pt x="66" y="5"/>
                    <a:pt x="68" y="10"/>
                    <a:pt x="72" y="13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8" name="Freeform 477">
              <a:extLst>
                <a:ext uri="{FF2B5EF4-FFF2-40B4-BE49-F238E27FC236}">
                  <a16:creationId xmlns:a16="http://schemas.microsoft.com/office/drawing/2014/main" id="{CCBAF157-E5CB-CF19-82CC-79456561DF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1137"/>
              <a:ext cx="121" cy="24"/>
            </a:xfrm>
            <a:custGeom>
              <a:avLst/>
              <a:gdLst>
                <a:gd name="T0" fmla="*/ 0 w 53"/>
                <a:gd name="T1" fmla="*/ 0 h 10"/>
                <a:gd name="T2" fmla="*/ 630 w 53"/>
                <a:gd name="T3" fmla="*/ 127 h 10"/>
                <a:gd name="T4" fmla="*/ 48 w 53"/>
                <a:gd name="T5" fmla="*/ 0 h 10"/>
                <a:gd name="T6" fmla="*/ 594 w 53"/>
                <a:gd name="T7" fmla="*/ 139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10">
                  <a:moveTo>
                    <a:pt x="0" y="0"/>
                  </a:moveTo>
                  <a:cubicBezTo>
                    <a:pt x="16" y="0"/>
                    <a:pt x="39" y="1"/>
                    <a:pt x="53" y="9"/>
                  </a:cubicBezTo>
                  <a:cubicBezTo>
                    <a:pt x="37" y="6"/>
                    <a:pt x="21" y="2"/>
                    <a:pt x="4" y="0"/>
                  </a:cubicBezTo>
                  <a:cubicBezTo>
                    <a:pt x="19" y="4"/>
                    <a:pt x="35" y="5"/>
                    <a:pt x="50" y="10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9" name="Freeform 478">
              <a:extLst>
                <a:ext uri="{FF2B5EF4-FFF2-40B4-BE49-F238E27FC236}">
                  <a16:creationId xmlns:a16="http://schemas.microsoft.com/office/drawing/2014/main" id="{DBFFB14D-CB09-0D5D-A1EC-DA1B58DC93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5" y="1103"/>
              <a:ext cx="39" cy="49"/>
            </a:xfrm>
            <a:custGeom>
              <a:avLst/>
              <a:gdLst>
                <a:gd name="T0" fmla="*/ 131 w 17"/>
                <a:gd name="T1" fmla="*/ 294 h 20"/>
                <a:gd name="T2" fmla="*/ 131 w 17"/>
                <a:gd name="T3" fmla="*/ 42 h 20"/>
                <a:gd name="T4" fmla="*/ 0 w 17"/>
                <a:gd name="T5" fmla="*/ 282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20">
                  <a:moveTo>
                    <a:pt x="11" y="20"/>
                  </a:moveTo>
                  <a:cubicBezTo>
                    <a:pt x="14" y="17"/>
                    <a:pt x="17" y="5"/>
                    <a:pt x="11" y="3"/>
                  </a:cubicBezTo>
                  <a:cubicBezTo>
                    <a:pt x="5" y="0"/>
                    <a:pt x="1" y="15"/>
                    <a:pt x="0" y="19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0" name="Freeform 479">
              <a:extLst>
                <a:ext uri="{FF2B5EF4-FFF2-40B4-BE49-F238E27FC236}">
                  <a16:creationId xmlns:a16="http://schemas.microsoft.com/office/drawing/2014/main" id="{29331ECD-94CD-0865-5E59-37B493F6BC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0" y="1152"/>
              <a:ext cx="75" cy="63"/>
            </a:xfrm>
            <a:custGeom>
              <a:avLst/>
              <a:gdLst>
                <a:gd name="T0" fmla="*/ 0 w 33"/>
                <a:gd name="T1" fmla="*/ 158 h 26"/>
                <a:gd name="T2" fmla="*/ 73 w 33"/>
                <a:gd name="T3" fmla="*/ 0 h 26"/>
                <a:gd name="T4" fmla="*/ 118 w 33"/>
                <a:gd name="T5" fmla="*/ 211 h 26"/>
                <a:gd name="T6" fmla="*/ 259 w 33"/>
                <a:gd name="T7" fmla="*/ 99 h 26"/>
                <a:gd name="T8" fmla="*/ 386 w 33"/>
                <a:gd name="T9" fmla="*/ 269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" h="26">
                  <a:moveTo>
                    <a:pt x="0" y="11"/>
                  </a:moveTo>
                  <a:cubicBezTo>
                    <a:pt x="0" y="7"/>
                    <a:pt x="2" y="3"/>
                    <a:pt x="6" y="0"/>
                  </a:cubicBezTo>
                  <a:cubicBezTo>
                    <a:pt x="8" y="4"/>
                    <a:pt x="5" y="13"/>
                    <a:pt x="10" y="15"/>
                  </a:cubicBezTo>
                  <a:cubicBezTo>
                    <a:pt x="14" y="17"/>
                    <a:pt x="20" y="10"/>
                    <a:pt x="22" y="7"/>
                  </a:cubicBezTo>
                  <a:cubicBezTo>
                    <a:pt x="23" y="14"/>
                    <a:pt x="21" y="26"/>
                    <a:pt x="33" y="19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1" name="Freeform 480">
              <a:extLst>
                <a:ext uri="{FF2B5EF4-FFF2-40B4-BE49-F238E27FC236}">
                  <a16:creationId xmlns:a16="http://schemas.microsoft.com/office/drawing/2014/main" id="{A7390FF8-E2BD-8B33-9032-A575DD41E0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5" y="1122"/>
              <a:ext cx="9" cy="15"/>
            </a:xfrm>
            <a:custGeom>
              <a:avLst/>
              <a:gdLst>
                <a:gd name="T0" fmla="*/ 45 w 4"/>
                <a:gd name="T1" fmla="*/ 0 h 6"/>
                <a:gd name="T2" fmla="*/ 0 w 4"/>
                <a:gd name="T3" fmla="*/ 95 h 6"/>
                <a:gd name="T4" fmla="*/ 36 w 4"/>
                <a:gd name="T5" fmla="*/ 20 h 6"/>
                <a:gd name="T6" fmla="*/ 45 w 4"/>
                <a:gd name="T7" fmla="*/ 83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6">
                  <a:moveTo>
                    <a:pt x="4" y="0"/>
                  </a:moveTo>
                  <a:cubicBezTo>
                    <a:pt x="1" y="1"/>
                    <a:pt x="0" y="4"/>
                    <a:pt x="0" y="6"/>
                  </a:cubicBezTo>
                  <a:cubicBezTo>
                    <a:pt x="2" y="5"/>
                    <a:pt x="3" y="4"/>
                    <a:pt x="3" y="1"/>
                  </a:cubicBezTo>
                  <a:cubicBezTo>
                    <a:pt x="4" y="2"/>
                    <a:pt x="4" y="4"/>
                    <a:pt x="4" y="5"/>
                  </a:cubicBezTo>
                </a:path>
              </a:pathLst>
            </a:custGeom>
            <a:noFill/>
            <a:ln w="14288" cap="rnd">
              <a:solidFill>
                <a:srgbClr val="AE0A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2" name="Freeform 481">
              <a:extLst>
                <a:ext uri="{FF2B5EF4-FFF2-40B4-BE49-F238E27FC236}">
                  <a16:creationId xmlns:a16="http://schemas.microsoft.com/office/drawing/2014/main" id="{4BA61F1D-62F1-BDCF-1D71-F759832A8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" y="1295"/>
              <a:ext cx="55" cy="85"/>
            </a:xfrm>
            <a:custGeom>
              <a:avLst/>
              <a:gdLst>
                <a:gd name="T0" fmla="*/ 231 w 24"/>
                <a:gd name="T1" fmla="*/ 500 h 35"/>
                <a:gd name="T2" fmla="*/ 0 w 24"/>
                <a:gd name="T3" fmla="*/ 0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" h="35">
                  <a:moveTo>
                    <a:pt x="19" y="35"/>
                  </a:moveTo>
                  <a:cubicBezTo>
                    <a:pt x="24" y="23"/>
                    <a:pt x="8" y="8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3" name="Freeform 482">
              <a:extLst>
                <a:ext uri="{FF2B5EF4-FFF2-40B4-BE49-F238E27FC236}">
                  <a16:creationId xmlns:a16="http://schemas.microsoft.com/office/drawing/2014/main" id="{A1AC4DAC-3ACD-23AB-598A-2A9F4B1437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1" y="1164"/>
              <a:ext cx="46" cy="165"/>
            </a:xfrm>
            <a:custGeom>
              <a:avLst/>
              <a:gdLst>
                <a:gd name="T0" fmla="*/ 0 w 20"/>
                <a:gd name="T1" fmla="*/ 971 h 68"/>
                <a:gd name="T2" fmla="*/ 244 w 20"/>
                <a:gd name="T3" fmla="*/ 442 h 68"/>
                <a:gd name="T4" fmla="*/ 195 w 20"/>
                <a:gd name="T5" fmla="*/ 0 h 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68">
                  <a:moveTo>
                    <a:pt x="0" y="68"/>
                  </a:moveTo>
                  <a:cubicBezTo>
                    <a:pt x="5" y="54"/>
                    <a:pt x="18" y="46"/>
                    <a:pt x="20" y="31"/>
                  </a:cubicBezTo>
                  <a:cubicBezTo>
                    <a:pt x="20" y="23"/>
                    <a:pt x="18" y="7"/>
                    <a:pt x="16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4" name="Freeform 483">
              <a:extLst>
                <a:ext uri="{FF2B5EF4-FFF2-40B4-BE49-F238E27FC236}">
                  <a16:creationId xmlns:a16="http://schemas.microsoft.com/office/drawing/2014/main" id="{FF802FD4-D9B1-EB36-7E12-9C0890D6C9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" y="1149"/>
              <a:ext cx="153" cy="80"/>
            </a:xfrm>
            <a:custGeom>
              <a:avLst/>
              <a:gdLst>
                <a:gd name="T0" fmla="*/ 0 w 67"/>
                <a:gd name="T1" fmla="*/ 470 h 33"/>
                <a:gd name="T2" fmla="*/ 475 w 67"/>
                <a:gd name="T3" fmla="*/ 41 h 33"/>
                <a:gd name="T4" fmla="*/ 797 w 67"/>
                <a:gd name="T5" fmla="*/ 41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7" h="33">
                  <a:moveTo>
                    <a:pt x="0" y="33"/>
                  </a:moveTo>
                  <a:cubicBezTo>
                    <a:pt x="15" y="21"/>
                    <a:pt x="19" y="8"/>
                    <a:pt x="40" y="3"/>
                  </a:cubicBezTo>
                  <a:cubicBezTo>
                    <a:pt x="49" y="0"/>
                    <a:pt x="58" y="0"/>
                    <a:pt x="67" y="3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5" name="Freeform 484">
              <a:extLst>
                <a:ext uri="{FF2B5EF4-FFF2-40B4-BE49-F238E27FC236}">
                  <a16:creationId xmlns:a16="http://schemas.microsoft.com/office/drawing/2014/main" id="{B28113B5-2645-0311-99EC-934D18BF6C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6" y="1159"/>
              <a:ext cx="111" cy="141"/>
            </a:xfrm>
            <a:custGeom>
              <a:avLst/>
              <a:gdLst>
                <a:gd name="T0" fmla="*/ 0 w 49"/>
                <a:gd name="T1" fmla="*/ 673 h 58"/>
                <a:gd name="T2" fmla="*/ 569 w 49"/>
                <a:gd name="T3" fmla="*/ 0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9" h="58">
                  <a:moveTo>
                    <a:pt x="0" y="47"/>
                  </a:moveTo>
                  <a:cubicBezTo>
                    <a:pt x="30" y="58"/>
                    <a:pt x="42" y="21"/>
                    <a:pt x="49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6" name="Freeform 485">
              <a:extLst>
                <a:ext uri="{FF2B5EF4-FFF2-40B4-BE49-F238E27FC236}">
                  <a16:creationId xmlns:a16="http://schemas.microsoft.com/office/drawing/2014/main" id="{CFE573EA-929A-3BEE-ED9C-010D8BBFBD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" y="947"/>
              <a:ext cx="280" cy="207"/>
            </a:xfrm>
            <a:custGeom>
              <a:avLst/>
              <a:gdLst>
                <a:gd name="T0" fmla="*/ 0 w 123"/>
                <a:gd name="T1" fmla="*/ 1227 h 85"/>
                <a:gd name="T2" fmla="*/ 223 w 123"/>
                <a:gd name="T3" fmla="*/ 723 h 85"/>
                <a:gd name="T4" fmla="*/ 870 w 123"/>
                <a:gd name="T5" fmla="*/ 290 h 85"/>
                <a:gd name="T6" fmla="*/ 1263 w 123"/>
                <a:gd name="T7" fmla="*/ 100 h 85"/>
                <a:gd name="T8" fmla="*/ 1450 w 123"/>
                <a:gd name="T9" fmla="*/ 0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3" h="85">
                  <a:moveTo>
                    <a:pt x="0" y="85"/>
                  </a:moveTo>
                  <a:cubicBezTo>
                    <a:pt x="7" y="72"/>
                    <a:pt x="7" y="60"/>
                    <a:pt x="19" y="50"/>
                  </a:cubicBezTo>
                  <a:cubicBezTo>
                    <a:pt x="36" y="37"/>
                    <a:pt x="57" y="34"/>
                    <a:pt x="74" y="20"/>
                  </a:cubicBezTo>
                  <a:cubicBezTo>
                    <a:pt x="86" y="11"/>
                    <a:pt x="91" y="7"/>
                    <a:pt x="107" y="7"/>
                  </a:cubicBezTo>
                  <a:cubicBezTo>
                    <a:pt x="115" y="6"/>
                    <a:pt x="120" y="8"/>
                    <a:pt x="123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7" name="Freeform 486">
              <a:extLst>
                <a:ext uri="{FF2B5EF4-FFF2-40B4-BE49-F238E27FC236}">
                  <a16:creationId xmlns:a16="http://schemas.microsoft.com/office/drawing/2014/main" id="{3FE83C4A-010C-71CC-F2E2-AB1ADC5AD4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" y="1018"/>
              <a:ext cx="167" cy="129"/>
            </a:xfrm>
            <a:custGeom>
              <a:avLst/>
              <a:gdLst>
                <a:gd name="T0" fmla="*/ 0 w 73"/>
                <a:gd name="T1" fmla="*/ 674 h 53"/>
                <a:gd name="T2" fmla="*/ 695 w 73"/>
                <a:gd name="T3" fmla="*/ 392 h 53"/>
                <a:gd name="T4" fmla="*/ 874 w 73"/>
                <a:gd name="T5" fmla="*/ 0 h 5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3" h="53">
                  <a:moveTo>
                    <a:pt x="0" y="47"/>
                  </a:moveTo>
                  <a:cubicBezTo>
                    <a:pt x="18" y="53"/>
                    <a:pt x="43" y="34"/>
                    <a:pt x="58" y="27"/>
                  </a:cubicBezTo>
                  <a:cubicBezTo>
                    <a:pt x="70" y="20"/>
                    <a:pt x="70" y="12"/>
                    <a:pt x="73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8" name="Freeform 487">
              <a:extLst>
                <a:ext uri="{FF2B5EF4-FFF2-40B4-BE49-F238E27FC236}">
                  <a16:creationId xmlns:a16="http://schemas.microsoft.com/office/drawing/2014/main" id="{3AE9470B-C0EC-DBA0-ACF9-F2950AE7D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9" y="1047"/>
              <a:ext cx="77" cy="105"/>
            </a:xfrm>
            <a:custGeom>
              <a:avLst/>
              <a:gdLst>
                <a:gd name="T0" fmla="*/ 0 w 34"/>
                <a:gd name="T1" fmla="*/ 625 h 43"/>
                <a:gd name="T2" fmla="*/ 349 w 34"/>
                <a:gd name="T3" fmla="*/ 220 h 43"/>
                <a:gd name="T4" fmla="*/ 394 w 34"/>
                <a:gd name="T5" fmla="*/ 0 h 4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3">
                  <a:moveTo>
                    <a:pt x="0" y="43"/>
                  </a:moveTo>
                  <a:cubicBezTo>
                    <a:pt x="15" y="42"/>
                    <a:pt x="27" y="29"/>
                    <a:pt x="30" y="15"/>
                  </a:cubicBezTo>
                  <a:cubicBezTo>
                    <a:pt x="31" y="10"/>
                    <a:pt x="32" y="2"/>
                    <a:pt x="34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9" name="Freeform 488">
              <a:extLst>
                <a:ext uri="{FF2B5EF4-FFF2-40B4-BE49-F238E27FC236}">
                  <a16:creationId xmlns:a16="http://schemas.microsoft.com/office/drawing/2014/main" id="{8BD4DA83-B956-CB1A-0D1B-A01DF963D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7" y="1037"/>
              <a:ext cx="194" cy="46"/>
            </a:xfrm>
            <a:custGeom>
              <a:avLst/>
              <a:gdLst>
                <a:gd name="T0" fmla="*/ 0 w 85"/>
                <a:gd name="T1" fmla="*/ 269 h 19"/>
                <a:gd name="T2" fmla="*/ 666 w 85"/>
                <a:gd name="T3" fmla="*/ 29 h 19"/>
                <a:gd name="T4" fmla="*/ 1011 w 85"/>
                <a:gd name="T5" fmla="*/ 140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5" h="19">
                  <a:moveTo>
                    <a:pt x="0" y="19"/>
                  </a:moveTo>
                  <a:cubicBezTo>
                    <a:pt x="20" y="15"/>
                    <a:pt x="34" y="0"/>
                    <a:pt x="56" y="2"/>
                  </a:cubicBezTo>
                  <a:cubicBezTo>
                    <a:pt x="66" y="3"/>
                    <a:pt x="76" y="5"/>
                    <a:pt x="85" y="1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0" name="Freeform 489">
              <a:extLst>
                <a:ext uri="{FF2B5EF4-FFF2-40B4-BE49-F238E27FC236}">
                  <a16:creationId xmlns:a16="http://schemas.microsoft.com/office/drawing/2014/main" id="{B36279F0-0164-B643-4D0E-1AD199623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0" y="962"/>
              <a:ext cx="66" cy="80"/>
            </a:xfrm>
            <a:custGeom>
              <a:avLst/>
              <a:gdLst>
                <a:gd name="T0" fmla="*/ 0 w 29"/>
                <a:gd name="T1" fmla="*/ 470 h 33"/>
                <a:gd name="T2" fmla="*/ 296 w 29"/>
                <a:gd name="T3" fmla="*/ 211 h 33"/>
                <a:gd name="T4" fmla="*/ 341 w 29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33">
                  <a:moveTo>
                    <a:pt x="0" y="33"/>
                  </a:moveTo>
                  <a:cubicBezTo>
                    <a:pt x="10" y="31"/>
                    <a:pt x="21" y="26"/>
                    <a:pt x="25" y="15"/>
                  </a:cubicBezTo>
                  <a:cubicBezTo>
                    <a:pt x="27" y="10"/>
                    <a:pt x="27" y="5"/>
                    <a:pt x="29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1" name="Freeform 490">
              <a:extLst>
                <a:ext uri="{FF2B5EF4-FFF2-40B4-BE49-F238E27FC236}">
                  <a16:creationId xmlns:a16="http://schemas.microsoft.com/office/drawing/2014/main" id="{372EB228-59C4-4DD0-0F25-9876217622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5" y="928"/>
              <a:ext cx="276" cy="75"/>
            </a:xfrm>
            <a:custGeom>
              <a:avLst/>
              <a:gdLst>
                <a:gd name="T0" fmla="*/ 0 w 121"/>
                <a:gd name="T1" fmla="*/ 428 h 31"/>
                <a:gd name="T2" fmla="*/ 474 w 121"/>
                <a:gd name="T3" fmla="*/ 298 h 31"/>
                <a:gd name="T4" fmla="*/ 1150 w 121"/>
                <a:gd name="T5" fmla="*/ 281 h 31"/>
                <a:gd name="T6" fmla="*/ 1341 w 121"/>
                <a:gd name="T7" fmla="*/ 99 h 31"/>
                <a:gd name="T8" fmla="*/ 1426 w 121"/>
                <a:gd name="T9" fmla="*/ 0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1" h="31">
                  <a:moveTo>
                    <a:pt x="0" y="30"/>
                  </a:moveTo>
                  <a:cubicBezTo>
                    <a:pt x="11" y="23"/>
                    <a:pt x="27" y="20"/>
                    <a:pt x="40" y="21"/>
                  </a:cubicBezTo>
                  <a:cubicBezTo>
                    <a:pt x="58" y="22"/>
                    <a:pt x="79" y="31"/>
                    <a:pt x="97" y="20"/>
                  </a:cubicBezTo>
                  <a:cubicBezTo>
                    <a:pt x="102" y="17"/>
                    <a:pt x="108" y="11"/>
                    <a:pt x="113" y="7"/>
                  </a:cubicBezTo>
                  <a:cubicBezTo>
                    <a:pt x="117" y="5"/>
                    <a:pt x="121" y="6"/>
                    <a:pt x="120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2" name="Freeform 491">
              <a:extLst>
                <a:ext uri="{FF2B5EF4-FFF2-40B4-BE49-F238E27FC236}">
                  <a16:creationId xmlns:a16="http://schemas.microsoft.com/office/drawing/2014/main" id="{56042A63-A059-2834-8A16-930760401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" y="923"/>
              <a:ext cx="130" cy="51"/>
            </a:xfrm>
            <a:custGeom>
              <a:avLst/>
              <a:gdLst>
                <a:gd name="T0" fmla="*/ 0 w 57"/>
                <a:gd name="T1" fmla="*/ 301 h 21"/>
                <a:gd name="T2" fmla="*/ 675 w 57"/>
                <a:gd name="T3" fmla="*/ 141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21">
                  <a:moveTo>
                    <a:pt x="0" y="21"/>
                  </a:moveTo>
                  <a:cubicBezTo>
                    <a:pt x="14" y="7"/>
                    <a:pt x="39" y="0"/>
                    <a:pt x="57" y="1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3" name="Freeform 492">
              <a:extLst>
                <a:ext uri="{FF2B5EF4-FFF2-40B4-BE49-F238E27FC236}">
                  <a16:creationId xmlns:a16="http://schemas.microsoft.com/office/drawing/2014/main" id="{148BC46D-8DB3-D7E3-B019-2D6C17FF6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" y="981"/>
              <a:ext cx="130" cy="68"/>
            </a:xfrm>
            <a:custGeom>
              <a:avLst/>
              <a:gdLst>
                <a:gd name="T0" fmla="*/ 0 w 57"/>
                <a:gd name="T1" fmla="*/ 0 h 28"/>
                <a:gd name="T2" fmla="*/ 675 w 57"/>
                <a:gd name="T3" fmla="*/ 70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28">
                  <a:moveTo>
                    <a:pt x="0" y="0"/>
                  </a:moveTo>
                  <a:cubicBezTo>
                    <a:pt x="6" y="28"/>
                    <a:pt x="48" y="28"/>
                    <a:pt x="57" y="5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4" name="Freeform 493">
              <a:extLst>
                <a:ext uri="{FF2B5EF4-FFF2-40B4-BE49-F238E27FC236}">
                  <a16:creationId xmlns:a16="http://schemas.microsoft.com/office/drawing/2014/main" id="{1557CB1C-09F2-ADDD-E8D2-40BF66DD6A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3" y="962"/>
              <a:ext cx="340" cy="63"/>
            </a:xfrm>
            <a:custGeom>
              <a:avLst/>
              <a:gdLst>
                <a:gd name="T0" fmla="*/ 0 w 149"/>
                <a:gd name="T1" fmla="*/ 70 h 26"/>
                <a:gd name="T2" fmla="*/ 641 w 149"/>
                <a:gd name="T3" fmla="*/ 300 h 26"/>
                <a:gd name="T4" fmla="*/ 1214 w 149"/>
                <a:gd name="T5" fmla="*/ 281 h 26"/>
                <a:gd name="T6" fmla="*/ 1759 w 149"/>
                <a:gd name="T7" fmla="*/ 0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9" h="26">
                  <a:moveTo>
                    <a:pt x="0" y="5"/>
                  </a:moveTo>
                  <a:cubicBezTo>
                    <a:pt x="20" y="6"/>
                    <a:pt x="35" y="22"/>
                    <a:pt x="54" y="21"/>
                  </a:cubicBezTo>
                  <a:cubicBezTo>
                    <a:pt x="72" y="20"/>
                    <a:pt x="85" y="14"/>
                    <a:pt x="102" y="20"/>
                  </a:cubicBezTo>
                  <a:cubicBezTo>
                    <a:pt x="120" y="26"/>
                    <a:pt x="149" y="26"/>
                    <a:pt x="148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5" name="Freeform 494">
              <a:extLst>
                <a:ext uri="{FF2B5EF4-FFF2-40B4-BE49-F238E27FC236}">
                  <a16:creationId xmlns:a16="http://schemas.microsoft.com/office/drawing/2014/main" id="{6FE8618B-CB06-3E37-820F-915086EA43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4" y="957"/>
              <a:ext cx="114" cy="49"/>
            </a:xfrm>
            <a:custGeom>
              <a:avLst/>
              <a:gdLst>
                <a:gd name="T0" fmla="*/ 0 w 50"/>
                <a:gd name="T1" fmla="*/ 294 h 20"/>
                <a:gd name="T2" fmla="*/ 593 w 50"/>
                <a:gd name="T3" fmla="*/ 29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0" h="20">
                  <a:moveTo>
                    <a:pt x="0" y="20"/>
                  </a:moveTo>
                  <a:cubicBezTo>
                    <a:pt x="13" y="0"/>
                    <a:pt x="29" y="0"/>
                    <a:pt x="50" y="2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6" name="Freeform 495">
              <a:extLst>
                <a:ext uri="{FF2B5EF4-FFF2-40B4-BE49-F238E27FC236}">
                  <a16:creationId xmlns:a16="http://schemas.microsoft.com/office/drawing/2014/main" id="{44AAAD94-8D20-E515-5C09-6539827D6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" y="950"/>
              <a:ext cx="127" cy="53"/>
            </a:xfrm>
            <a:custGeom>
              <a:avLst/>
              <a:gdLst>
                <a:gd name="T0" fmla="*/ 0 w 56"/>
                <a:gd name="T1" fmla="*/ 198 h 22"/>
                <a:gd name="T2" fmla="*/ 653 w 56"/>
                <a:gd name="T3" fmla="*/ 308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6" h="22">
                  <a:moveTo>
                    <a:pt x="0" y="14"/>
                  </a:moveTo>
                  <a:cubicBezTo>
                    <a:pt x="15" y="0"/>
                    <a:pt x="45" y="8"/>
                    <a:pt x="56" y="22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7" name="Freeform 496">
              <a:extLst>
                <a:ext uri="{FF2B5EF4-FFF2-40B4-BE49-F238E27FC236}">
                  <a16:creationId xmlns:a16="http://schemas.microsoft.com/office/drawing/2014/main" id="{0D1142EA-8448-2DE4-587F-45252AF783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3" y="925"/>
              <a:ext cx="134" cy="56"/>
            </a:xfrm>
            <a:custGeom>
              <a:avLst/>
              <a:gdLst>
                <a:gd name="T0" fmla="*/ 0 w 59"/>
                <a:gd name="T1" fmla="*/ 0 h 23"/>
                <a:gd name="T2" fmla="*/ 470 w 59"/>
                <a:gd name="T3" fmla="*/ 231 h 23"/>
                <a:gd name="T4" fmla="*/ 690 w 59"/>
                <a:gd name="T5" fmla="*/ 58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" h="23">
                  <a:moveTo>
                    <a:pt x="0" y="0"/>
                  </a:moveTo>
                  <a:cubicBezTo>
                    <a:pt x="15" y="15"/>
                    <a:pt x="19" y="23"/>
                    <a:pt x="40" y="16"/>
                  </a:cubicBezTo>
                  <a:cubicBezTo>
                    <a:pt x="49" y="13"/>
                    <a:pt x="53" y="10"/>
                    <a:pt x="59" y="4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8" name="Freeform 497">
              <a:extLst>
                <a:ext uri="{FF2B5EF4-FFF2-40B4-BE49-F238E27FC236}">
                  <a16:creationId xmlns:a16="http://schemas.microsoft.com/office/drawing/2014/main" id="{216B87EE-B1DA-9253-2EA4-520071EF16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9" y="1013"/>
              <a:ext cx="160" cy="75"/>
            </a:xfrm>
            <a:custGeom>
              <a:avLst/>
              <a:gdLst>
                <a:gd name="T0" fmla="*/ 0 w 70"/>
                <a:gd name="T1" fmla="*/ 227 h 31"/>
                <a:gd name="T2" fmla="*/ 622 w 70"/>
                <a:gd name="T3" fmla="*/ 140 h 31"/>
                <a:gd name="T4" fmla="*/ 837 w 70"/>
                <a:gd name="T5" fmla="*/ 438 h 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" h="31">
                  <a:moveTo>
                    <a:pt x="0" y="16"/>
                  </a:moveTo>
                  <a:cubicBezTo>
                    <a:pt x="13" y="0"/>
                    <a:pt x="35" y="1"/>
                    <a:pt x="52" y="10"/>
                  </a:cubicBezTo>
                  <a:cubicBezTo>
                    <a:pt x="64" y="16"/>
                    <a:pt x="66" y="23"/>
                    <a:pt x="70" y="31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9" name="Freeform 498">
              <a:extLst>
                <a:ext uri="{FF2B5EF4-FFF2-40B4-BE49-F238E27FC236}">
                  <a16:creationId xmlns:a16="http://schemas.microsoft.com/office/drawing/2014/main" id="{07A717BA-B0AD-36EF-E1C1-2063B590AB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3" y="1049"/>
              <a:ext cx="224" cy="66"/>
            </a:xfrm>
            <a:custGeom>
              <a:avLst/>
              <a:gdLst>
                <a:gd name="T0" fmla="*/ 0 w 98"/>
                <a:gd name="T1" fmla="*/ 59 h 27"/>
                <a:gd name="T2" fmla="*/ 361 w 98"/>
                <a:gd name="T3" fmla="*/ 42 h 27"/>
                <a:gd name="T4" fmla="*/ 789 w 98"/>
                <a:gd name="T5" fmla="*/ 293 h 27"/>
                <a:gd name="T6" fmla="*/ 1170 w 98"/>
                <a:gd name="T7" fmla="*/ 203 h 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8" h="27">
                  <a:moveTo>
                    <a:pt x="0" y="4"/>
                  </a:moveTo>
                  <a:cubicBezTo>
                    <a:pt x="9" y="6"/>
                    <a:pt x="19" y="0"/>
                    <a:pt x="30" y="3"/>
                  </a:cubicBezTo>
                  <a:cubicBezTo>
                    <a:pt x="43" y="6"/>
                    <a:pt x="52" y="17"/>
                    <a:pt x="66" y="20"/>
                  </a:cubicBezTo>
                  <a:cubicBezTo>
                    <a:pt x="75" y="22"/>
                    <a:pt x="94" y="27"/>
                    <a:pt x="98" y="14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0" name="Freeform 499">
              <a:extLst>
                <a:ext uri="{FF2B5EF4-FFF2-40B4-BE49-F238E27FC236}">
                  <a16:creationId xmlns:a16="http://schemas.microsoft.com/office/drawing/2014/main" id="{8B0C81CC-D7E1-ABC0-90B1-F84242DC56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8" y="1054"/>
              <a:ext cx="116" cy="25"/>
            </a:xfrm>
            <a:custGeom>
              <a:avLst/>
              <a:gdLst>
                <a:gd name="T0" fmla="*/ 0 w 51"/>
                <a:gd name="T1" fmla="*/ 125 h 10"/>
                <a:gd name="T2" fmla="*/ 600 w 51"/>
                <a:gd name="T3" fmla="*/ 158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1" h="10">
                  <a:moveTo>
                    <a:pt x="0" y="8"/>
                  </a:moveTo>
                  <a:cubicBezTo>
                    <a:pt x="18" y="0"/>
                    <a:pt x="33" y="1"/>
                    <a:pt x="51" y="1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1" name="Freeform 500">
              <a:extLst>
                <a:ext uri="{FF2B5EF4-FFF2-40B4-BE49-F238E27FC236}">
                  <a16:creationId xmlns:a16="http://schemas.microsoft.com/office/drawing/2014/main" id="{DE27BEEA-B2EC-FEA7-9C6C-0E3141CB8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8" y="1105"/>
              <a:ext cx="132" cy="268"/>
            </a:xfrm>
            <a:custGeom>
              <a:avLst/>
              <a:gdLst>
                <a:gd name="T0" fmla="*/ 0 w 58"/>
                <a:gd name="T1" fmla="*/ 0 h 110"/>
                <a:gd name="T2" fmla="*/ 155 w 58"/>
                <a:gd name="T3" fmla="*/ 173 h 110"/>
                <a:gd name="T4" fmla="*/ 284 w 58"/>
                <a:gd name="T5" fmla="*/ 492 h 110"/>
                <a:gd name="T6" fmla="*/ 637 w 58"/>
                <a:gd name="T7" fmla="*/ 1116 h 110"/>
                <a:gd name="T8" fmla="*/ 646 w 58"/>
                <a:gd name="T9" fmla="*/ 1591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8" h="110">
                  <a:moveTo>
                    <a:pt x="0" y="0"/>
                  </a:moveTo>
                  <a:cubicBezTo>
                    <a:pt x="4" y="5"/>
                    <a:pt x="9" y="8"/>
                    <a:pt x="13" y="12"/>
                  </a:cubicBezTo>
                  <a:cubicBezTo>
                    <a:pt x="21" y="19"/>
                    <a:pt x="21" y="24"/>
                    <a:pt x="24" y="34"/>
                  </a:cubicBezTo>
                  <a:cubicBezTo>
                    <a:pt x="29" y="53"/>
                    <a:pt x="49" y="60"/>
                    <a:pt x="54" y="77"/>
                  </a:cubicBezTo>
                  <a:cubicBezTo>
                    <a:pt x="58" y="89"/>
                    <a:pt x="52" y="102"/>
                    <a:pt x="55" y="11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2" name="Freeform 501">
              <a:extLst>
                <a:ext uri="{FF2B5EF4-FFF2-40B4-BE49-F238E27FC236}">
                  <a16:creationId xmlns:a16="http://schemas.microsoft.com/office/drawing/2014/main" id="{ECCF9F77-0918-AE41-9C64-72382A5254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1" y="1259"/>
              <a:ext cx="43" cy="124"/>
            </a:xfrm>
            <a:custGeom>
              <a:avLst/>
              <a:gdLst>
                <a:gd name="T0" fmla="*/ 129 w 19"/>
                <a:gd name="T1" fmla="*/ 0 h 51"/>
                <a:gd name="T2" fmla="*/ 220 w 19"/>
                <a:gd name="T3" fmla="*/ 691 h 5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51">
                  <a:moveTo>
                    <a:pt x="11" y="0"/>
                  </a:moveTo>
                  <a:cubicBezTo>
                    <a:pt x="5" y="10"/>
                    <a:pt x="0" y="51"/>
                    <a:pt x="19" y="48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3" name="Freeform 502">
              <a:extLst>
                <a:ext uri="{FF2B5EF4-FFF2-40B4-BE49-F238E27FC236}">
                  <a16:creationId xmlns:a16="http://schemas.microsoft.com/office/drawing/2014/main" id="{B0AB8B00-A449-0728-FA58-97DC5B102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9" y="1290"/>
              <a:ext cx="66" cy="83"/>
            </a:xfrm>
            <a:custGeom>
              <a:avLst/>
              <a:gdLst>
                <a:gd name="T0" fmla="*/ 0 w 29"/>
                <a:gd name="T1" fmla="*/ 0 h 34"/>
                <a:gd name="T2" fmla="*/ 284 w 29"/>
                <a:gd name="T3" fmla="*/ 305 h 34"/>
                <a:gd name="T4" fmla="*/ 341 w 29"/>
                <a:gd name="T5" fmla="*/ 496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34">
                  <a:moveTo>
                    <a:pt x="0" y="0"/>
                  </a:moveTo>
                  <a:cubicBezTo>
                    <a:pt x="11" y="6"/>
                    <a:pt x="19" y="10"/>
                    <a:pt x="24" y="21"/>
                  </a:cubicBezTo>
                  <a:cubicBezTo>
                    <a:pt x="25" y="25"/>
                    <a:pt x="28" y="33"/>
                    <a:pt x="29" y="34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4" name="Freeform 503">
              <a:extLst>
                <a:ext uri="{FF2B5EF4-FFF2-40B4-BE49-F238E27FC236}">
                  <a16:creationId xmlns:a16="http://schemas.microsoft.com/office/drawing/2014/main" id="{A7448A33-F2F6-78D1-7430-830CD32B5F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" y="1190"/>
              <a:ext cx="10" cy="115"/>
            </a:xfrm>
            <a:custGeom>
              <a:avLst/>
              <a:gdLst>
                <a:gd name="T0" fmla="*/ 63 w 4"/>
                <a:gd name="T1" fmla="*/ 688 h 47"/>
                <a:gd name="T2" fmla="*/ 50 w 4"/>
                <a:gd name="T3" fmla="*/ 264 h 47"/>
                <a:gd name="T4" fmla="*/ 63 w 4"/>
                <a:gd name="T5" fmla="*/ 0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47">
                  <a:moveTo>
                    <a:pt x="4" y="47"/>
                  </a:moveTo>
                  <a:cubicBezTo>
                    <a:pt x="0" y="35"/>
                    <a:pt x="0" y="30"/>
                    <a:pt x="3" y="18"/>
                  </a:cubicBezTo>
                  <a:cubicBezTo>
                    <a:pt x="4" y="12"/>
                    <a:pt x="4" y="6"/>
                    <a:pt x="4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5" name="Freeform 504">
              <a:extLst>
                <a:ext uri="{FF2B5EF4-FFF2-40B4-BE49-F238E27FC236}">
                  <a16:creationId xmlns:a16="http://schemas.microsoft.com/office/drawing/2014/main" id="{FA647B49-C553-700F-58D5-FDD2CC5C87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4" y="1100"/>
              <a:ext cx="121" cy="103"/>
            </a:xfrm>
            <a:custGeom>
              <a:avLst/>
              <a:gdLst>
                <a:gd name="T0" fmla="*/ 110 w 53"/>
                <a:gd name="T1" fmla="*/ 0 h 42"/>
                <a:gd name="T2" fmla="*/ 630 w 53"/>
                <a:gd name="T3" fmla="*/ 620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3" h="42">
                  <a:moveTo>
                    <a:pt x="9" y="0"/>
                  </a:moveTo>
                  <a:cubicBezTo>
                    <a:pt x="0" y="28"/>
                    <a:pt x="34" y="37"/>
                    <a:pt x="53" y="42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6" name="Freeform 505">
              <a:extLst>
                <a:ext uri="{FF2B5EF4-FFF2-40B4-BE49-F238E27FC236}">
                  <a16:creationId xmlns:a16="http://schemas.microsoft.com/office/drawing/2014/main" id="{C9289F6C-456F-DA7A-EAB3-144E50DA9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6" y="1113"/>
              <a:ext cx="69" cy="119"/>
            </a:xfrm>
            <a:custGeom>
              <a:avLst/>
              <a:gdLst>
                <a:gd name="T0" fmla="*/ 48 w 30"/>
                <a:gd name="T1" fmla="*/ 0 h 49"/>
                <a:gd name="T2" fmla="*/ 366 w 30"/>
                <a:gd name="T3" fmla="*/ 702 h 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" h="49">
                  <a:moveTo>
                    <a:pt x="4" y="0"/>
                  </a:moveTo>
                  <a:cubicBezTo>
                    <a:pt x="0" y="21"/>
                    <a:pt x="15" y="36"/>
                    <a:pt x="30" y="49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7" name="Freeform 506">
              <a:extLst>
                <a:ext uri="{FF2B5EF4-FFF2-40B4-BE49-F238E27FC236}">
                  <a16:creationId xmlns:a16="http://schemas.microsoft.com/office/drawing/2014/main" id="{FBC9FF9C-815C-AAF8-9957-1125D343D6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6" y="969"/>
              <a:ext cx="123" cy="83"/>
            </a:xfrm>
            <a:custGeom>
              <a:avLst/>
              <a:gdLst>
                <a:gd name="T0" fmla="*/ 0 w 54"/>
                <a:gd name="T1" fmla="*/ 12 h 34"/>
                <a:gd name="T2" fmla="*/ 638 w 54"/>
                <a:gd name="T3" fmla="*/ 496 h 3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34">
                  <a:moveTo>
                    <a:pt x="0" y="1"/>
                  </a:moveTo>
                  <a:cubicBezTo>
                    <a:pt x="22" y="0"/>
                    <a:pt x="49" y="15"/>
                    <a:pt x="54" y="34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8" name="Freeform 507">
              <a:extLst>
                <a:ext uri="{FF2B5EF4-FFF2-40B4-BE49-F238E27FC236}">
                  <a16:creationId xmlns:a16="http://schemas.microsoft.com/office/drawing/2014/main" id="{4E914356-D4AC-C729-C37F-2C6C8DBAA5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4" y="996"/>
              <a:ext cx="123" cy="41"/>
            </a:xfrm>
            <a:custGeom>
              <a:avLst/>
              <a:gdLst>
                <a:gd name="T0" fmla="*/ 0 w 54"/>
                <a:gd name="T1" fmla="*/ 0 h 17"/>
                <a:gd name="T2" fmla="*/ 638 w 54"/>
                <a:gd name="T3" fmla="*/ 58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17">
                  <a:moveTo>
                    <a:pt x="0" y="0"/>
                  </a:moveTo>
                  <a:cubicBezTo>
                    <a:pt x="11" y="17"/>
                    <a:pt x="40" y="13"/>
                    <a:pt x="54" y="4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9" name="Freeform 508">
              <a:extLst>
                <a:ext uri="{FF2B5EF4-FFF2-40B4-BE49-F238E27FC236}">
                  <a16:creationId xmlns:a16="http://schemas.microsoft.com/office/drawing/2014/main" id="{83947D13-CAE2-9486-6774-5CF3A54C8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7" y="2592"/>
              <a:ext cx="221" cy="408"/>
            </a:xfrm>
            <a:custGeom>
              <a:avLst/>
              <a:gdLst>
                <a:gd name="T0" fmla="*/ 1018 w 97"/>
                <a:gd name="T1" fmla="*/ 743 h 168"/>
                <a:gd name="T2" fmla="*/ 852 w 97"/>
                <a:gd name="T3" fmla="*/ 430 h 168"/>
                <a:gd name="T4" fmla="*/ 472 w 97"/>
                <a:gd name="T5" fmla="*/ 100 h 168"/>
                <a:gd name="T6" fmla="*/ 48 w 97"/>
                <a:gd name="T7" fmla="*/ 70 h 168"/>
                <a:gd name="T8" fmla="*/ 0 w 97"/>
                <a:gd name="T9" fmla="*/ 70 h 168"/>
                <a:gd name="T10" fmla="*/ 223 w 97"/>
                <a:gd name="T11" fmla="*/ 189 h 168"/>
                <a:gd name="T12" fmla="*/ 463 w 97"/>
                <a:gd name="T13" fmla="*/ 313 h 168"/>
                <a:gd name="T14" fmla="*/ 629 w 97"/>
                <a:gd name="T15" fmla="*/ 491 h 168"/>
                <a:gd name="T16" fmla="*/ 759 w 97"/>
                <a:gd name="T17" fmla="*/ 743 h 168"/>
                <a:gd name="T18" fmla="*/ 889 w 97"/>
                <a:gd name="T19" fmla="*/ 1132 h 168"/>
                <a:gd name="T20" fmla="*/ 898 w 97"/>
                <a:gd name="T21" fmla="*/ 1705 h 168"/>
                <a:gd name="T22" fmla="*/ 629 w 97"/>
                <a:gd name="T23" fmla="*/ 2365 h 168"/>
                <a:gd name="T24" fmla="*/ 592 w 97"/>
                <a:gd name="T25" fmla="*/ 2407 h 168"/>
                <a:gd name="T26" fmla="*/ 804 w 97"/>
                <a:gd name="T27" fmla="*/ 2234 h 168"/>
                <a:gd name="T28" fmla="*/ 1028 w 97"/>
                <a:gd name="T29" fmla="*/ 1875 h 168"/>
                <a:gd name="T30" fmla="*/ 1018 w 97"/>
                <a:gd name="T31" fmla="*/ 743 h 1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97" h="168">
                  <a:moveTo>
                    <a:pt x="86" y="52"/>
                  </a:moveTo>
                  <a:cubicBezTo>
                    <a:pt x="82" y="43"/>
                    <a:pt x="75" y="38"/>
                    <a:pt x="72" y="30"/>
                  </a:cubicBezTo>
                  <a:cubicBezTo>
                    <a:pt x="69" y="16"/>
                    <a:pt x="55" y="11"/>
                    <a:pt x="40" y="7"/>
                  </a:cubicBezTo>
                  <a:cubicBezTo>
                    <a:pt x="23" y="0"/>
                    <a:pt x="20" y="5"/>
                    <a:pt x="4" y="5"/>
                  </a:cubicBezTo>
                  <a:cubicBezTo>
                    <a:pt x="3" y="5"/>
                    <a:pt x="1" y="5"/>
                    <a:pt x="0" y="5"/>
                  </a:cubicBezTo>
                  <a:cubicBezTo>
                    <a:pt x="7" y="6"/>
                    <a:pt x="8" y="8"/>
                    <a:pt x="19" y="13"/>
                  </a:cubicBezTo>
                  <a:cubicBezTo>
                    <a:pt x="33" y="20"/>
                    <a:pt x="30" y="17"/>
                    <a:pt x="39" y="22"/>
                  </a:cubicBezTo>
                  <a:cubicBezTo>
                    <a:pt x="47" y="26"/>
                    <a:pt x="47" y="24"/>
                    <a:pt x="53" y="34"/>
                  </a:cubicBezTo>
                  <a:cubicBezTo>
                    <a:pt x="59" y="43"/>
                    <a:pt x="61" y="45"/>
                    <a:pt x="64" y="52"/>
                  </a:cubicBezTo>
                  <a:cubicBezTo>
                    <a:pt x="68" y="60"/>
                    <a:pt x="70" y="62"/>
                    <a:pt x="75" y="79"/>
                  </a:cubicBezTo>
                  <a:cubicBezTo>
                    <a:pt x="79" y="97"/>
                    <a:pt x="79" y="104"/>
                    <a:pt x="76" y="119"/>
                  </a:cubicBezTo>
                  <a:cubicBezTo>
                    <a:pt x="73" y="134"/>
                    <a:pt x="63" y="154"/>
                    <a:pt x="53" y="165"/>
                  </a:cubicBezTo>
                  <a:cubicBezTo>
                    <a:pt x="52" y="166"/>
                    <a:pt x="51" y="167"/>
                    <a:pt x="50" y="168"/>
                  </a:cubicBezTo>
                  <a:cubicBezTo>
                    <a:pt x="55" y="163"/>
                    <a:pt x="63" y="160"/>
                    <a:pt x="68" y="156"/>
                  </a:cubicBezTo>
                  <a:cubicBezTo>
                    <a:pt x="75" y="149"/>
                    <a:pt x="83" y="140"/>
                    <a:pt x="87" y="131"/>
                  </a:cubicBezTo>
                  <a:cubicBezTo>
                    <a:pt x="97" y="112"/>
                    <a:pt x="94" y="70"/>
                    <a:pt x="86" y="52"/>
                  </a:cubicBezTo>
                  <a:close/>
                </a:path>
              </a:pathLst>
            </a:custGeom>
            <a:solidFill>
              <a:srgbClr val="7D1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0" name="Freeform 509">
              <a:extLst>
                <a:ext uri="{FF2B5EF4-FFF2-40B4-BE49-F238E27FC236}">
                  <a16:creationId xmlns:a16="http://schemas.microsoft.com/office/drawing/2014/main" id="{F3ABCC2F-14DA-DA75-796E-BCF318B1C2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9" y="2548"/>
              <a:ext cx="319" cy="538"/>
            </a:xfrm>
            <a:custGeom>
              <a:avLst/>
              <a:gdLst>
                <a:gd name="T0" fmla="*/ 925 w 140"/>
                <a:gd name="T1" fmla="*/ 3189 h 221"/>
                <a:gd name="T2" fmla="*/ 934 w 140"/>
                <a:gd name="T3" fmla="*/ 3045 h 221"/>
                <a:gd name="T4" fmla="*/ 982 w 140"/>
                <a:gd name="T5" fmla="*/ 2946 h 221"/>
                <a:gd name="T6" fmla="*/ 1055 w 140"/>
                <a:gd name="T7" fmla="*/ 2768 h 221"/>
                <a:gd name="T8" fmla="*/ 1312 w 140"/>
                <a:gd name="T9" fmla="*/ 2512 h 221"/>
                <a:gd name="T10" fmla="*/ 1536 w 140"/>
                <a:gd name="T11" fmla="*/ 2152 h 221"/>
                <a:gd name="T12" fmla="*/ 1527 w 140"/>
                <a:gd name="T13" fmla="*/ 1008 h 221"/>
                <a:gd name="T14" fmla="*/ 1360 w 140"/>
                <a:gd name="T15" fmla="*/ 694 h 221"/>
                <a:gd name="T16" fmla="*/ 982 w 140"/>
                <a:gd name="T17" fmla="*/ 360 h 221"/>
                <a:gd name="T18" fmla="*/ 556 w 140"/>
                <a:gd name="T19" fmla="*/ 331 h 221"/>
                <a:gd name="T20" fmla="*/ 0 w 140"/>
                <a:gd name="T21" fmla="*/ 0 h 2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0" h="221">
                  <a:moveTo>
                    <a:pt x="78" y="221"/>
                  </a:moveTo>
                  <a:cubicBezTo>
                    <a:pt x="78" y="219"/>
                    <a:pt x="78" y="213"/>
                    <a:pt x="79" y="211"/>
                  </a:cubicBezTo>
                  <a:cubicBezTo>
                    <a:pt x="80" y="208"/>
                    <a:pt x="81" y="207"/>
                    <a:pt x="83" y="204"/>
                  </a:cubicBezTo>
                  <a:cubicBezTo>
                    <a:pt x="84" y="199"/>
                    <a:pt x="86" y="196"/>
                    <a:pt x="89" y="192"/>
                  </a:cubicBezTo>
                  <a:cubicBezTo>
                    <a:pt x="94" y="185"/>
                    <a:pt x="104" y="180"/>
                    <a:pt x="111" y="174"/>
                  </a:cubicBezTo>
                  <a:cubicBezTo>
                    <a:pt x="118" y="167"/>
                    <a:pt x="126" y="158"/>
                    <a:pt x="130" y="149"/>
                  </a:cubicBezTo>
                  <a:cubicBezTo>
                    <a:pt x="140" y="130"/>
                    <a:pt x="137" y="88"/>
                    <a:pt x="129" y="70"/>
                  </a:cubicBezTo>
                  <a:cubicBezTo>
                    <a:pt x="125" y="61"/>
                    <a:pt x="118" y="56"/>
                    <a:pt x="115" y="48"/>
                  </a:cubicBezTo>
                  <a:cubicBezTo>
                    <a:pt x="112" y="34"/>
                    <a:pt x="98" y="29"/>
                    <a:pt x="83" y="25"/>
                  </a:cubicBezTo>
                  <a:cubicBezTo>
                    <a:pt x="66" y="18"/>
                    <a:pt x="63" y="23"/>
                    <a:pt x="47" y="23"/>
                  </a:cubicBezTo>
                  <a:cubicBezTo>
                    <a:pt x="34" y="24"/>
                    <a:pt x="15" y="14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1" name="Freeform 510">
              <a:extLst>
                <a:ext uri="{FF2B5EF4-FFF2-40B4-BE49-F238E27FC236}">
                  <a16:creationId xmlns:a16="http://schemas.microsoft.com/office/drawing/2014/main" id="{127E16BF-1A6B-6115-E1E4-BFDDB3ED0C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8" y="2653"/>
              <a:ext cx="51" cy="70"/>
            </a:xfrm>
            <a:custGeom>
              <a:avLst/>
              <a:gdLst>
                <a:gd name="T0" fmla="*/ 102 w 22"/>
                <a:gd name="T1" fmla="*/ 111 h 29"/>
                <a:gd name="T2" fmla="*/ 12 w 22"/>
                <a:gd name="T3" fmla="*/ 297 h 29"/>
                <a:gd name="T4" fmla="*/ 114 w 22"/>
                <a:gd name="T5" fmla="*/ 408 h 29"/>
                <a:gd name="T6" fmla="*/ 123 w 22"/>
                <a:gd name="T7" fmla="*/ 239 h 29"/>
                <a:gd name="T8" fmla="*/ 274 w 22"/>
                <a:gd name="T9" fmla="*/ 227 h 29"/>
                <a:gd name="T10" fmla="*/ 236 w 22"/>
                <a:gd name="T11" fmla="*/ 70 h 29"/>
                <a:gd name="T12" fmla="*/ 114 w 22"/>
                <a:gd name="T13" fmla="*/ 0 h 29"/>
                <a:gd name="T14" fmla="*/ 102 w 22"/>
                <a:gd name="T15" fmla="*/ 58 h 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" h="29">
                  <a:moveTo>
                    <a:pt x="8" y="8"/>
                  </a:moveTo>
                  <a:cubicBezTo>
                    <a:pt x="6" y="12"/>
                    <a:pt x="3" y="17"/>
                    <a:pt x="1" y="21"/>
                  </a:cubicBezTo>
                  <a:cubicBezTo>
                    <a:pt x="0" y="27"/>
                    <a:pt x="7" y="23"/>
                    <a:pt x="9" y="29"/>
                  </a:cubicBezTo>
                  <a:cubicBezTo>
                    <a:pt x="10" y="24"/>
                    <a:pt x="6" y="21"/>
                    <a:pt x="10" y="17"/>
                  </a:cubicBezTo>
                  <a:cubicBezTo>
                    <a:pt x="14" y="15"/>
                    <a:pt x="18" y="14"/>
                    <a:pt x="22" y="16"/>
                  </a:cubicBezTo>
                  <a:cubicBezTo>
                    <a:pt x="22" y="14"/>
                    <a:pt x="20" y="7"/>
                    <a:pt x="19" y="5"/>
                  </a:cubicBezTo>
                  <a:cubicBezTo>
                    <a:pt x="17" y="3"/>
                    <a:pt x="12" y="3"/>
                    <a:pt x="9" y="0"/>
                  </a:cubicBezTo>
                  <a:cubicBezTo>
                    <a:pt x="8" y="1"/>
                    <a:pt x="8" y="2"/>
                    <a:pt x="8" y="4"/>
                  </a:cubicBezTo>
                </a:path>
              </a:pathLst>
            </a:custGeom>
            <a:solidFill>
              <a:srgbClr val="C6A5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2" name="Freeform 511">
              <a:extLst>
                <a:ext uri="{FF2B5EF4-FFF2-40B4-BE49-F238E27FC236}">
                  <a16:creationId xmlns:a16="http://schemas.microsoft.com/office/drawing/2014/main" id="{70D2B8F1-6A33-68D8-0389-BBABF7FA2E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" y="2665"/>
              <a:ext cx="53" cy="104"/>
            </a:xfrm>
            <a:custGeom>
              <a:avLst/>
              <a:gdLst>
                <a:gd name="T0" fmla="*/ 65 w 23"/>
                <a:gd name="T1" fmla="*/ 140 h 43"/>
                <a:gd name="T2" fmla="*/ 134 w 23"/>
                <a:gd name="T3" fmla="*/ 409 h 43"/>
                <a:gd name="T4" fmla="*/ 28 w 23"/>
                <a:gd name="T5" fmla="*/ 539 h 43"/>
                <a:gd name="T6" fmla="*/ 111 w 23"/>
                <a:gd name="T7" fmla="*/ 539 h 43"/>
                <a:gd name="T8" fmla="*/ 111 w 23"/>
                <a:gd name="T9" fmla="*/ 568 h 43"/>
                <a:gd name="T10" fmla="*/ 281 w 23"/>
                <a:gd name="T11" fmla="*/ 609 h 43"/>
                <a:gd name="T12" fmla="*/ 150 w 23"/>
                <a:gd name="T13" fmla="*/ 227 h 43"/>
                <a:gd name="T14" fmla="*/ 0 w 23"/>
                <a:gd name="T15" fmla="*/ 0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" h="43">
                  <a:moveTo>
                    <a:pt x="5" y="10"/>
                  </a:moveTo>
                  <a:cubicBezTo>
                    <a:pt x="10" y="16"/>
                    <a:pt x="12" y="22"/>
                    <a:pt x="11" y="29"/>
                  </a:cubicBezTo>
                  <a:cubicBezTo>
                    <a:pt x="10" y="33"/>
                    <a:pt x="7" y="39"/>
                    <a:pt x="2" y="38"/>
                  </a:cubicBezTo>
                  <a:cubicBezTo>
                    <a:pt x="4" y="40"/>
                    <a:pt x="6" y="38"/>
                    <a:pt x="9" y="38"/>
                  </a:cubicBezTo>
                  <a:cubicBezTo>
                    <a:pt x="9" y="39"/>
                    <a:pt x="9" y="39"/>
                    <a:pt x="9" y="40"/>
                  </a:cubicBezTo>
                  <a:cubicBezTo>
                    <a:pt x="13" y="38"/>
                    <a:pt x="23" y="36"/>
                    <a:pt x="23" y="43"/>
                  </a:cubicBezTo>
                  <a:cubicBezTo>
                    <a:pt x="22" y="34"/>
                    <a:pt x="16" y="24"/>
                    <a:pt x="12" y="16"/>
                  </a:cubicBezTo>
                  <a:cubicBezTo>
                    <a:pt x="10" y="10"/>
                    <a:pt x="6" y="3"/>
                    <a:pt x="0" y="0"/>
                  </a:cubicBezTo>
                </a:path>
              </a:pathLst>
            </a:custGeom>
            <a:solidFill>
              <a:srgbClr val="C6A5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3" name="Freeform 512">
              <a:extLst>
                <a:ext uri="{FF2B5EF4-FFF2-40B4-BE49-F238E27FC236}">
                  <a16:creationId xmlns:a16="http://schemas.microsoft.com/office/drawing/2014/main" id="{D226735C-2E06-A18D-8751-6D99F7CE61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1" y="2806"/>
              <a:ext cx="102" cy="231"/>
            </a:xfrm>
            <a:custGeom>
              <a:avLst/>
              <a:gdLst>
                <a:gd name="T0" fmla="*/ 515 w 45"/>
                <a:gd name="T1" fmla="*/ 0 h 95"/>
                <a:gd name="T2" fmla="*/ 499 w 45"/>
                <a:gd name="T3" fmla="*/ 260 h 95"/>
                <a:gd name="T4" fmla="*/ 487 w 45"/>
                <a:gd name="T5" fmla="*/ 474 h 95"/>
                <a:gd name="T6" fmla="*/ 349 w 45"/>
                <a:gd name="T7" fmla="*/ 863 h 95"/>
                <a:gd name="T8" fmla="*/ 138 w 45"/>
                <a:gd name="T9" fmla="*/ 1206 h 95"/>
                <a:gd name="T10" fmla="*/ 11 w 45"/>
                <a:gd name="T11" fmla="*/ 1264 h 95"/>
                <a:gd name="T12" fmla="*/ 57 w 45"/>
                <a:gd name="T13" fmla="*/ 1065 h 95"/>
                <a:gd name="T14" fmla="*/ 220 w 45"/>
                <a:gd name="T15" fmla="*/ 1024 h 95"/>
                <a:gd name="T16" fmla="*/ 292 w 45"/>
                <a:gd name="T17" fmla="*/ 892 h 95"/>
                <a:gd name="T18" fmla="*/ 231 w 45"/>
                <a:gd name="T19" fmla="*/ 822 h 95"/>
                <a:gd name="T20" fmla="*/ 422 w 45"/>
                <a:gd name="T21" fmla="*/ 520 h 95"/>
                <a:gd name="T22" fmla="*/ 256 w 45"/>
                <a:gd name="T23" fmla="*/ 421 h 95"/>
                <a:gd name="T24" fmla="*/ 360 w 45"/>
                <a:gd name="T25" fmla="*/ 372 h 95"/>
                <a:gd name="T26" fmla="*/ 467 w 45"/>
                <a:gd name="T27" fmla="*/ 243 h 95"/>
                <a:gd name="T28" fmla="*/ 499 w 45"/>
                <a:gd name="T29" fmla="*/ 112 h 95"/>
                <a:gd name="T30" fmla="*/ 515 w 45"/>
                <a:gd name="T31" fmla="*/ 0 h 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5" h="95">
                  <a:moveTo>
                    <a:pt x="44" y="0"/>
                  </a:moveTo>
                  <a:cubicBezTo>
                    <a:pt x="45" y="7"/>
                    <a:pt x="45" y="12"/>
                    <a:pt x="43" y="18"/>
                  </a:cubicBezTo>
                  <a:cubicBezTo>
                    <a:pt x="42" y="23"/>
                    <a:pt x="43" y="28"/>
                    <a:pt x="42" y="33"/>
                  </a:cubicBezTo>
                  <a:cubicBezTo>
                    <a:pt x="40" y="42"/>
                    <a:pt x="34" y="52"/>
                    <a:pt x="30" y="60"/>
                  </a:cubicBezTo>
                  <a:cubicBezTo>
                    <a:pt x="24" y="68"/>
                    <a:pt x="18" y="75"/>
                    <a:pt x="12" y="84"/>
                  </a:cubicBezTo>
                  <a:cubicBezTo>
                    <a:pt x="11" y="86"/>
                    <a:pt x="4" y="95"/>
                    <a:pt x="1" y="88"/>
                  </a:cubicBezTo>
                  <a:cubicBezTo>
                    <a:pt x="0" y="86"/>
                    <a:pt x="4" y="76"/>
                    <a:pt x="5" y="74"/>
                  </a:cubicBezTo>
                  <a:cubicBezTo>
                    <a:pt x="10" y="80"/>
                    <a:pt x="15" y="74"/>
                    <a:pt x="19" y="71"/>
                  </a:cubicBezTo>
                  <a:cubicBezTo>
                    <a:pt x="21" y="69"/>
                    <a:pt x="26" y="66"/>
                    <a:pt x="25" y="62"/>
                  </a:cubicBezTo>
                  <a:cubicBezTo>
                    <a:pt x="25" y="60"/>
                    <a:pt x="22" y="59"/>
                    <a:pt x="20" y="57"/>
                  </a:cubicBezTo>
                  <a:cubicBezTo>
                    <a:pt x="27" y="53"/>
                    <a:pt x="37" y="46"/>
                    <a:pt x="36" y="36"/>
                  </a:cubicBezTo>
                  <a:cubicBezTo>
                    <a:pt x="35" y="32"/>
                    <a:pt x="28" y="27"/>
                    <a:pt x="22" y="29"/>
                  </a:cubicBezTo>
                  <a:cubicBezTo>
                    <a:pt x="25" y="25"/>
                    <a:pt x="27" y="27"/>
                    <a:pt x="31" y="26"/>
                  </a:cubicBezTo>
                  <a:cubicBezTo>
                    <a:pt x="37" y="25"/>
                    <a:pt x="37" y="22"/>
                    <a:pt x="40" y="17"/>
                  </a:cubicBezTo>
                  <a:cubicBezTo>
                    <a:pt x="41" y="14"/>
                    <a:pt x="42" y="12"/>
                    <a:pt x="43" y="8"/>
                  </a:cubicBezTo>
                  <a:cubicBezTo>
                    <a:pt x="43" y="5"/>
                    <a:pt x="43" y="3"/>
                    <a:pt x="44" y="0"/>
                  </a:cubicBezTo>
                </a:path>
              </a:pathLst>
            </a:custGeom>
            <a:solidFill>
              <a:srgbClr val="C6A5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4" name="Freeform 513">
              <a:extLst>
                <a:ext uri="{FF2B5EF4-FFF2-40B4-BE49-F238E27FC236}">
                  <a16:creationId xmlns:a16="http://schemas.microsoft.com/office/drawing/2014/main" id="{885DE8CC-5F66-9989-12B0-7695D21998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2" y="2750"/>
              <a:ext cx="59" cy="131"/>
            </a:xfrm>
            <a:custGeom>
              <a:avLst/>
              <a:gdLst>
                <a:gd name="T0" fmla="*/ 231 w 26"/>
                <a:gd name="T1" fmla="*/ 12 h 54"/>
                <a:gd name="T2" fmla="*/ 166 w 26"/>
                <a:gd name="T3" fmla="*/ 29 h 54"/>
                <a:gd name="T4" fmla="*/ 93 w 26"/>
                <a:gd name="T5" fmla="*/ 0 h 54"/>
                <a:gd name="T6" fmla="*/ 102 w 26"/>
                <a:gd name="T7" fmla="*/ 189 h 54"/>
                <a:gd name="T8" fmla="*/ 57 w 26"/>
                <a:gd name="T9" fmla="*/ 301 h 54"/>
                <a:gd name="T10" fmla="*/ 0 w 26"/>
                <a:gd name="T11" fmla="*/ 388 h 54"/>
                <a:gd name="T12" fmla="*/ 102 w 26"/>
                <a:gd name="T13" fmla="*/ 429 h 54"/>
                <a:gd name="T14" fmla="*/ 154 w 26"/>
                <a:gd name="T15" fmla="*/ 541 h 54"/>
                <a:gd name="T16" fmla="*/ 129 w 26"/>
                <a:gd name="T17" fmla="*/ 771 h 54"/>
                <a:gd name="T18" fmla="*/ 247 w 26"/>
                <a:gd name="T19" fmla="*/ 742 h 54"/>
                <a:gd name="T20" fmla="*/ 186 w 26"/>
                <a:gd name="T21" fmla="*/ 570 h 54"/>
                <a:gd name="T22" fmla="*/ 186 w 26"/>
                <a:gd name="T23" fmla="*/ 388 h 54"/>
                <a:gd name="T24" fmla="*/ 175 w 26"/>
                <a:gd name="T25" fmla="*/ 160 h 54"/>
                <a:gd name="T26" fmla="*/ 304 w 26"/>
                <a:gd name="T27" fmla="*/ 12 h 5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6" h="54">
                  <a:moveTo>
                    <a:pt x="20" y="1"/>
                  </a:moveTo>
                  <a:cubicBezTo>
                    <a:pt x="18" y="1"/>
                    <a:pt x="16" y="2"/>
                    <a:pt x="14" y="2"/>
                  </a:cubicBezTo>
                  <a:cubicBezTo>
                    <a:pt x="12" y="2"/>
                    <a:pt x="10" y="1"/>
                    <a:pt x="8" y="0"/>
                  </a:cubicBezTo>
                  <a:cubicBezTo>
                    <a:pt x="9" y="4"/>
                    <a:pt x="9" y="9"/>
                    <a:pt x="9" y="13"/>
                  </a:cubicBezTo>
                  <a:cubicBezTo>
                    <a:pt x="8" y="16"/>
                    <a:pt x="7" y="19"/>
                    <a:pt x="5" y="21"/>
                  </a:cubicBezTo>
                  <a:cubicBezTo>
                    <a:pt x="4" y="23"/>
                    <a:pt x="1" y="25"/>
                    <a:pt x="0" y="27"/>
                  </a:cubicBezTo>
                  <a:cubicBezTo>
                    <a:pt x="3" y="28"/>
                    <a:pt x="6" y="28"/>
                    <a:pt x="9" y="30"/>
                  </a:cubicBezTo>
                  <a:cubicBezTo>
                    <a:pt x="11" y="32"/>
                    <a:pt x="12" y="35"/>
                    <a:pt x="13" y="38"/>
                  </a:cubicBezTo>
                  <a:cubicBezTo>
                    <a:pt x="14" y="43"/>
                    <a:pt x="11" y="49"/>
                    <a:pt x="11" y="54"/>
                  </a:cubicBezTo>
                  <a:cubicBezTo>
                    <a:pt x="14" y="52"/>
                    <a:pt x="17" y="52"/>
                    <a:pt x="21" y="52"/>
                  </a:cubicBezTo>
                  <a:cubicBezTo>
                    <a:pt x="17" y="48"/>
                    <a:pt x="16" y="45"/>
                    <a:pt x="16" y="40"/>
                  </a:cubicBezTo>
                  <a:cubicBezTo>
                    <a:pt x="16" y="36"/>
                    <a:pt x="17" y="31"/>
                    <a:pt x="16" y="27"/>
                  </a:cubicBezTo>
                  <a:cubicBezTo>
                    <a:pt x="15" y="21"/>
                    <a:pt x="13" y="16"/>
                    <a:pt x="15" y="11"/>
                  </a:cubicBezTo>
                  <a:cubicBezTo>
                    <a:pt x="17" y="6"/>
                    <a:pt x="21" y="3"/>
                    <a:pt x="26" y="1"/>
                  </a:cubicBezTo>
                </a:path>
              </a:pathLst>
            </a:custGeom>
            <a:solidFill>
              <a:srgbClr val="C6A5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5" name="Freeform 514">
              <a:extLst>
                <a:ext uri="{FF2B5EF4-FFF2-40B4-BE49-F238E27FC236}">
                  <a16:creationId xmlns:a16="http://schemas.microsoft.com/office/drawing/2014/main" id="{EB115D22-A9A0-A85B-E47E-86F2DADE13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6" y="2667"/>
              <a:ext cx="82" cy="73"/>
            </a:xfrm>
            <a:custGeom>
              <a:avLst/>
              <a:gdLst>
                <a:gd name="T0" fmla="*/ 426 w 36"/>
                <a:gd name="T1" fmla="*/ 112 h 30"/>
                <a:gd name="T2" fmla="*/ 390 w 36"/>
                <a:gd name="T3" fmla="*/ 343 h 30"/>
                <a:gd name="T4" fmla="*/ 260 w 36"/>
                <a:gd name="T5" fmla="*/ 302 h 30"/>
                <a:gd name="T6" fmla="*/ 73 w 36"/>
                <a:gd name="T7" fmla="*/ 433 h 30"/>
                <a:gd name="T8" fmla="*/ 57 w 36"/>
                <a:gd name="T9" fmla="*/ 131 h 30"/>
                <a:gd name="T10" fmla="*/ 11 w 36"/>
                <a:gd name="T11" fmla="*/ 41 h 30"/>
                <a:gd name="T12" fmla="*/ 73 w 36"/>
                <a:gd name="T13" fmla="*/ 29 h 30"/>
                <a:gd name="T14" fmla="*/ 109 w 36"/>
                <a:gd name="T15" fmla="*/ 161 h 30"/>
                <a:gd name="T16" fmla="*/ 141 w 36"/>
                <a:gd name="T17" fmla="*/ 273 h 30"/>
                <a:gd name="T18" fmla="*/ 321 w 36"/>
                <a:gd name="T19" fmla="*/ 19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6" h="30">
                  <a:moveTo>
                    <a:pt x="36" y="8"/>
                  </a:moveTo>
                  <a:cubicBezTo>
                    <a:pt x="31" y="10"/>
                    <a:pt x="30" y="20"/>
                    <a:pt x="33" y="24"/>
                  </a:cubicBezTo>
                  <a:cubicBezTo>
                    <a:pt x="30" y="22"/>
                    <a:pt x="25" y="20"/>
                    <a:pt x="22" y="21"/>
                  </a:cubicBezTo>
                  <a:cubicBezTo>
                    <a:pt x="15" y="22"/>
                    <a:pt x="12" y="27"/>
                    <a:pt x="6" y="30"/>
                  </a:cubicBezTo>
                  <a:cubicBezTo>
                    <a:pt x="11" y="24"/>
                    <a:pt x="10" y="14"/>
                    <a:pt x="5" y="9"/>
                  </a:cubicBezTo>
                  <a:cubicBezTo>
                    <a:pt x="4" y="7"/>
                    <a:pt x="0" y="5"/>
                    <a:pt x="1" y="3"/>
                  </a:cubicBezTo>
                  <a:cubicBezTo>
                    <a:pt x="2" y="0"/>
                    <a:pt x="5" y="0"/>
                    <a:pt x="6" y="2"/>
                  </a:cubicBezTo>
                  <a:cubicBezTo>
                    <a:pt x="8" y="3"/>
                    <a:pt x="8" y="9"/>
                    <a:pt x="9" y="11"/>
                  </a:cubicBezTo>
                  <a:cubicBezTo>
                    <a:pt x="9" y="13"/>
                    <a:pt x="10" y="17"/>
                    <a:pt x="12" y="19"/>
                  </a:cubicBezTo>
                  <a:cubicBezTo>
                    <a:pt x="16" y="22"/>
                    <a:pt x="25" y="16"/>
                    <a:pt x="27" y="13"/>
                  </a:cubicBezTo>
                </a:path>
              </a:pathLst>
            </a:custGeom>
            <a:solidFill>
              <a:srgbClr val="C6A5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6" name="Freeform 515">
              <a:extLst>
                <a:ext uri="{FF2B5EF4-FFF2-40B4-BE49-F238E27FC236}">
                  <a16:creationId xmlns:a16="http://schemas.microsoft.com/office/drawing/2014/main" id="{A77B9395-556A-8CD6-A0E6-095BB1334D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" y="2725"/>
              <a:ext cx="68" cy="73"/>
            </a:xfrm>
            <a:custGeom>
              <a:avLst/>
              <a:gdLst>
                <a:gd name="T0" fmla="*/ 211 w 30"/>
                <a:gd name="T1" fmla="*/ 161 h 30"/>
                <a:gd name="T2" fmla="*/ 247 w 30"/>
                <a:gd name="T3" fmla="*/ 433 h 30"/>
                <a:gd name="T4" fmla="*/ 277 w 30"/>
                <a:gd name="T5" fmla="*/ 421 h 30"/>
                <a:gd name="T6" fmla="*/ 277 w 30"/>
                <a:gd name="T7" fmla="*/ 190 h 30"/>
                <a:gd name="T8" fmla="*/ 349 w 30"/>
                <a:gd name="T9" fmla="*/ 0 h 30"/>
                <a:gd name="T10" fmla="*/ 165 w 30"/>
                <a:gd name="T11" fmla="*/ 131 h 30"/>
                <a:gd name="T12" fmla="*/ 45 w 30"/>
                <a:gd name="T13" fmla="*/ 131 h 30"/>
                <a:gd name="T14" fmla="*/ 220 w 30"/>
                <a:gd name="T15" fmla="*/ 173 h 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" h="30">
                  <a:moveTo>
                    <a:pt x="18" y="11"/>
                  </a:moveTo>
                  <a:cubicBezTo>
                    <a:pt x="23" y="15"/>
                    <a:pt x="22" y="25"/>
                    <a:pt x="21" y="30"/>
                  </a:cubicBezTo>
                  <a:cubicBezTo>
                    <a:pt x="22" y="29"/>
                    <a:pt x="23" y="29"/>
                    <a:pt x="24" y="29"/>
                  </a:cubicBezTo>
                  <a:cubicBezTo>
                    <a:pt x="22" y="24"/>
                    <a:pt x="22" y="18"/>
                    <a:pt x="24" y="13"/>
                  </a:cubicBezTo>
                  <a:cubicBezTo>
                    <a:pt x="25" y="8"/>
                    <a:pt x="29" y="5"/>
                    <a:pt x="30" y="0"/>
                  </a:cubicBezTo>
                  <a:cubicBezTo>
                    <a:pt x="24" y="4"/>
                    <a:pt x="21" y="10"/>
                    <a:pt x="14" y="9"/>
                  </a:cubicBezTo>
                  <a:cubicBezTo>
                    <a:pt x="12" y="9"/>
                    <a:pt x="0" y="6"/>
                    <a:pt x="4" y="9"/>
                  </a:cubicBezTo>
                  <a:cubicBezTo>
                    <a:pt x="7" y="12"/>
                    <a:pt x="15" y="10"/>
                    <a:pt x="19" y="12"/>
                  </a:cubicBezTo>
                </a:path>
              </a:pathLst>
            </a:custGeom>
            <a:solidFill>
              <a:srgbClr val="C6A5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7" name="Freeform 516">
              <a:extLst>
                <a:ext uri="{FF2B5EF4-FFF2-40B4-BE49-F238E27FC236}">
                  <a16:creationId xmlns:a16="http://schemas.microsoft.com/office/drawing/2014/main" id="{C568CFD2-9370-34CB-15E1-484065D98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3" y="2755"/>
              <a:ext cx="73" cy="116"/>
            </a:xfrm>
            <a:custGeom>
              <a:avLst/>
              <a:gdLst>
                <a:gd name="T0" fmla="*/ 25 w 32"/>
                <a:gd name="T1" fmla="*/ 0 h 48"/>
                <a:gd name="T2" fmla="*/ 130 w 32"/>
                <a:gd name="T3" fmla="*/ 309 h 48"/>
                <a:gd name="T4" fmla="*/ 251 w 32"/>
                <a:gd name="T5" fmla="*/ 326 h 48"/>
                <a:gd name="T6" fmla="*/ 370 w 32"/>
                <a:gd name="T7" fmla="*/ 367 h 48"/>
                <a:gd name="T8" fmla="*/ 167 w 32"/>
                <a:gd name="T9" fmla="*/ 425 h 48"/>
                <a:gd name="T10" fmla="*/ 84 w 32"/>
                <a:gd name="T11" fmla="*/ 677 h 48"/>
                <a:gd name="T12" fmla="*/ 11 w 32"/>
                <a:gd name="T13" fmla="*/ 636 h 48"/>
                <a:gd name="T14" fmla="*/ 94 w 32"/>
                <a:gd name="T15" fmla="*/ 396 h 48"/>
                <a:gd name="T16" fmla="*/ 11 w 32"/>
                <a:gd name="T17" fmla="*/ 227 h 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2" h="48">
                  <a:moveTo>
                    <a:pt x="2" y="0"/>
                  </a:moveTo>
                  <a:cubicBezTo>
                    <a:pt x="0" y="9"/>
                    <a:pt x="3" y="17"/>
                    <a:pt x="11" y="22"/>
                  </a:cubicBezTo>
                  <a:cubicBezTo>
                    <a:pt x="14" y="24"/>
                    <a:pt x="17" y="24"/>
                    <a:pt x="21" y="23"/>
                  </a:cubicBezTo>
                  <a:cubicBezTo>
                    <a:pt x="24" y="23"/>
                    <a:pt x="32" y="21"/>
                    <a:pt x="31" y="26"/>
                  </a:cubicBezTo>
                  <a:cubicBezTo>
                    <a:pt x="25" y="25"/>
                    <a:pt x="18" y="26"/>
                    <a:pt x="14" y="30"/>
                  </a:cubicBezTo>
                  <a:cubicBezTo>
                    <a:pt x="9" y="34"/>
                    <a:pt x="10" y="43"/>
                    <a:pt x="7" y="48"/>
                  </a:cubicBezTo>
                  <a:cubicBezTo>
                    <a:pt x="5" y="46"/>
                    <a:pt x="3" y="45"/>
                    <a:pt x="1" y="45"/>
                  </a:cubicBezTo>
                  <a:cubicBezTo>
                    <a:pt x="7" y="43"/>
                    <a:pt x="10" y="35"/>
                    <a:pt x="8" y="28"/>
                  </a:cubicBezTo>
                  <a:cubicBezTo>
                    <a:pt x="7" y="23"/>
                    <a:pt x="2" y="21"/>
                    <a:pt x="1" y="16"/>
                  </a:cubicBezTo>
                </a:path>
              </a:pathLst>
            </a:custGeom>
            <a:solidFill>
              <a:srgbClr val="C6A5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8" name="Freeform 517">
              <a:extLst>
                <a:ext uri="{FF2B5EF4-FFF2-40B4-BE49-F238E27FC236}">
                  <a16:creationId xmlns:a16="http://schemas.microsoft.com/office/drawing/2014/main" id="{5C176B1E-7C2B-E4BD-8460-F0A9592FB6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6" y="2621"/>
              <a:ext cx="73" cy="80"/>
            </a:xfrm>
            <a:custGeom>
              <a:avLst/>
              <a:gdLst>
                <a:gd name="T0" fmla="*/ 119 w 32"/>
                <a:gd name="T1" fmla="*/ 199 h 33"/>
                <a:gd name="T2" fmla="*/ 84 w 32"/>
                <a:gd name="T3" fmla="*/ 342 h 33"/>
                <a:gd name="T4" fmla="*/ 48 w 32"/>
                <a:gd name="T5" fmla="*/ 470 h 33"/>
                <a:gd name="T6" fmla="*/ 84 w 32"/>
                <a:gd name="T7" fmla="*/ 429 h 33"/>
                <a:gd name="T8" fmla="*/ 119 w 32"/>
                <a:gd name="T9" fmla="*/ 359 h 33"/>
                <a:gd name="T10" fmla="*/ 224 w 32"/>
                <a:gd name="T11" fmla="*/ 310 h 33"/>
                <a:gd name="T12" fmla="*/ 354 w 32"/>
                <a:gd name="T13" fmla="*/ 400 h 33"/>
                <a:gd name="T14" fmla="*/ 333 w 32"/>
                <a:gd name="T15" fmla="*/ 141 h 33"/>
                <a:gd name="T16" fmla="*/ 370 w 32"/>
                <a:gd name="T17" fmla="*/ 70 h 33"/>
                <a:gd name="T18" fmla="*/ 260 w 32"/>
                <a:gd name="T19" fmla="*/ 0 h 33"/>
                <a:gd name="T20" fmla="*/ 297 w 32"/>
                <a:gd name="T21" fmla="*/ 128 h 33"/>
                <a:gd name="T22" fmla="*/ 260 w 32"/>
                <a:gd name="T23" fmla="*/ 240 h 33"/>
                <a:gd name="T24" fmla="*/ 119 w 32"/>
                <a:gd name="T25" fmla="*/ 211 h 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" h="33">
                  <a:moveTo>
                    <a:pt x="10" y="14"/>
                  </a:moveTo>
                  <a:cubicBezTo>
                    <a:pt x="10" y="18"/>
                    <a:pt x="9" y="21"/>
                    <a:pt x="7" y="24"/>
                  </a:cubicBezTo>
                  <a:cubicBezTo>
                    <a:pt x="6" y="26"/>
                    <a:pt x="0" y="31"/>
                    <a:pt x="4" y="33"/>
                  </a:cubicBezTo>
                  <a:cubicBezTo>
                    <a:pt x="5" y="31"/>
                    <a:pt x="6" y="31"/>
                    <a:pt x="7" y="30"/>
                  </a:cubicBezTo>
                  <a:cubicBezTo>
                    <a:pt x="9" y="28"/>
                    <a:pt x="9" y="26"/>
                    <a:pt x="10" y="25"/>
                  </a:cubicBezTo>
                  <a:cubicBezTo>
                    <a:pt x="12" y="24"/>
                    <a:pt x="17" y="22"/>
                    <a:pt x="19" y="22"/>
                  </a:cubicBezTo>
                  <a:cubicBezTo>
                    <a:pt x="22" y="22"/>
                    <a:pt x="29" y="25"/>
                    <a:pt x="30" y="28"/>
                  </a:cubicBezTo>
                  <a:cubicBezTo>
                    <a:pt x="28" y="24"/>
                    <a:pt x="25" y="14"/>
                    <a:pt x="28" y="10"/>
                  </a:cubicBezTo>
                  <a:cubicBezTo>
                    <a:pt x="29" y="8"/>
                    <a:pt x="32" y="9"/>
                    <a:pt x="31" y="5"/>
                  </a:cubicBezTo>
                  <a:cubicBezTo>
                    <a:pt x="30" y="2"/>
                    <a:pt x="25" y="0"/>
                    <a:pt x="22" y="0"/>
                  </a:cubicBezTo>
                  <a:cubicBezTo>
                    <a:pt x="23" y="3"/>
                    <a:pt x="26" y="5"/>
                    <a:pt x="25" y="9"/>
                  </a:cubicBezTo>
                  <a:cubicBezTo>
                    <a:pt x="25" y="12"/>
                    <a:pt x="24" y="15"/>
                    <a:pt x="22" y="17"/>
                  </a:cubicBezTo>
                  <a:cubicBezTo>
                    <a:pt x="18" y="20"/>
                    <a:pt x="12" y="19"/>
                    <a:pt x="10" y="15"/>
                  </a:cubicBezTo>
                </a:path>
              </a:pathLst>
            </a:custGeom>
            <a:solidFill>
              <a:srgbClr val="C6A5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9" name="Freeform 518">
              <a:extLst>
                <a:ext uri="{FF2B5EF4-FFF2-40B4-BE49-F238E27FC236}">
                  <a16:creationId xmlns:a16="http://schemas.microsoft.com/office/drawing/2014/main" id="{3312183B-1668-4CF9-7B18-68EC7033D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3" y="2910"/>
              <a:ext cx="32" cy="44"/>
            </a:xfrm>
            <a:custGeom>
              <a:avLst/>
              <a:gdLst>
                <a:gd name="T0" fmla="*/ 0 w 14"/>
                <a:gd name="T1" fmla="*/ 59 h 18"/>
                <a:gd name="T2" fmla="*/ 57 w 14"/>
                <a:gd name="T3" fmla="*/ 264 h 18"/>
                <a:gd name="T4" fmla="*/ 167 w 14"/>
                <a:gd name="T5" fmla="*/ 191 h 18"/>
                <a:gd name="T6" fmla="*/ 85 w 14"/>
                <a:gd name="T7" fmla="*/ 120 h 18"/>
                <a:gd name="T8" fmla="*/ 110 w 14"/>
                <a:gd name="T9" fmla="*/ 0 h 18"/>
                <a:gd name="T10" fmla="*/ 11 w 14"/>
                <a:gd name="T11" fmla="*/ 42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18">
                  <a:moveTo>
                    <a:pt x="0" y="4"/>
                  </a:moveTo>
                  <a:cubicBezTo>
                    <a:pt x="3" y="7"/>
                    <a:pt x="5" y="13"/>
                    <a:pt x="5" y="18"/>
                  </a:cubicBezTo>
                  <a:cubicBezTo>
                    <a:pt x="5" y="13"/>
                    <a:pt x="11" y="12"/>
                    <a:pt x="14" y="13"/>
                  </a:cubicBezTo>
                  <a:cubicBezTo>
                    <a:pt x="11" y="14"/>
                    <a:pt x="8" y="11"/>
                    <a:pt x="7" y="8"/>
                  </a:cubicBezTo>
                  <a:cubicBezTo>
                    <a:pt x="6" y="4"/>
                    <a:pt x="8" y="3"/>
                    <a:pt x="9" y="0"/>
                  </a:cubicBezTo>
                  <a:cubicBezTo>
                    <a:pt x="7" y="2"/>
                    <a:pt x="4" y="2"/>
                    <a:pt x="1" y="3"/>
                  </a:cubicBezTo>
                </a:path>
              </a:pathLst>
            </a:custGeom>
            <a:solidFill>
              <a:srgbClr val="C6A5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0" name="Freeform 519">
              <a:extLst>
                <a:ext uri="{FF2B5EF4-FFF2-40B4-BE49-F238E27FC236}">
                  <a16:creationId xmlns:a16="http://schemas.microsoft.com/office/drawing/2014/main" id="{B4A3756D-1B5A-B5D7-D01B-FE9F0A4748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4" y="2905"/>
              <a:ext cx="50" cy="27"/>
            </a:xfrm>
            <a:custGeom>
              <a:avLst/>
              <a:gdLst>
                <a:gd name="T0" fmla="*/ 232 w 22"/>
                <a:gd name="T1" fmla="*/ 162 h 11"/>
                <a:gd name="T2" fmla="*/ 0 w 22"/>
                <a:gd name="T3" fmla="*/ 150 h 11"/>
                <a:gd name="T4" fmla="*/ 57 w 22"/>
                <a:gd name="T5" fmla="*/ 71 h 11"/>
                <a:gd name="T6" fmla="*/ 73 w 22"/>
                <a:gd name="T7" fmla="*/ 0 h 11"/>
                <a:gd name="T8" fmla="*/ 155 w 22"/>
                <a:gd name="T9" fmla="*/ 71 h 11"/>
                <a:gd name="T10" fmla="*/ 259 w 22"/>
                <a:gd name="T11" fmla="*/ 71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1">
                  <a:moveTo>
                    <a:pt x="20" y="11"/>
                  </a:moveTo>
                  <a:cubicBezTo>
                    <a:pt x="15" y="3"/>
                    <a:pt x="8" y="7"/>
                    <a:pt x="0" y="10"/>
                  </a:cubicBezTo>
                  <a:cubicBezTo>
                    <a:pt x="2" y="9"/>
                    <a:pt x="4" y="7"/>
                    <a:pt x="5" y="5"/>
                  </a:cubicBezTo>
                  <a:cubicBezTo>
                    <a:pt x="5" y="3"/>
                    <a:pt x="5" y="1"/>
                    <a:pt x="6" y="0"/>
                  </a:cubicBezTo>
                  <a:cubicBezTo>
                    <a:pt x="8" y="2"/>
                    <a:pt x="10" y="4"/>
                    <a:pt x="13" y="5"/>
                  </a:cubicBezTo>
                  <a:cubicBezTo>
                    <a:pt x="15" y="6"/>
                    <a:pt x="20" y="4"/>
                    <a:pt x="22" y="5"/>
                  </a:cubicBezTo>
                </a:path>
              </a:pathLst>
            </a:custGeom>
            <a:solidFill>
              <a:srgbClr val="C6A5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1" name="Freeform 520">
              <a:extLst>
                <a:ext uri="{FF2B5EF4-FFF2-40B4-BE49-F238E27FC236}">
                  <a16:creationId xmlns:a16="http://schemas.microsoft.com/office/drawing/2014/main" id="{329EB445-52DF-5189-B10E-CFA0FD8E1E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7" y="2604"/>
              <a:ext cx="37" cy="41"/>
            </a:xfrm>
            <a:custGeom>
              <a:avLst/>
              <a:gdLst>
                <a:gd name="T0" fmla="*/ 65 w 16"/>
                <a:gd name="T1" fmla="*/ 41 h 17"/>
                <a:gd name="T2" fmla="*/ 37 w 16"/>
                <a:gd name="T3" fmla="*/ 169 h 17"/>
                <a:gd name="T4" fmla="*/ 12 w 16"/>
                <a:gd name="T5" fmla="*/ 239 h 17"/>
                <a:gd name="T6" fmla="*/ 199 w 16"/>
                <a:gd name="T7" fmla="*/ 239 h 17"/>
                <a:gd name="T8" fmla="*/ 187 w 16"/>
                <a:gd name="T9" fmla="*/ 82 h 17"/>
                <a:gd name="T10" fmla="*/ 65 w 16"/>
                <a:gd name="T11" fmla="*/ 2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" h="17">
                  <a:moveTo>
                    <a:pt x="5" y="3"/>
                  </a:moveTo>
                  <a:cubicBezTo>
                    <a:pt x="4" y="6"/>
                    <a:pt x="5" y="9"/>
                    <a:pt x="3" y="12"/>
                  </a:cubicBezTo>
                  <a:cubicBezTo>
                    <a:pt x="1" y="14"/>
                    <a:pt x="0" y="14"/>
                    <a:pt x="1" y="17"/>
                  </a:cubicBezTo>
                  <a:cubicBezTo>
                    <a:pt x="3" y="9"/>
                    <a:pt x="11" y="15"/>
                    <a:pt x="16" y="17"/>
                  </a:cubicBezTo>
                  <a:cubicBezTo>
                    <a:pt x="14" y="13"/>
                    <a:pt x="15" y="10"/>
                    <a:pt x="15" y="6"/>
                  </a:cubicBezTo>
                  <a:cubicBezTo>
                    <a:pt x="11" y="5"/>
                    <a:pt x="10" y="0"/>
                    <a:pt x="5" y="2"/>
                  </a:cubicBezTo>
                </a:path>
              </a:pathLst>
            </a:custGeom>
            <a:solidFill>
              <a:srgbClr val="C6A5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2" name="Freeform 521">
              <a:extLst>
                <a:ext uri="{FF2B5EF4-FFF2-40B4-BE49-F238E27FC236}">
                  <a16:creationId xmlns:a16="http://schemas.microsoft.com/office/drawing/2014/main" id="{A9C2EC86-3490-C5B3-99F1-683B474507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2996"/>
              <a:ext cx="59" cy="36"/>
            </a:xfrm>
            <a:custGeom>
              <a:avLst/>
              <a:gdLst>
                <a:gd name="T0" fmla="*/ 25 w 26"/>
                <a:gd name="T1" fmla="*/ 0 h 15"/>
                <a:gd name="T2" fmla="*/ 11 w 26"/>
                <a:gd name="T3" fmla="*/ 206 h 15"/>
                <a:gd name="T4" fmla="*/ 166 w 26"/>
                <a:gd name="T5" fmla="*/ 149 h 15"/>
                <a:gd name="T6" fmla="*/ 268 w 26"/>
                <a:gd name="T7" fmla="*/ 206 h 15"/>
                <a:gd name="T8" fmla="*/ 293 w 26"/>
                <a:gd name="T9" fmla="*/ 127 h 15"/>
                <a:gd name="T10" fmla="*/ 211 w 26"/>
                <a:gd name="T11" fmla="*/ 127 h 15"/>
                <a:gd name="T12" fmla="*/ 36 w 26"/>
                <a:gd name="T13" fmla="*/ 0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" h="15">
                  <a:moveTo>
                    <a:pt x="2" y="0"/>
                  </a:moveTo>
                  <a:cubicBezTo>
                    <a:pt x="2" y="5"/>
                    <a:pt x="0" y="11"/>
                    <a:pt x="1" y="15"/>
                  </a:cubicBezTo>
                  <a:cubicBezTo>
                    <a:pt x="4" y="12"/>
                    <a:pt x="9" y="11"/>
                    <a:pt x="14" y="11"/>
                  </a:cubicBezTo>
                  <a:cubicBezTo>
                    <a:pt x="19" y="11"/>
                    <a:pt x="19" y="13"/>
                    <a:pt x="23" y="15"/>
                  </a:cubicBezTo>
                  <a:cubicBezTo>
                    <a:pt x="23" y="13"/>
                    <a:pt x="26" y="10"/>
                    <a:pt x="25" y="9"/>
                  </a:cubicBezTo>
                  <a:cubicBezTo>
                    <a:pt x="25" y="6"/>
                    <a:pt x="20" y="8"/>
                    <a:pt x="18" y="9"/>
                  </a:cubicBezTo>
                  <a:cubicBezTo>
                    <a:pt x="10" y="9"/>
                    <a:pt x="7" y="7"/>
                    <a:pt x="3" y="0"/>
                  </a:cubicBezTo>
                </a:path>
              </a:pathLst>
            </a:custGeom>
            <a:solidFill>
              <a:srgbClr val="C6A5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3" name="Freeform 522">
              <a:extLst>
                <a:ext uri="{FF2B5EF4-FFF2-40B4-BE49-F238E27FC236}">
                  <a16:creationId xmlns:a16="http://schemas.microsoft.com/office/drawing/2014/main" id="{6D1A5831-0D09-BD40-ED84-0A7339ACFC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" y="3005"/>
              <a:ext cx="36" cy="68"/>
            </a:xfrm>
            <a:custGeom>
              <a:avLst/>
              <a:gdLst>
                <a:gd name="T0" fmla="*/ 0 w 16"/>
                <a:gd name="T1" fmla="*/ 70 h 28"/>
                <a:gd name="T2" fmla="*/ 81 w 16"/>
                <a:gd name="T3" fmla="*/ 0 h 28"/>
                <a:gd name="T4" fmla="*/ 182 w 16"/>
                <a:gd name="T5" fmla="*/ 41 h 28"/>
                <a:gd name="T6" fmla="*/ 117 w 16"/>
                <a:gd name="T7" fmla="*/ 202 h 28"/>
                <a:gd name="T8" fmla="*/ 25 w 16"/>
                <a:gd name="T9" fmla="*/ 401 h 28"/>
                <a:gd name="T10" fmla="*/ 36 w 16"/>
                <a:gd name="T11" fmla="*/ 10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" h="28">
                  <a:moveTo>
                    <a:pt x="0" y="5"/>
                  </a:moveTo>
                  <a:cubicBezTo>
                    <a:pt x="3" y="5"/>
                    <a:pt x="5" y="1"/>
                    <a:pt x="7" y="0"/>
                  </a:cubicBezTo>
                  <a:cubicBezTo>
                    <a:pt x="7" y="5"/>
                    <a:pt x="13" y="4"/>
                    <a:pt x="16" y="3"/>
                  </a:cubicBezTo>
                  <a:cubicBezTo>
                    <a:pt x="12" y="6"/>
                    <a:pt x="11" y="10"/>
                    <a:pt x="10" y="14"/>
                  </a:cubicBezTo>
                  <a:cubicBezTo>
                    <a:pt x="8" y="20"/>
                    <a:pt x="6" y="23"/>
                    <a:pt x="2" y="28"/>
                  </a:cubicBezTo>
                  <a:cubicBezTo>
                    <a:pt x="4" y="21"/>
                    <a:pt x="8" y="13"/>
                    <a:pt x="3" y="7"/>
                  </a:cubicBezTo>
                </a:path>
              </a:pathLst>
            </a:custGeom>
            <a:solidFill>
              <a:srgbClr val="C6A5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4" name="Freeform 523">
              <a:extLst>
                <a:ext uri="{FF2B5EF4-FFF2-40B4-BE49-F238E27FC236}">
                  <a16:creationId xmlns:a16="http://schemas.microsoft.com/office/drawing/2014/main" id="{15F07967-2AD4-BAC7-271A-9F8F9A14F8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1" y="2774"/>
              <a:ext cx="21" cy="51"/>
            </a:xfrm>
            <a:custGeom>
              <a:avLst/>
              <a:gdLst>
                <a:gd name="T0" fmla="*/ 86 w 9"/>
                <a:gd name="T1" fmla="*/ 0 h 21"/>
                <a:gd name="T2" fmla="*/ 0 w 9"/>
                <a:gd name="T3" fmla="*/ 211 h 21"/>
                <a:gd name="T4" fmla="*/ 86 w 9"/>
                <a:gd name="T5" fmla="*/ 301 h 21"/>
                <a:gd name="T6" fmla="*/ 114 w 9"/>
                <a:gd name="T7" fmla="*/ 41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21">
                  <a:moveTo>
                    <a:pt x="7" y="0"/>
                  </a:moveTo>
                  <a:cubicBezTo>
                    <a:pt x="7" y="5"/>
                    <a:pt x="3" y="12"/>
                    <a:pt x="0" y="15"/>
                  </a:cubicBezTo>
                  <a:cubicBezTo>
                    <a:pt x="4" y="16"/>
                    <a:pt x="6" y="18"/>
                    <a:pt x="7" y="21"/>
                  </a:cubicBezTo>
                  <a:cubicBezTo>
                    <a:pt x="7" y="15"/>
                    <a:pt x="6" y="8"/>
                    <a:pt x="9" y="3"/>
                  </a:cubicBezTo>
                </a:path>
              </a:pathLst>
            </a:custGeom>
            <a:solidFill>
              <a:srgbClr val="7D1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5" name="Freeform 524">
              <a:extLst>
                <a:ext uri="{FF2B5EF4-FFF2-40B4-BE49-F238E27FC236}">
                  <a16:creationId xmlns:a16="http://schemas.microsoft.com/office/drawing/2014/main" id="{EAA107C5-A8FB-CD76-7154-8F4F7F90A4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" y="2728"/>
              <a:ext cx="23" cy="24"/>
            </a:xfrm>
            <a:custGeom>
              <a:avLst/>
              <a:gdLst>
                <a:gd name="T0" fmla="*/ 64 w 10"/>
                <a:gd name="T1" fmla="*/ 0 h 10"/>
                <a:gd name="T2" fmla="*/ 0 w 10"/>
                <a:gd name="T3" fmla="*/ 139 h 10"/>
                <a:gd name="T4" fmla="*/ 122 w 10"/>
                <a:gd name="T5" fmla="*/ 139 h 10"/>
                <a:gd name="T6" fmla="*/ 85 w 10"/>
                <a:gd name="T7" fmla="*/ 58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0">
                  <a:moveTo>
                    <a:pt x="5" y="0"/>
                  </a:moveTo>
                  <a:cubicBezTo>
                    <a:pt x="5" y="5"/>
                    <a:pt x="4" y="8"/>
                    <a:pt x="0" y="10"/>
                  </a:cubicBezTo>
                  <a:cubicBezTo>
                    <a:pt x="3" y="10"/>
                    <a:pt x="6" y="9"/>
                    <a:pt x="10" y="10"/>
                  </a:cubicBezTo>
                  <a:cubicBezTo>
                    <a:pt x="9" y="8"/>
                    <a:pt x="8" y="6"/>
                    <a:pt x="7" y="4"/>
                  </a:cubicBezTo>
                </a:path>
              </a:pathLst>
            </a:custGeom>
            <a:solidFill>
              <a:srgbClr val="7D1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6" name="Freeform 525">
              <a:extLst>
                <a:ext uri="{FF2B5EF4-FFF2-40B4-BE49-F238E27FC236}">
                  <a16:creationId xmlns:a16="http://schemas.microsoft.com/office/drawing/2014/main" id="{DF7D09F3-3ACB-45AA-719D-6C05767BBA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4" y="2674"/>
              <a:ext cx="34" cy="42"/>
            </a:xfrm>
            <a:custGeom>
              <a:avLst/>
              <a:gdLst>
                <a:gd name="T0" fmla="*/ 129 w 15"/>
                <a:gd name="T1" fmla="*/ 0 h 17"/>
                <a:gd name="T2" fmla="*/ 45 w 15"/>
                <a:gd name="T3" fmla="*/ 121 h 17"/>
                <a:gd name="T4" fmla="*/ 0 w 15"/>
                <a:gd name="T5" fmla="*/ 212 h 17"/>
                <a:gd name="T6" fmla="*/ 93 w 15"/>
                <a:gd name="T7" fmla="*/ 257 h 17"/>
                <a:gd name="T8" fmla="*/ 93 w 15"/>
                <a:gd name="T9" fmla="*/ 104 h 17"/>
                <a:gd name="T10" fmla="*/ 138 w 15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17">
                  <a:moveTo>
                    <a:pt x="11" y="0"/>
                  </a:moveTo>
                  <a:cubicBezTo>
                    <a:pt x="10" y="4"/>
                    <a:pt x="7" y="4"/>
                    <a:pt x="4" y="8"/>
                  </a:cubicBezTo>
                  <a:cubicBezTo>
                    <a:pt x="2" y="11"/>
                    <a:pt x="4" y="14"/>
                    <a:pt x="0" y="14"/>
                  </a:cubicBezTo>
                  <a:cubicBezTo>
                    <a:pt x="3" y="14"/>
                    <a:pt x="6" y="14"/>
                    <a:pt x="8" y="17"/>
                  </a:cubicBezTo>
                  <a:cubicBezTo>
                    <a:pt x="6" y="13"/>
                    <a:pt x="6" y="11"/>
                    <a:pt x="8" y="7"/>
                  </a:cubicBezTo>
                  <a:cubicBezTo>
                    <a:pt x="10" y="5"/>
                    <a:pt x="15" y="4"/>
                    <a:pt x="12" y="0"/>
                  </a:cubicBezTo>
                </a:path>
              </a:pathLst>
            </a:custGeom>
            <a:solidFill>
              <a:srgbClr val="7D1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7" name="Freeform 526">
              <a:extLst>
                <a:ext uri="{FF2B5EF4-FFF2-40B4-BE49-F238E27FC236}">
                  <a16:creationId xmlns:a16="http://schemas.microsoft.com/office/drawing/2014/main" id="{5A2937A6-A99D-8EE1-8A86-744E12C20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9" y="2854"/>
              <a:ext cx="27" cy="51"/>
            </a:xfrm>
            <a:custGeom>
              <a:avLst/>
              <a:gdLst>
                <a:gd name="T0" fmla="*/ 101 w 12"/>
                <a:gd name="T1" fmla="*/ 0 h 21"/>
                <a:gd name="T2" fmla="*/ 0 w 12"/>
                <a:gd name="T3" fmla="*/ 112 h 21"/>
                <a:gd name="T4" fmla="*/ 81 w 12"/>
                <a:gd name="T5" fmla="*/ 301 h 21"/>
                <a:gd name="T6" fmla="*/ 126 w 12"/>
                <a:gd name="T7" fmla="*/ 12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1">
                  <a:moveTo>
                    <a:pt x="9" y="0"/>
                  </a:moveTo>
                  <a:cubicBezTo>
                    <a:pt x="9" y="5"/>
                    <a:pt x="4" y="7"/>
                    <a:pt x="0" y="8"/>
                  </a:cubicBezTo>
                  <a:cubicBezTo>
                    <a:pt x="9" y="10"/>
                    <a:pt x="8" y="14"/>
                    <a:pt x="7" y="21"/>
                  </a:cubicBezTo>
                  <a:cubicBezTo>
                    <a:pt x="12" y="17"/>
                    <a:pt x="6" y="6"/>
                    <a:pt x="11" y="1"/>
                  </a:cubicBezTo>
                </a:path>
              </a:pathLst>
            </a:custGeom>
            <a:solidFill>
              <a:srgbClr val="7D1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8" name="Freeform 527">
              <a:extLst>
                <a:ext uri="{FF2B5EF4-FFF2-40B4-BE49-F238E27FC236}">
                  <a16:creationId xmlns:a16="http://schemas.microsoft.com/office/drawing/2014/main" id="{F2A0040A-67AF-3ED1-E31D-B27171D4E9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9" y="2808"/>
              <a:ext cx="23" cy="27"/>
            </a:xfrm>
            <a:custGeom>
              <a:avLst/>
              <a:gdLst>
                <a:gd name="T0" fmla="*/ 0 w 10"/>
                <a:gd name="T1" fmla="*/ 0 h 11"/>
                <a:gd name="T2" fmla="*/ 28 w 10"/>
                <a:gd name="T3" fmla="*/ 162 h 11"/>
                <a:gd name="T4" fmla="*/ 122 w 10"/>
                <a:gd name="T5" fmla="*/ 91 h 11"/>
                <a:gd name="T6" fmla="*/ 37 w 10"/>
                <a:gd name="T7" fmla="*/ 29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1">
                  <a:moveTo>
                    <a:pt x="0" y="0"/>
                  </a:moveTo>
                  <a:cubicBezTo>
                    <a:pt x="1" y="4"/>
                    <a:pt x="2" y="8"/>
                    <a:pt x="2" y="11"/>
                  </a:cubicBezTo>
                  <a:cubicBezTo>
                    <a:pt x="3" y="8"/>
                    <a:pt x="7" y="2"/>
                    <a:pt x="10" y="6"/>
                  </a:cubicBezTo>
                  <a:cubicBezTo>
                    <a:pt x="7" y="6"/>
                    <a:pt x="6" y="3"/>
                    <a:pt x="3" y="2"/>
                  </a:cubicBezTo>
                </a:path>
              </a:pathLst>
            </a:custGeom>
            <a:solidFill>
              <a:srgbClr val="7D1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9" name="Freeform 528">
              <a:extLst>
                <a:ext uri="{FF2B5EF4-FFF2-40B4-BE49-F238E27FC236}">
                  <a16:creationId xmlns:a16="http://schemas.microsoft.com/office/drawing/2014/main" id="{606F6AF3-7C4A-B54D-3565-96CB2127E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6" y="2713"/>
              <a:ext cx="21" cy="17"/>
            </a:xfrm>
            <a:custGeom>
              <a:avLst/>
              <a:gdLst>
                <a:gd name="T0" fmla="*/ 12 w 9"/>
                <a:gd name="T1" fmla="*/ 0 h 7"/>
                <a:gd name="T2" fmla="*/ 0 w 9"/>
                <a:gd name="T3" fmla="*/ 100 h 7"/>
                <a:gd name="T4" fmla="*/ 114 w 9"/>
                <a:gd name="T5" fmla="*/ 12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7">
                  <a:moveTo>
                    <a:pt x="1" y="0"/>
                  </a:moveTo>
                  <a:cubicBezTo>
                    <a:pt x="1" y="2"/>
                    <a:pt x="1" y="5"/>
                    <a:pt x="0" y="7"/>
                  </a:cubicBezTo>
                  <a:cubicBezTo>
                    <a:pt x="1" y="3"/>
                    <a:pt x="5" y="2"/>
                    <a:pt x="9" y="1"/>
                  </a:cubicBezTo>
                </a:path>
              </a:pathLst>
            </a:custGeom>
            <a:solidFill>
              <a:srgbClr val="7D1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0" name="Freeform 529">
              <a:extLst>
                <a:ext uri="{FF2B5EF4-FFF2-40B4-BE49-F238E27FC236}">
                  <a16:creationId xmlns:a16="http://schemas.microsoft.com/office/drawing/2014/main" id="{BBAC0848-317D-FB33-0E55-800876500B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3" y="2915"/>
              <a:ext cx="14" cy="22"/>
            </a:xfrm>
            <a:custGeom>
              <a:avLst/>
              <a:gdLst>
                <a:gd name="T0" fmla="*/ 77 w 6"/>
                <a:gd name="T1" fmla="*/ 0 h 9"/>
                <a:gd name="T2" fmla="*/ 0 w 6"/>
                <a:gd name="T3" fmla="*/ 29 h 9"/>
                <a:gd name="T4" fmla="*/ 65 w 6"/>
                <a:gd name="T5" fmla="*/ 132 h 9"/>
                <a:gd name="T6" fmla="*/ 77 w 6"/>
                <a:gd name="T7" fmla="*/ 71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9">
                  <a:moveTo>
                    <a:pt x="6" y="0"/>
                  </a:moveTo>
                  <a:cubicBezTo>
                    <a:pt x="4" y="1"/>
                    <a:pt x="2" y="2"/>
                    <a:pt x="0" y="2"/>
                  </a:cubicBezTo>
                  <a:cubicBezTo>
                    <a:pt x="3" y="3"/>
                    <a:pt x="4" y="6"/>
                    <a:pt x="5" y="9"/>
                  </a:cubicBezTo>
                  <a:cubicBezTo>
                    <a:pt x="6" y="9"/>
                    <a:pt x="6" y="6"/>
                    <a:pt x="6" y="5"/>
                  </a:cubicBezTo>
                </a:path>
              </a:pathLst>
            </a:custGeom>
            <a:solidFill>
              <a:srgbClr val="7D1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1" name="Freeform 530">
              <a:extLst>
                <a:ext uri="{FF2B5EF4-FFF2-40B4-BE49-F238E27FC236}">
                  <a16:creationId xmlns:a16="http://schemas.microsoft.com/office/drawing/2014/main" id="{FE9C40F7-D961-A0D8-5D6A-B3257B3632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8" y="2996"/>
              <a:ext cx="28" cy="36"/>
            </a:xfrm>
            <a:custGeom>
              <a:avLst/>
              <a:gdLst>
                <a:gd name="T0" fmla="*/ 86 w 12"/>
                <a:gd name="T1" fmla="*/ 0 h 15"/>
                <a:gd name="T2" fmla="*/ 0 w 12"/>
                <a:gd name="T3" fmla="*/ 139 h 15"/>
                <a:gd name="T4" fmla="*/ 77 w 12"/>
                <a:gd name="T5" fmla="*/ 206 h 15"/>
                <a:gd name="T6" fmla="*/ 152 w 12"/>
                <a:gd name="T7" fmla="*/ 29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5">
                  <a:moveTo>
                    <a:pt x="7" y="0"/>
                  </a:moveTo>
                  <a:cubicBezTo>
                    <a:pt x="6" y="5"/>
                    <a:pt x="3" y="8"/>
                    <a:pt x="0" y="10"/>
                  </a:cubicBezTo>
                  <a:cubicBezTo>
                    <a:pt x="3" y="10"/>
                    <a:pt x="6" y="12"/>
                    <a:pt x="6" y="15"/>
                  </a:cubicBezTo>
                  <a:cubicBezTo>
                    <a:pt x="6" y="10"/>
                    <a:pt x="9" y="6"/>
                    <a:pt x="12" y="2"/>
                  </a:cubicBezTo>
                </a:path>
              </a:pathLst>
            </a:custGeom>
            <a:solidFill>
              <a:srgbClr val="7D1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2" name="Freeform 531">
              <a:extLst>
                <a:ext uri="{FF2B5EF4-FFF2-40B4-BE49-F238E27FC236}">
                  <a16:creationId xmlns:a16="http://schemas.microsoft.com/office/drawing/2014/main" id="{225CC0C1-618C-FE2A-DA80-9ED1E5F60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4" y="2745"/>
              <a:ext cx="16" cy="24"/>
            </a:xfrm>
            <a:custGeom>
              <a:avLst/>
              <a:gdLst>
                <a:gd name="T0" fmla="*/ 0 w 7"/>
                <a:gd name="T1" fmla="*/ 29 h 10"/>
                <a:gd name="T2" fmla="*/ 57 w 7"/>
                <a:gd name="T3" fmla="*/ 139 h 10"/>
                <a:gd name="T4" fmla="*/ 85 w 7"/>
                <a:gd name="T5" fmla="*/ 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10">
                  <a:moveTo>
                    <a:pt x="0" y="2"/>
                  </a:moveTo>
                  <a:cubicBezTo>
                    <a:pt x="3" y="4"/>
                    <a:pt x="4" y="7"/>
                    <a:pt x="5" y="10"/>
                  </a:cubicBezTo>
                  <a:cubicBezTo>
                    <a:pt x="3" y="7"/>
                    <a:pt x="5" y="3"/>
                    <a:pt x="7" y="0"/>
                  </a:cubicBezTo>
                </a:path>
              </a:pathLst>
            </a:custGeom>
            <a:solidFill>
              <a:srgbClr val="7D1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3" name="Freeform 532">
              <a:extLst>
                <a:ext uri="{FF2B5EF4-FFF2-40B4-BE49-F238E27FC236}">
                  <a16:creationId xmlns:a16="http://schemas.microsoft.com/office/drawing/2014/main" id="{25DC1CA4-FDAB-70C2-2B13-E2B1B8451E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7" y="2657"/>
              <a:ext cx="23" cy="25"/>
            </a:xfrm>
            <a:custGeom>
              <a:avLst/>
              <a:gdLst>
                <a:gd name="T0" fmla="*/ 74 w 10"/>
                <a:gd name="T1" fmla="*/ 0 h 10"/>
                <a:gd name="T2" fmla="*/ 0 w 10"/>
                <a:gd name="T3" fmla="*/ 95 h 10"/>
                <a:gd name="T4" fmla="*/ 122 w 10"/>
                <a:gd name="T5" fmla="*/ 158 h 10"/>
                <a:gd name="T6" fmla="*/ 94 w 1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0">
                  <a:moveTo>
                    <a:pt x="6" y="0"/>
                  </a:moveTo>
                  <a:cubicBezTo>
                    <a:pt x="6" y="3"/>
                    <a:pt x="3" y="5"/>
                    <a:pt x="0" y="6"/>
                  </a:cubicBezTo>
                  <a:cubicBezTo>
                    <a:pt x="4" y="6"/>
                    <a:pt x="7" y="8"/>
                    <a:pt x="10" y="10"/>
                  </a:cubicBezTo>
                  <a:cubicBezTo>
                    <a:pt x="8" y="7"/>
                    <a:pt x="6" y="3"/>
                    <a:pt x="8" y="0"/>
                  </a:cubicBezTo>
                </a:path>
              </a:pathLst>
            </a:custGeom>
            <a:solidFill>
              <a:srgbClr val="7D1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4" name="Freeform 533">
              <a:extLst>
                <a:ext uri="{FF2B5EF4-FFF2-40B4-BE49-F238E27FC236}">
                  <a16:creationId xmlns:a16="http://schemas.microsoft.com/office/drawing/2014/main" id="{85BB4867-C0EF-8249-BD3C-DAE6795D70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1" y="2614"/>
              <a:ext cx="16" cy="19"/>
            </a:xfrm>
            <a:custGeom>
              <a:avLst/>
              <a:gdLst>
                <a:gd name="T0" fmla="*/ 25 w 7"/>
                <a:gd name="T1" fmla="*/ 0 h 8"/>
                <a:gd name="T2" fmla="*/ 0 w 7"/>
                <a:gd name="T3" fmla="*/ 107 h 8"/>
                <a:gd name="T4" fmla="*/ 85 w 7"/>
                <a:gd name="T5" fmla="*/ 107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8">
                  <a:moveTo>
                    <a:pt x="2" y="0"/>
                  </a:moveTo>
                  <a:cubicBezTo>
                    <a:pt x="1" y="2"/>
                    <a:pt x="0" y="5"/>
                    <a:pt x="0" y="8"/>
                  </a:cubicBezTo>
                  <a:cubicBezTo>
                    <a:pt x="2" y="7"/>
                    <a:pt x="5" y="7"/>
                    <a:pt x="7" y="8"/>
                  </a:cubicBezTo>
                </a:path>
              </a:pathLst>
            </a:custGeom>
            <a:solidFill>
              <a:srgbClr val="7D1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5" name="Freeform 534">
              <a:extLst>
                <a:ext uri="{FF2B5EF4-FFF2-40B4-BE49-F238E27FC236}">
                  <a16:creationId xmlns:a16="http://schemas.microsoft.com/office/drawing/2014/main" id="{B0F2CB78-41B3-7F0F-E113-25E91D6092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2743"/>
              <a:ext cx="189" cy="345"/>
            </a:xfrm>
            <a:custGeom>
              <a:avLst/>
              <a:gdLst>
                <a:gd name="T0" fmla="*/ 756 w 83"/>
                <a:gd name="T1" fmla="*/ 0 h 142"/>
                <a:gd name="T2" fmla="*/ 779 w 83"/>
                <a:gd name="T3" fmla="*/ 731 h 142"/>
                <a:gd name="T4" fmla="*/ 954 w 83"/>
                <a:gd name="T5" fmla="*/ 1234 h 142"/>
                <a:gd name="T6" fmla="*/ 849 w 83"/>
                <a:gd name="T7" fmla="*/ 1747 h 142"/>
                <a:gd name="T8" fmla="*/ 353 w 83"/>
                <a:gd name="T9" fmla="*/ 1936 h 142"/>
                <a:gd name="T10" fmla="*/ 11 w 83"/>
                <a:gd name="T11" fmla="*/ 1424 h 142"/>
                <a:gd name="T12" fmla="*/ 57 w 83"/>
                <a:gd name="T13" fmla="*/ 1020 h 142"/>
                <a:gd name="T14" fmla="*/ 305 w 83"/>
                <a:gd name="T15" fmla="*/ 702 h 142"/>
                <a:gd name="T16" fmla="*/ 462 w 83"/>
                <a:gd name="T17" fmla="*/ 190 h 14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3" h="142">
                  <a:moveTo>
                    <a:pt x="64" y="0"/>
                  </a:moveTo>
                  <a:cubicBezTo>
                    <a:pt x="63" y="14"/>
                    <a:pt x="62" y="37"/>
                    <a:pt x="66" y="51"/>
                  </a:cubicBezTo>
                  <a:cubicBezTo>
                    <a:pt x="70" y="66"/>
                    <a:pt x="79" y="70"/>
                    <a:pt x="81" y="86"/>
                  </a:cubicBezTo>
                  <a:cubicBezTo>
                    <a:pt x="83" y="102"/>
                    <a:pt x="82" y="113"/>
                    <a:pt x="72" y="122"/>
                  </a:cubicBezTo>
                  <a:cubicBezTo>
                    <a:pt x="61" y="130"/>
                    <a:pt x="59" y="142"/>
                    <a:pt x="30" y="135"/>
                  </a:cubicBezTo>
                  <a:cubicBezTo>
                    <a:pt x="2" y="128"/>
                    <a:pt x="1" y="107"/>
                    <a:pt x="1" y="99"/>
                  </a:cubicBezTo>
                  <a:cubicBezTo>
                    <a:pt x="2" y="92"/>
                    <a:pt x="0" y="78"/>
                    <a:pt x="5" y="71"/>
                  </a:cubicBezTo>
                  <a:cubicBezTo>
                    <a:pt x="11" y="64"/>
                    <a:pt x="17" y="55"/>
                    <a:pt x="26" y="49"/>
                  </a:cubicBezTo>
                  <a:cubicBezTo>
                    <a:pt x="35" y="42"/>
                    <a:pt x="39" y="20"/>
                    <a:pt x="39" y="13"/>
                  </a:cubicBezTo>
                </a:path>
              </a:pathLst>
            </a:custGeom>
            <a:solidFill>
              <a:srgbClr val="7D1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6" name="Freeform 535">
              <a:extLst>
                <a:ext uri="{FF2B5EF4-FFF2-40B4-BE49-F238E27FC236}">
                  <a16:creationId xmlns:a16="http://schemas.microsoft.com/office/drawing/2014/main" id="{A9EA6EA9-CFA0-4601-63AB-132944702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2743"/>
              <a:ext cx="189" cy="345"/>
            </a:xfrm>
            <a:custGeom>
              <a:avLst/>
              <a:gdLst>
                <a:gd name="T0" fmla="*/ 756 w 83"/>
                <a:gd name="T1" fmla="*/ 0 h 142"/>
                <a:gd name="T2" fmla="*/ 779 w 83"/>
                <a:gd name="T3" fmla="*/ 731 h 142"/>
                <a:gd name="T4" fmla="*/ 954 w 83"/>
                <a:gd name="T5" fmla="*/ 1234 h 142"/>
                <a:gd name="T6" fmla="*/ 849 w 83"/>
                <a:gd name="T7" fmla="*/ 1747 h 142"/>
                <a:gd name="T8" fmla="*/ 353 w 83"/>
                <a:gd name="T9" fmla="*/ 1936 h 142"/>
                <a:gd name="T10" fmla="*/ 11 w 83"/>
                <a:gd name="T11" fmla="*/ 1424 h 142"/>
                <a:gd name="T12" fmla="*/ 57 w 83"/>
                <a:gd name="T13" fmla="*/ 1020 h 142"/>
                <a:gd name="T14" fmla="*/ 305 w 83"/>
                <a:gd name="T15" fmla="*/ 702 h 142"/>
                <a:gd name="T16" fmla="*/ 462 w 83"/>
                <a:gd name="T17" fmla="*/ 190 h 14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3" h="142">
                  <a:moveTo>
                    <a:pt x="64" y="0"/>
                  </a:moveTo>
                  <a:cubicBezTo>
                    <a:pt x="63" y="14"/>
                    <a:pt x="62" y="37"/>
                    <a:pt x="66" y="51"/>
                  </a:cubicBezTo>
                  <a:cubicBezTo>
                    <a:pt x="70" y="66"/>
                    <a:pt x="79" y="70"/>
                    <a:pt x="81" y="86"/>
                  </a:cubicBezTo>
                  <a:cubicBezTo>
                    <a:pt x="83" y="102"/>
                    <a:pt x="82" y="113"/>
                    <a:pt x="72" y="122"/>
                  </a:cubicBezTo>
                  <a:cubicBezTo>
                    <a:pt x="61" y="130"/>
                    <a:pt x="59" y="142"/>
                    <a:pt x="30" y="135"/>
                  </a:cubicBezTo>
                  <a:cubicBezTo>
                    <a:pt x="2" y="128"/>
                    <a:pt x="1" y="107"/>
                    <a:pt x="1" y="99"/>
                  </a:cubicBezTo>
                  <a:cubicBezTo>
                    <a:pt x="2" y="92"/>
                    <a:pt x="0" y="78"/>
                    <a:pt x="5" y="71"/>
                  </a:cubicBezTo>
                  <a:cubicBezTo>
                    <a:pt x="11" y="64"/>
                    <a:pt x="17" y="55"/>
                    <a:pt x="26" y="49"/>
                  </a:cubicBezTo>
                  <a:cubicBezTo>
                    <a:pt x="35" y="42"/>
                    <a:pt x="39" y="20"/>
                    <a:pt x="39" y="13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7" name="Freeform 536">
              <a:extLst>
                <a:ext uri="{FF2B5EF4-FFF2-40B4-BE49-F238E27FC236}">
                  <a16:creationId xmlns:a16="http://schemas.microsoft.com/office/drawing/2014/main" id="{44CBD697-A713-142E-EC4D-5E67121BC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7" y="2604"/>
              <a:ext cx="109" cy="100"/>
            </a:xfrm>
            <a:custGeom>
              <a:avLst/>
              <a:gdLst>
                <a:gd name="T0" fmla="*/ 118 w 48"/>
                <a:gd name="T1" fmla="*/ 41 h 41"/>
                <a:gd name="T2" fmla="*/ 0 w 48"/>
                <a:gd name="T3" fmla="*/ 29 h 41"/>
                <a:gd name="T4" fmla="*/ 248 w 48"/>
                <a:gd name="T5" fmla="*/ 190 h 41"/>
                <a:gd name="T6" fmla="*/ 434 w 48"/>
                <a:gd name="T7" fmla="*/ 463 h 41"/>
                <a:gd name="T8" fmla="*/ 563 w 48"/>
                <a:gd name="T9" fmla="*/ 595 h 41"/>
                <a:gd name="T10" fmla="*/ 506 w 48"/>
                <a:gd name="T11" fmla="*/ 334 h 41"/>
                <a:gd name="T12" fmla="*/ 422 w 48"/>
                <a:gd name="T13" fmla="*/ 190 h 41"/>
                <a:gd name="T14" fmla="*/ 129 w 48"/>
                <a:gd name="T15" fmla="*/ 41 h 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" h="41">
                  <a:moveTo>
                    <a:pt x="10" y="3"/>
                  </a:moveTo>
                  <a:cubicBezTo>
                    <a:pt x="6" y="2"/>
                    <a:pt x="3" y="0"/>
                    <a:pt x="0" y="2"/>
                  </a:cubicBezTo>
                  <a:cubicBezTo>
                    <a:pt x="2" y="7"/>
                    <a:pt x="17" y="10"/>
                    <a:pt x="21" y="13"/>
                  </a:cubicBezTo>
                  <a:cubicBezTo>
                    <a:pt x="27" y="16"/>
                    <a:pt x="39" y="24"/>
                    <a:pt x="37" y="32"/>
                  </a:cubicBezTo>
                  <a:cubicBezTo>
                    <a:pt x="43" y="31"/>
                    <a:pt x="45" y="37"/>
                    <a:pt x="48" y="41"/>
                  </a:cubicBezTo>
                  <a:cubicBezTo>
                    <a:pt x="48" y="35"/>
                    <a:pt x="45" y="29"/>
                    <a:pt x="43" y="23"/>
                  </a:cubicBezTo>
                  <a:cubicBezTo>
                    <a:pt x="42" y="16"/>
                    <a:pt x="43" y="17"/>
                    <a:pt x="36" y="13"/>
                  </a:cubicBezTo>
                  <a:cubicBezTo>
                    <a:pt x="28" y="8"/>
                    <a:pt x="22" y="2"/>
                    <a:pt x="11" y="3"/>
                  </a:cubicBezTo>
                </a:path>
              </a:pathLst>
            </a:custGeom>
            <a:solidFill>
              <a:srgbClr val="BA8F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" name="Freeform 537">
              <a:extLst>
                <a:ext uri="{FF2B5EF4-FFF2-40B4-BE49-F238E27FC236}">
                  <a16:creationId xmlns:a16="http://schemas.microsoft.com/office/drawing/2014/main" id="{2F50F47B-C935-2463-8DC1-BA66357E68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0" y="3472"/>
              <a:ext cx="139" cy="68"/>
            </a:xfrm>
            <a:custGeom>
              <a:avLst/>
              <a:gdLst>
                <a:gd name="T0" fmla="*/ 269 w 61"/>
                <a:gd name="T1" fmla="*/ 12 h 28"/>
                <a:gd name="T2" fmla="*/ 73 w 61"/>
                <a:gd name="T3" fmla="*/ 100 h 28"/>
                <a:gd name="T4" fmla="*/ 187 w 61"/>
                <a:gd name="T5" fmla="*/ 202 h 28"/>
                <a:gd name="T6" fmla="*/ 305 w 61"/>
                <a:gd name="T7" fmla="*/ 289 h 28"/>
                <a:gd name="T8" fmla="*/ 463 w 61"/>
                <a:gd name="T9" fmla="*/ 359 h 28"/>
                <a:gd name="T10" fmla="*/ 629 w 61"/>
                <a:gd name="T11" fmla="*/ 342 h 28"/>
                <a:gd name="T12" fmla="*/ 369 w 61"/>
                <a:gd name="T13" fmla="*/ 202 h 28"/>
                <a:gd name="T14" fmla="*/ 378 w 61"/>
                <a:gd name="T15" fmla="*/ 160 h 28"/>
                <a:gd name="T16" fmla="*/ 565 w 61"/>
                <a:gd name="T17" fmla="*/ 87 h 28"/>
                <a:gd name="T18" fmla="*/ 722 w 61"/>
                <a:gd name="T19" fmla="*/ 12 h 28"/>
                <a:gd name="T20" fmla="*/ 674 w 61"/>
                <a:gd name="T21" fmla="*/ 12 h 28"/>
                <a:gd name="T22" fmla="*/ 269 w 61"/>
                <a:gd name="T23" fmla="*/ 12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1" h="28">
                  <a:moveTo>
                    <a:pt x="23" y="1"/>
                  </a:moveTo>
                  <a:cubicBezTo>
                    <a:pt x="18" y="1"/>
                    <a:pt x="0" y="0"/>
                    <a:pt x="6" y="7"/>
                  </a:cubicBezTo>
                  <a:cubicBezTo>
                    <a:pt x="9" y="11"/>
                    <a:pt x="12" y="11"/>
                    <a:pt x="16" y="14"/>
                  </a:cubicBezTo>
                  <a:cubicBezTo>
                    <a:pt x="20" y="17"/>
                    <a:pt x="20" y="19"/>
                    <a:pt x="26" y="20"/>
                  </a:cubicBezTo>
                  <a:cubicBezTo>
                    <a:pt x="33" y="21"/>
                    <a:pt x="33" y="23"/>
                    <a:pt x="39" y="25"/>
                  </a:cubicBezTo>
                  <a:cubicBezTo>
                    <a:pt x="43" y="27"/>
                    <a:pt x="49" y="28"/>
                    <a:pt x="53" y="24"/>
                  </a:cubicBezTo>
                  <a:cubicBezTo>
                    <a:pt x="48" y="18"/>
                    <a:pt x="37" y="20"/>
                    <a:pt x="31" y="14"/>
                  </a:cubicBezTo>
                  <a:cubicBezTo>
                    <a:pt x="29" y="12"/>
                    <a:pt x="31" y="11"/>
                    <a:pt x="32" y="11"/>
                  </a:cubicBezTo>
                  <a:cubicBezTo>
                    <a:pt x="38" y="10"/>
                    <a:pt x="45" y="9"/>
                    <a:pt x="48" y="6"/>
                  </a:cubicBezTo>
                  <a:cubicBezTo>
                    <a:pt x="52" y="2"/>
                    <a:pt x="60" y="1"/>
                    <a:pt x="61" y="1"/>
                  </a:cubicBezTo>
                  <a:cubicBezTo>
                    <a:pt x="61" y="0"/>
                    <a:pt x="58" y="1"/>
                    <a:pt x="57" y="1"/>
                  </a:cubicBezTo>
                  <a:cubicBezTo>
                    <a:pt x="57" y="1"/>
                    <a:pt x="30" y="1"/>
                    <a:pt x="23" y="1"/>
                  </a:cubicBezTo>
                  <a:close/>
                </a:path>
              </a:pathLst>
            </a:custGeom>
            <a:solidFill>
              <a:srgbClr val="BA8F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9" name="Freeform 538">
              <a:extLst>
                <a:ext uri="{FF2B5EF4-FFF2-40B4-BE49-F238E27FC236}">
                  <a16:creationId xmlns:a16="http://schemas.microsoft.com/office/drawing/2014/main" id="{461E702A-D05C-6959-E3EF-D4D9CD2E6D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8" y="2833"/>
              <a:ext cx="89" cy="228"/>
            </a:xfrm>
            <a:custGeom>
              <a:avLst/>
              <a:gdLst>
                <a:gd name="T0" fmla="*/ 418 w 39"/>
                <a:gd name="T1" fmla="*/ 0 h 94"/>
                <a:gd name="T2" fmla="*/ 215 w 39"/>
                <a:gd name="T3" fmla="*/ 359 h 94"/>
                <a:gd name="T4" fmla="*/ 73 w 39"/>
                <a:gd name="T5" fmla="*/ 483 h 94"/>
                <a:gd name="T6" fmla="*/ 11 w 39"/>
                <a:gd name="T7" fmla="*/ 771 h 94"/>
                <a:gd name="T8" fmla="*/ 57 w 39"/>
                <a:gd name="T9" fmla="*/ 958 h 94"/>
                <a:gd name="T10" fmla="*/ 110 w 39"/>
                <a:gd name="T11" fmla="*/ 1101 h 94"/>
                <a:gd name="T12" fmla="*/ 463 w 39"/>
                <a:gd name="T13" fmla="*/ 1312 h 94"/>
                <a:gd name="T14" fmla="*/ 260 w 39"/>
                <a:gd name="T15" fmla="*/ 1201 h 94"/>
                <a:gd name="T16" fmla="*/ 308 w 39"/>
                <a:gd name="T17" fmla="*/ 1011 h 94"/>
                <a:gd name="T18" fmla="*/ 84 w 39"/>
                <a:gd name="T19" fmla="*/ 871 h 94"/>
                <a:gd name="T20" fmla="*/ 84 w 39"/>
                <a:gd name="T21" fmla="*/ 660 h 94"/>
                <a:gd name="T22" fmla="*/ 251 w 39"/>
                <a:gd name="T23" fmla="*/ 631 h 94"/>
                <a:gd name="T24" fmla="*/ 370 w 39"/>
                <a:gd name="T25" fmla="*/ 400 h 94"/>
                <a:gd name="T26" fmla="*/ 418 w 39"/>
                <a:gd name="T27" fmla="*/ 0 h 9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9" h="94">
                  <a:moveTo>
                    <a:pt x="35" y="0"/>
                  </a:moveTo>
                  <a:cubicBezTo>
                    <a:pt x="32" y="9"/>
                    <a:pt x="25" y="19"/>
                    <a:pt x="18" y="25"/>
                  </a:cubicBezTo>
                  <a:cubicBezTo>
                    <a:pt x="14" y="28"/>
                    <a:pt x="9" y="30"/>
                    <a:pt x="6" y="34"/>
                  </a:cubicBezTo>
                  <a:cubicBezTo>
                    <a:pt x="2" y="40"/>
                    <a:pt x="2" y="48"/>
                    <a:pt x="1" y="54"/>
                  </a:cubicBezTo>
                  <a:cubicBezTo>
                    <a:pt x="0" y="62"/>
                    <a:pt x="2" y="61"/>
                    <a:pt x="5" y="67"/>
                  </a:cubicBezTo>
                  <a:cubicBezTo>
                    <a:pt x="7" y="70"/>
                    <a:pt x="8" y="73"/>
                    <a:pt x="9" y="77"/>
                  </a:cubicBezTo>
                  <a:cubicBezTo>
                    <a:pt x="14" y="93"/>
                    <a:pt x="25" y="89"/>
                    <a:pt x="39" y="92"/>
                  </a:cubicBezTo>
                  <a:cubicBezTo>
                    <a:pt x="35" y="94"/>
                    <a:pt x="25" y="87"/>
                    <a:pt x="22" y="84"/>
                  </a:cubicBezTo>
                  <a:cubicBezTo>
                    <a:pt x="19" y="78"/>
                    <a:pt x="20" y="75"/>
                    <a:pt x="26" y="71"/>
                  </a:cubicBezTo>
                  <a:cubicBezTo>
                    <a:pt x="20" y="76"/>
                    <a:pt x="9" y="66"/>
                    <a:pt x="7" y="61"/>
                  </a:cubicBezTo>
                  <a:cubicBezTo>
                    <a:pt x="6" y="59"/>
                    <a:pt x="6" y="48"/>
                    <a:pt x="7" y="46"/>
                  </a:cubicBezTo>
                  <a:cubicBezTo>
                    <a:pt x="10" y="41"/>
                    <a:pt x="18" y="40"/>
                    <a:pt x="21" y="44"/>
                  </a:cubicBezTo>
                  <a:cubicBezTo>
                    <a:pt x="8" y="32"/>
                    <a:pt x="26" y="33"/>
                    <a:pt x="31" y="28"/>
                  </a:cubicBezTo>
                  <a:cubicBezTo>
                    <a:pt x="37" y="23"/>
                    <a:pt x="33" y="7"/>
                    <a:pt x="35" y="0"/>
                  </a:cubicBezTo>
                </a:path>
              </a:pathLst>
            </a:custGeom>
            <a:solidFill>
              <a:srgbClr val="BA8F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0" name="Freeform 539">
              <a:extLst>
                <a:ext uri="{FF2B5EF4-FFF2-40B4-BE49-F238E27FC236}">
                  <a16:creationId xmlns:a16="http://schemas.microsoft.com/office/drawing/2014/main" id="{A1FEDC15-6BDE-AD7F-BC84-7B2174B793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7" y="2905"/>
              <a:ext cx="66" cy="76"/>
            </a:xfrm>
            <a:custGeom>
              <a:avLst/>
              <a:gdLst>
                <a:gd name="T0" fmla="*/ 139 w 29"/>
                <a:gd name="T1" fmla="*/ 120 h 31"/>
                <a:gd name="T2" fmla="*/ 105 w 29"/>
                <a:gd name="T3" fmla="*/ 456 h 31"/>
                <a:gd name="T4" fmla="*/ 155 w 29"/>
                <a:gd name="T5" fmla="*/ 223 h 31"/>
                <a:gd name="T6" fmla="*/ 166 w 29"/>
                <a:gd name="T7" fmla="*/ 235 h 31"/>
                <a:gd name="T8" fmla="*/ 296 w 29"/>
                <a:gd name="T9" fmla="*/ 223 h 31"/>
                <a:gd name="T10" fmla="*/ 296 w 29"/>
                <a:gd name="T11" fmla="*/ 61 h 31"/>
                <a:gd name="T12" fmla="*/ 175 w 29"/>
                <a:gd name="T13" fmla="*/ 120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" h="31">
                  <a:moveTo>
                    <a:pt x="12" y="8"/>
                  </a:moveTo>
                  <a:cubicBezTo>
                    <a:pt x="2" y="10"/>
                    <a:pt x="0" y="25"/>
                    <a:pt x="9" y="31"/>
                  </a:cubicBezTo>
                  <a:cubicBezTo>
                    <a:pt x="3" y="25"/>
                    <a:pt x="7" y="17"/>
                    <a:pt x="13" y="15"/>
                  </a:cubicBezTo>
                  <a:cubicBezTo>
                    <a:pt x="14" y="15"/>
                    <a:pt x="14" y="16"/>
                    <a:pt x="14" y="16"/>
                  </a:cubicBezTo>
                  <a:cubicBezTo>
                    <a:pt x="18" y="13"/>
                    <a:pt x="21" y="9"/>
                    <a:pt x="25" y="15"/>
                  </a:cubicBezTo>
                  <a:cubicBezTo>
                    <a:pt x="23" y="10"/>
                    <a:pt x="29" y="7"/>
                    <a:pt x="25" y="4"/>
                  </a:cubicBezTo>
                  <a:cubicBezTo>
                    <a:pt x="20" y="0"/>
                    <a:pt x="19" y="7"/>
                    <a:pt x="15" y="8"/>
                  </a:cubicBezTo>
                </a:path>
              </a:pathLst>
            </a:custGeom>
            <a:solidFill>
              <a:srgbClr val="BA8F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1" name="Freeform 540">
              <a:extLst>
                <a:ext uri="{FF2B5EF4-FFF2-40B4-BE49-F238E27FC236}">
                  <a16:creationId xmlns:a16="http://schemas.microsoft.com/office/drawing/2014/main" id="{0385E4B4-33EE-0E62-1A63-9C1A3A3C3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976"/>
              <a:ext cx="59" cy="46"/>
            </a:xfrm>
            <a:custGeom>
              <a:avLst/>
              <a:gdLst>
                <a:gd name="T0" fmla="*/ 138 w 26"/>
                <a:gd name="T1" fmla="*/ 70 h 19"/>
                <a:gd name="T2" fmla="*/ 93 w 26"/>
                <a:gd name="T3" fmla="*/ 269 h 19"/>
                <a:gd name="T4" fmla="*/ 154 w 26"/>
                <a:gd name="T5" fmla="*/ 182 h 19"/>
                <a:gd name="T6" fmla="*/ 304 w 26"/>
                <a:gd name="T7" fmla="*/ 157 h 19"/>
                <a:gd name="T8" fmla="*/ 279 w 26"/>
                <a:gd name="T9" fmla="*/ 70 h 19"/>
                <a:gd name="T10" fmla="*/ 186 w 26"/>
                <a:gd name="T11" fmla="*/ 87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" h="19">
                  <a:moveTo>
                    <a:pt x="12" y="5"/>
                  </a:moveTo>
                  <a:cubicBezTo>
                    <a:pt x="6" y="0"/>
                    <a:pt x="0" y="15"/>
                    <a:pt x="8" y="19"/>
                  </a:cubicBezTo>
                  <a:cubicBezTo>
                    <a:pt x="5" y="16"/>
                    <a:pt x="11" y="8"/>
                    <a:pt x="13" y="13"/>
                  </a:cubicBezTo>
                  <a:cubicBezTo>
                    <a:pt x="14" y="8"/>
                    <a:pt x="23" y="9"/>
                    <a:pt x="26" y="11"/>
                  </a:cubicBezTo>
                  <a:cubicBezTo>
                    <a:pt x="25" y="10"/>
                    <a:pt x="26" y="6"/>
                    <a:pt x="24" y="5"/>
                  </a:cubicBezTo>
                  <a:cubicBezTo>
                    <a:pt x="22" y="4"/>
                    <a:pt x="18" y="6"/>
                    <a:pt x="16" y="6"/>
                  </a:cubicBezTo>
                </a:path>
              </a:pathLst>
            </a:custGeom>
            <a:solidFill>
              <a:srgbClr val="BA8F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2" name="Freeform 541">
              <a:extLst>
                <a:ext uri="{FF2B5EF4-FFF2-40B4-BE49-F238E27FC236}">
                  <a16:creationId xmlns:a16="http://schemas.microsoft.com/office/drawing/2014/main" id="{12C48430-D2FF-70FB-3792-DCF64B1578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2888"/>
              <a:ext cx="36" cy="22"/>
            </a:xfrm>
            <a:custGeom>
              <a:avLst/>
              <a:gdLst>
                <a:gd name="T0" fmla="*/ 0 w 16"/>
                <a:gd name="T1" fmla="*/ 90 h 9"/>
                <a:gd name="T2" fmla="*/ 117 w 16"/>
                <a:gd name="T3" fmla="*/ 132 h 9"/>
                <a:gd name="T4" fmla="*/ 182 w 16"/>
                <a:gd name="T5" fmla="*/ 42 h 9"/>
                <a:gd name="T6" fmla="*/ 45 w 16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" h="9">
                  <a:moveTo>
                    <a:pt x="0" y="6"/>
                  </a:moveTo>
                  <a:cubicBezTo>
                    <a:pt x="5" y="4"/>
                    <a:pt x="6" y="4"/>
                    <a:pt x="10" y="9"/>
                  </a:cubicBezTo>
                  <a:cubicBezTo>
                    <a:pt x="10" y="5"/>
                    <a:pt x="13" y="2"/>
                    <a:pt x="16" y="3"/>
                  </a:cubicBezTo>
                  <a:cubicBezTo>
                    <a:pt x="12" y="1"/>
                    <a:pt x="7" y="4"/>
                    <a:pt x="4" y="0"/>
                  </a:cubicBezTo>
                </a:path>
              </a:pathLst>
            </a:custGeom>
            <a:solidFill>
              <a:srgbClr val="BA8F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3" name="Freeform 542">
              <a:extLst>
                <a:ext uri="{FF2B5EF4-FFF2-40B4-BE49-F238E27FC236}">
                  <a16:creationId xmlns:a16="http://schemas.microsoft.com/office/drawing/2014/main" id="{70CB788F-90B7-9FBF-E5D7-656B6E6D7D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0" y="2701"/>
              <a:ext cx="55" cy="90"/>
            </a:xfrm>
            <a:custGeom>
              <a:avLst/>
              <a:gdLst>
                <a:gd name="T0" fmla="*/ 0 w 24"/>
                <a:gd name="T1" fmla="*/ 462 h 37"/>
                <a:gd name="T2" fmla="*/ 11 w 24"/>
                <a:gd name="T3" fmla="*/ 302 h 37"/>
                <a:gd name="T4" fmla="*/ 85 w 24"/>
                <a:gd name="T5" fmla="*/ 141 h 37"/>
                <a:gd name="T6" fmla="*/ 131 w 24"/>
                <a:gd name="T7" fmla="*/ 231 h 37"/>
                <a:gd name="T8" fmla="*/ 179 w 24"/>
                <a:gd name="T9" fmla="*/ 0 h 37"/>
                <a:gd name="T10" fmla="*/ 204 w 24"/>
                <a:gd name="T11" fmla="*/ 131 h 37"/>
                <a:gd name="T12" fmla="*/ 252 w 24"/>
                <a:gd name="T13" fmla="*/ 173 h 37"/>
                <a:gd name="T14" fmla="*/ 147 w 24"/>
                <a:gd name="T15" fmla="*/ 533 h 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" h="37">
                  <a:moveTo>
                    <a:pt x="0" y="32"/>
                  </a:moveTo>
                  <a:cubicBezTo>
                    <a:pt x="0" y="28"/>
                    <a:pt x="0" y="25"/>
                    <a:pt x="1" y="21"/>
                  </a:cubicBezTo>
                  <a:cubicBezTo>
                    <a:pt x="5" y="28"/>
                    <a:pt x="7" y="12"/>
                    <a:pt x="7" y="10"/>
                  </a:cubicBezTo>
                  <a:cubicBezTo>
                    <a:pt x="9" y="12"/>
                    <a:pt x="9" y="16"/>
                    <a:pt x="11" y="16"/>
                  </a:cubicBezTo>
                  <a:cubicBezTo>
                    <a:pt x="15" y="16"/>
                    <a:pt x="15" y="3"/>
                    <a:pt x="15" y="0"/>
                  </a:cubicBezTo>
                  <a:cubicBezTo>
                    <a:pt x="15" y="3"/>
                    <a:pt x="15" y="7"/>
                    <a:pt x="17" y="9"/>
                  </a:cubicBezTo>
                  <a:cubicBezTo>
                    <a:pt x="19" y="10"/>
                    <a:pt x="20" y="9"/>
                    <a:pt x="21" y="12"/>
                  </a:cubicBezTo>
                  <a:cubicBezTo>
                    <a:pt x="24" y="20"/>
                    <a:pt x="20" y="35"/>
                    <a:pt x="12" y="37"/>
                  </a:cubicBezTo>
                </a:path>
              </a:pathLst>
            </a:custGeom>
            <a:solidFill>
              <a:srgbClr val="7D1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4" name="Freeform 543">
              <a:extLst>
                <a:ext uri="{FF2B5EF4-FFF2-40B4-BE49-F238E27FC236}">
                  <a16:creationId xmlns:a16="http://schemas.microsoft.com/office/drawing/2014/main" id="{9B0DA7BC-6994-917A-78F8-63A5737487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2" y="2944"/>
              <a:ext cx="68" cy="112"/>
            </a:xfrm>
            <a:custGeom>
              <a:avLst/>
              <a:gdLst>
                <a:gd name="T0" fmla="*/ 349 w 30"/>
                <a:gd name="T1" fmla="*/ 58 h 46"/>
                <a:gd name="T2" fmla="*/ 340 w 30"/>
                <a:gd name="T3" fmla="*/ 290 h 46"/>
                <a:gd name="T4" fmla="*/ 267 w 30"/>
                <a:gd name="T5" fmla="*/ 433 h 46"/>
                <a:gd name="T6" fmla="*/ 165 w 30"/>
                <a:gd name="T7" fmla="*/ 562 h 46"/>
                <a:gd name="T8" fmla="*/ 0 w 30"/>
                <a:gd name="T9" fmla="*/ 665 h 46"/>
                <a:gd name="T10" fmla="*/ 138 w 30"/>
                <a:gd name="T11" fmla="*/ 521 h 46"/>
                <a:gd name="T12" fmla="*/ 186 w 30"/>
                <a:gd name="T13" fmla="*/ 363 h 46"/>
                <a:gd name="T14" fmla="*/ 25 w 30"/>
                <a:gd name="T15" fmla="*/ 231 h 46"/>
                <a:gd name="T16" fmla="*/ 150 w 30"/>
                <a:gd name="T17" fmla="*/ 202 h 46"/>
                <a:gd name="T18" fmla="*/ 231 w 30"/>
                <a:gd name="T19" fmla="*/ 219 h 46"/>
                <a:gd name="T20" fmla="*/ 292 w 30"/>
                <a:gd name="T21" fmla="*/ 161 h 46"/>
                <a:gd name="T22" fmla="*/ 349 w 30"/>
                <a:gd name="T23" fmla="*/ 0 h 4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" h="46">
                  <a:moveTo>
                    <a:pt x="30" y="4"/>
                  </a:moveTo>
                  <a:cubicBezTo>
                    <a:pt x="27" y="8"/>
                    <a:pt x="29" y="16"/>
                    <a:pt x="29" y="20"/>
                  </a:cubicBezTo>
                  <a:cubicBezTo>
                    <a:pt x="28" y="25"/>
                    <a:pt x="27" y="27"/>
                    <a:pt x="23" y="30"/>
                  </a:cubicBezTo>
                  <a:cubicBezTo>
                    <a:pt x="19" y="33"/>
                    <a:pt x="18" y="36"/>
                    <a:pt x="14" y="39"/>
                  </a:cubicBezTo>
                  <a:cubicBezTo>
                    <a:pt x="10" y="44"/>
                    <a:pt x="6" y="43"/>
                    <a:pt x="0" y="46"/>
                  </a:cubicBezTo>
                  <a:cubicBezTo>
                    <a:pt x="3" y="42"/>
                    <a:pt x="9" y="40"/>
                    <a:pt x="12" y="36"/>
                  </a:cubicBezTo>
                  <a:cubicBezTo>
                    <a:pt x="14" y="33"/>
                    <a:pt x="16" y="29"/>
                    <a:pt x="16" y="25"/>
                  </a:cubicBezTo>
                  <a:cubicBezTo>
                    <a:pt x="16" y="16"/>
                    <a:pt x="9" y="18"/>
                    <a:pt x="2" y="16"/>
                  </a:cubicBezTo>
                  <a:cubicBezTo>
                    <a:pt x="6" y="15"/>
                    <a:pt x="10" y="13"/>
                    <a:pt x="13" y="14"/>
                  </a:cubicBezTo>
                  <a:cubicBezTo>
                    <a:pt x="18" y="17"/>
                    <a:pt x="14" y="20"/>
                    <a:pt x="20" y="15"/>
                  </a:cubicBezTo>
                  <a:cubicBezTo>
                    <a:pt x="21" y="14"/>
                    <a:pt x="24" y="12"/>
                    <a:pt x="25" y="11"/>
                  </a:cubicBezTo>
                  <a:cubicBezTo>
                    <a:pt x="27" y="8"/>
                    <a:pt x="25" y="0"/>
                    <a:pt x="30" y="0"/>
                  </a:cubicBezTo>
                </a:path>
              </a:pathLst>
            </a:custGeom>
            <a:solidFill>
              <a:srgbClr val="5A15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5" name="Freeform 544">
              <a:extLst>
                <a:ext uri="{FF2B5EF4-FFF2-40B4-BE49-F238E27FC236}">
                  <a16:creationId xmlns:a16="http://schemas.microsoft.com/office/drawing/2014/main" id="{5DC7BC7C-CBBB-0DA7-DA18-8E6ED3E2EF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3" y="2930"/>
              <a:ext cx="66" cy="61"/>
            </a:xfrm>
            <a:custGeom>
              <a:avLst/>
              <a:gdLst>
                <a:gd name="T0" fmla="*/ 0 w 29"/>
                <a:gd name="T1" fmla="*/ 203 h 25"/>
                <a:gd name="T2" fmla="*/ 105 w 29"/>
                <a:gd name="T3" fmla="*/ 364 h 25"/>
                <a:gd name="T4" fmla="*/ 239 w 29"/>
                <a:gd name="T5" fmla="*/ 303 h 25"/>
                <a:gd name="T6" fmla="*/ 332 w 29"/>
                <a:gd name="T7" fmla="*/ 203 h 25"/>
                <a:gd name="T8" fmla="*/ 332 w 29"/>
                <a:gd name="T9" fmla="*/ 0 h 25"/>
                <a:gd name="T10" fmla="*/ 316 w 29"/>
                <a:gd name="T11" fmla="*/ 144 h 25"/>
                <a:gd name="T12" fmla="*/ 212 w 29"/>
                <a:gd name="T13" fmla="*/ 244 h 25"/>
                <a:gd name="T14" fmla="*/ 25 w 29"/>
                <a:gd name="T15" fmla="*/ 203 h 2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25">
                  <a:moveTo>
                    <a:pt x="0" y="14"/>
                  </a:moveTo>
                  <a:cubicBezTo>
                    <a:pt x="1" y="19"/>
                    <a:pt x="4" y="25"/>
                    <a:pt x="9" y="25"/>
                  </a:cubicBezTo>
                  <a:cubicBezTo>
                    <a:pt x="13" y="25"/>
                    <a:pt x="16" y="21"/>
                    <a:pt x="20" y="21"/>
                  </a:cubicBezTo>
                  <a:cubicBezTo>
                    <a:pt x="25" y="20"/>
                    <a:pt x="27" y="21"/>
                    <a:pt x="28" y="14"/>
                  </a:cubicBezTo>
                  <a:cubicBezTo>
                    <a:pt x="29" y="10"/>
                    <a:pt x="29" y="5"/>
                    <a:pt x="28" y="0"/>
                  </a:cubicBezTo>
                  <a:cubicBezTo>
                    <a:pt x="26" y="3"/>
                    <a:pt x="28" y="7"/>
                    <a:pt x="27" y="10"/>
                  </a:cubicBezTo>
                  <a:cubicBezTo>
                    <a:pt x="26" y="14"/>
                    <a:pt x="22" y="16"/>
                    <a:pt x="18" y="17"/>
                  </a:cubicBezTo>
                  <a:cubicBezTo>
                    <a:pt x="14" y="18"/>
                    <a:pt x="3" y="19"/>
                    <a:pt x="2" y="14"/>
                  </a:cubicBezTo>
                </a:path>
              </a:pathLst>
            </a:custGeom>
            <a:solidFill>
              <a:srgbClr val="5A15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6" name="Freeform 545">
              <a:extLst>
                <a:ext uri="{FF2B5EF4-FFF2-40B4-BE49-F238E27FC236}">
                  <a16:creationId xmlns:a16="http://schemas.microsoft.com/office/drawing/2014/main" id="{AD6B6AE4-CA45-73AE-E8DA-3290130F1F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8" y="2886"/>
              <a:ext cx="34" cy="22"/>
            </a:xfrm>
            <a:custGeom>
              <a:avLst/>
              <a:gdLst>
                <a:gd name="T0" fmla="*/ 118 w 15"/>
                <a:gd name="T1" fmla="*/ 0 h 9"/>
                <a:gd name="T2" fmla="*/ 25 w 15"/>
                <a:gd name="T3" fmla="*/ 71 h 9"/>
                <a:gd name="T4" fmla="*/ 57 w 15"/>
                <a:gd name="T5" fmla="*/ 120 h 9"/>
                <a:gd name="T6" fmla="*/ 93 w 15"/>
                <a:gd name="T7" fmla="*/ 59 h 9"/>
                <a:gd name="T8" fmla="*/ 138 w 15"/>
                <a:gd name="T9" fmla="*/ 71 h 9"/>
                <a:gd name="T10" fmla="*/ 138 w 15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9">
                  <a:moveTo>
                    <a:pt x="10" y="0"/>
                  </a:moveTo>
                  <a:cubicBezTo>
                    <a:pt x="8" y="2"/>
                    <a:pt x="4" y="2"/>
                    <a:pt x="2" y="5"/>
                  </a:cubicBezTo>
                  <a:cubicBezTo>
                    <a:pt x="0" y="9"/>
                    <a:pt x="3" y="9"/>
                    <a:pt x="5" y="8"/>
                  </a:cubicBezTo>
                  <a:cubicBezTo>
                    <a:pt x="6" y="7"/>
                    <a:pt x="6" y="5"/>
                    <a:pt x="8" y="4"/>
                  </a:cubicBezTo>
                  <a:cubicBezTo>
                    <a:pt x="9" y="4"/>
                    <a:pt x="11" y="5"/>
                    <a:pt x="12" y="5"/>
                  </a:cubicBezTo>
                  <a:cubicBezTo>
                    <a:pt x="15" y="4"/>
                    <a:pt x="15" y="1"/>
                    <a:pt x="12" y="0"/>
                  </a:cubicBezTo>
                </a:path>
              </a:pathLst>
            </a:custGeom>
            <a:solidFill>
              <a:srgbClr val="EAD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7" name="Freeform 546">
              <a:extLst>
                <a:ext uri="{FF2B5EF4-FFF2-40B4-BE49-F238E27FC236}">
                  <a16:creationId xmlns:a16="http://schemas.microsoft.com/office/drawing/2014/main" id="{A13B4313-E7B9-679B-0CBB-A68BB03C3D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8" y="2932"/>
              <a:ext cx="14" cy="17"/>
            </a:xfrm>
            <a:custGeom>
              <a:avLst/>
              <a:gdLst>
                <a:gd name="T0" fmla="*/ 28 w 6"/>
                <a:gd name="T1" fmla="*/ 29 h 7"/>
                <a:gd name="T2" fmla="*/ 12 w 6"/>
                <a:gd name="T3" fmla="*/ 100 h 7"/>
                <a:gd name="T4" fmla="*/ 77 w 6"/>
                <a:gd name="T5" fmla="*/ 29 h 7"/>
                <a:gd name="T6" fmla="*/ 49 w 6"/>
                <a:gd name="T7" fmla="*/ 0 h 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7">
                  <a:moveTo>
                    <a:pt x="2" y="2"/>
                  </a:moveTo>
                  <a:cubicBezTo>
                    <a:pt x="0" y="3"/>
                    <a:pt x="0" y="6"/>
                    <a:pt x="1" y="7"/>
                  </a:cubicBezTo>
                  <a:cubicBezTo>
                    <a:pt x="2" y="5"/>
                    <a:pt x="5" y="4"/>
                    <a:pt x="6" y="2"/>
                  </a:cubicBezTo>
                  <a:cubicBezTo>
                    <a:pt x="5" y="2"/>
                    <a:pt x="5" y="1"/>
                    <a:pt x="4" y="0"/>
                  </a:cubicBezTo>
                </a:path>
              </a:pathLst>
            </a:custGeom>
            <a:solidFill>
              <a:srgbClr val="EAD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" name="Freeform 547">
              <a:extLst>
                <a:ext uri="{FF2B5EF4-FFF2-40B4-BE49-F238E27FC236}">
                  <a16:creationId xmlns:a16="http://schemas.microsoft.com/office/drawing/2014/main" id="{E05C18AE-F926-2BAB-47AD-BD72D6E34E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9" y="2991"/>
              <a:ext cx="18" cy="14"/>
            </a:xfrm>
            <a:custGeom>
              <a:avLst/>
              <a:gdLst>
                <a:gd name="T0" fmla="*/ 36 w 8"/>
                <a:gd name="T1" fmla="*/ 0 h 6"/>
                <a:gd name="T2" fmla="*/ 36 w 8"/>
                <a:gd name="T3" fmla="*/ 77 h 6"/>
                <a:gd name="T4" fmla="*/ 92 w 8"/>
                <a:gd name="T5" fmla="*/ 37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6">
                  <a:moveTo>
                    <a:pt x="3" y="0"/>
                  </a:moveTo>
                  <a:cubicBezTo>
                    <a:pt x="2" y="2"/>
                    <a:pt x="0" y="6"/>
                    <a:pt x="3" y="6"/>
                  </a:cubicBezTo>
                  <a:cubicBezTo>
                    <a:pt x="4" y="6"/>
                    <a:pt x="7" y="4"/>
                    <a:pt x="8" y="3"/>
                  </a:cubicBezTo>
                </a:path>
              </a:pathLst>
            </a:custGeom>
            <a:solidFill>
              <a:srgbClr val="EAD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9" name="Freeform 548">
              <a:extLst>
                <a:ext uri="{FF2B5EF4-FFF2-40B4-BE49-F238E27FC236}">
                  <a16:creationId xmlns:a16="http://schemas.microsoft.com/office/drawing/2014/main" id="{09AEF34A-3A36-31B8-DA20-0DA984B0FF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9" y="2915"/>
              <a:ext cx="43" cy="25"/>
            </a:xfrm>
            <a:custGeom>
              <a:avLst/>
              <a:gdLst>
                <a:gd name="T0" fmla="*/ 129 w 19"/>
                <a:gd name="T1" fmla="*/ 0 h 10"/>
                <a:gd name="T2" fmla="*/ 174 w 19"/>
                <a:gd name="T3" fmla="*/ 33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10">
                  <a:moveTo>
                    <a:pt x="11" y="0"/>
                  </a:moveTo>
                  <a:cubicBezTo>
                    <a:pt x="0" y="6"/>
                    <a:pt x="19" y="10"/>
                    <a:pt x="15" y="2"/>
                  </a:cubicBezTo>
                </a:path>
              </a:pathLst>
            </a:custGeom>
            <a:solidFill>
              <a:srgbClr val="EAD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0" name="Freeform 549">
              <a:extLst>
                <a:ext uri="{FF2B5EF4-FFF2-40B4-BE49-F238E27FC236}">
                  <a16:creationId xmlns:a16="http://schemas.microsoft.com/office/drawing/2014/main" id="{3C66005E-5E51-C324-335E-B36B8484E1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" y="3003"/>
              <a:ext cx="16" cy="22"/>
            </a:xfrm>
            <a:custGeom>
              <a:avLst/>
              <a:gdLst>
                <a:gd name="T0" fmla="*/ 48 w 7"/>
                <a:gd name="T1" fmla="*/ 0 h 9"/>
                <a:gd name="T2" fmla="*/ 11 w 7"/>
                <a:gd name="T3" fmla="*/ 103 h 9"/>
                <a:gd name="T4" fmla="*/ 73 w 7"/>
                <a:gd name="T5" fmla="*/ 59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9">
                  <a:moveTo>
                    <a:pt x="4" y="0"/>
                  </a:moveTo>
                  <a:cubicBezTo>
                    <a:pt x="2" y="2"/>
                    <a:pt x="0" y="5"/>
                    <a:pt x="1" y="7"/>
                  </a:cubicBezTo>
                  <a:cubicBezTo>
                    <a:pt x="3" y="9"/>
                    <a:pt x="7" y="6"/>
                    <a:pt x="6" y="4"/>
                  </a:cubicBezTo>
                </a:path>
              </a:pathLst>
            </a:custGeom>
            <a:solidFill>
              <a:srgbClr val="EAD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1" name="Freeform 550">
              <a:extLst>
                <a:ext uri="{FF2B5EF4-FFF2-40B4-BE49-F238E27FC236}">
                  <a16:creationId xmlns:a16="http://schemas.microsoft.com/office/drawing/2014/main" id="{4FF5A512-F234-1BFA-7232-365BE8890E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0" y="3025"/>
              <a:ext cx="7" cy="9"/>
            </a:xfrm>
            <a:custGeom>
              <a:avLst/>
              <a:gdLst>
                <a:gd name="T0" fmla="*/ 28 w 3"/>
                <a:gd name="T1" fmla="*/ 0 h 4"/>
                <a:gd name="T2" fmla="*/ 12 w 3"/>
                <a:gd name="T3" fmla="*/ 45 h 4"/>
                <a:gd name="T4" fmla="*/ 37 w 3"/>
                <a:gd name="T5" fmla="*/ 11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4">
                  <a:moveTo>
                    <a:pt x="2" y="0"/>
                  </a:moveTo>
                  <a:cubicBezTo>
                    <a:pt x="1" y="2"/>
                    <a:pt x="0" y="3"/>
                    <a:pt x="1" y="4"/>
                  </a:cubicBezTo>
                  <a:cubicBezTo>
                    <a:pt x="3" y="4"/>
                    <a:pt x="3" y="3"/>
                    <a:pt x="3" y="1"/>
                  </a:cubicBezTo>
                </a:path>
              </a:pathLst>
            </a:custGeom>
            <a:solidFill>
              <a:srgbClr val="EAD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2" name="Freeform 551">
              <a:extLst>
                <a:ext uri="{FF2B5EF4-FFF2-40B4-BE49-F238E27FC236}">
                  <a16:creationId xmlns:a16="http://schemas.microsoft.com/office/drawing/2014/main" id="{57467DD4-2244-6AC4-D986-FA1D2B2644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2920"/>
              <a:ext cx="11" cy="10"/>
            </a:xfrm>
            <a:custGeom>
              <a:avLst/>
              <a:gdLst>
                <a:gd name="T0" fmla="*/ 33 w 5"/>
                <a:gd name="T1" fmla="*/ 0 h 4"/>
                <a:gd name="T2" fmla="*/ 53 w 5"/>
                <a:gd name="T3" fmla="*/ 2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4">
                  <a:moveTo>
                    <a:pt x="3" y="0"/>
                  </a:moveTo>
                  <a:cubicBezTo>
                    <a:pt x="0" y="4"/>
                    <a:pt x="5" y="4"/>
                    <a:pt x="5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3" name="Freeform 552">
              <a:extLst>
                <a:ext uri="{FF2B5EF4-FFF2-40B4-BE49-F238E27FC236}">
                  <a16:creationId xmlns:a16="http://schemas.microsoft.com/office/drawing/2014/main" id="{AD1B028E-FF97-16CB-D9F0-364E3944C7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1" y="2881"/>
              <a:ext cx="23" cy="17"/>
            </a:xfrm>
            <a:custGeom>
              <a:avLst/>
              <a:gdLst>
                <a:gd name="T0" fmla="*/ 74 w 10"/>
                <a:gd name="T1" fmla="*/ 0 h 7"/>
                <a:gd name="T2" fmla="*/ 74 w 10"/>
                <a:gd name="T3" fmla="*/ 87 h 7"/>
                <a:gd name="T4" fmla="*/ 122 w 10"/>
                <a:gd name="T5" fmla="*/ 29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7">
                  <a:moveTo>
                    <a:pt x="6" y="0"/>
                  </a:moveTo>
                  <a:cubicBezTo>
                    <a:pt x="4" y="2"/>
                    <a:pt x="0" y="7"/>
                    <a:pt x="6" y="6"/>
                  </a:cubicBezTo>
                  <a:cubicBezTo>
                    <a:pt x="8" y="6"/>
                    <a:pt x="8" y="3"/>
                    <a:pt x="10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4" name="Freeform 553">
              <a:extLst>
                <a:ext uri="{FF2B5EF4-FFF2-40B4-BE49-F238E27FC236}">
                  <a16:creationId xmlns:a16="http://schemas.microsoft.com/office/drawing/2014/main" id="{B7E1EBA5-4797-359A-47FD-27C7DF57EA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4" y="2925"/>
              <a:ext cx="16" cy="10"/>
            </a:xfrm>
            <a:custGeom>
              <a:avLst/>
              <a:gdLst>
                <a:gd name="T0" fmla="*/ 11 w 7"/>
                <a:gd name="T1" fmla="*/ 20 h 4"/>
                <a:gd name="T2" fmla="*/ 0 w 7"/>
                <a:gd name="T3" fmla="*/ 63 h 4"/>
                <a:gd name="T4" fmla="*/ 85 w 7"/>
                <a:gd name="T5" fmla="*/ 20 h 4"/>
                <a:gd name="T6" fmla="*/ 57 w 7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" h="4">
                  <a:moveTo>
                    <a:pt x="1" y="1"/>
                  </a:moveTo>
                  <a:cubicBezTo>
                    <a:pt x="1" y="2"/>
                    <a:pt x="0" y="3"/>
                    <a:pt x="0" y="4"/>
                  </a:cubicBezTo>
                  <a:cubicBezTo>
                    <a:pt x="3" y="4"/>
                    <a:pt x="5" y="3"/>
                    <a:pt x="7" y="1"/>
                  </a:cubicBezTo>
                  <a:cubicBezTo>
                    <a:pt x="6" y="1"/>
                    <a:pt x="6" y="1"/>
                    <a:pt x="5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5" name="Freeform 554">
              <a:extLst>
                <a:ext uri="{FF2B5EF4-FFF2-40B4-BE49-F238E27FC236}">
                  <a16:creationId xmlns:a16="http://schemas.microsoft.com/office/drawing/2014/main" id="{F0B04487-59F5-3E0F-A507-E2A1463414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1" y="2993"/>
              <a:ext cx="9" cy="7"/>
            </a:xfrm>
            <a:custGeom>
              <a:avLst/>
              <a:gdLst>
                <a:gd name="T0" fmla="*/ 11 w 4"/>
                <a:gd name="T1" fmla="*/ 0 h 3"/>
                <a:gd name="T2" fmla="*/ 11 w 4"/>
                <a:gd name="T3" fmla="*/ 37 h 3"/>
                <a:gd name="T4" fmla="*/ 45 w 4"/>
                <a:gd name="T5" fmla="*/ 28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3">
                  <a:moveTo>
                    <a:pt x="1" y="0"/>
                  </a:moveTo>
                  <a:cubicBezTo>
                    <a:pt x="1" y="1"/>
                    <a:pt x="0" y="2"/>
                    <a:pt x="1" y="3"/>
                  </a:cubicBezTo>
                  <a:cubicBezTo>
                    <a:pt x="2" y="3"/>
                    <a:pt x="3" y="3"/>
                    <a:pt x="4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6" name="Freeform 555">
              <a:extLst>
                <a:ext uri="{FF2B5EF4-FFF2-40B4-BE49-F238E27FC236}">
                  <a16:creationId xmlns:a16="http://schemas.microsoft.com/office/drawing/2014/main" id="{64DB72A9-E4D0-90E9-EFFF-120ADAED3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4" y="2996"/>
              <a:ext cx="7" cy="9"/>
            </a:xfrm>
            <a:custGeom>
              <a:avLst/>
              <a:gdLst>
                <a:gd name="T0" fmla="*/ 37 w 3"/>
                <a:gd name="T1" fmla="*/ 11 h 4"/>
                <a:gd name="T2" fmla="*/ 0 w 3"/>
                <a:gd name="T3" fmla="*/ 25 h 4"/>
                <a:gd name="T4" fmla="*/ 37 w 3"/>
                <a:gd name="T5" fmla="*/ 25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4">
                  <a:moveTo>
                    <a:pt x="3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1" y="4"/>
                    <a:pt x="2" y="3"/>
                    <a:pt x="3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7" name="Freeform 556">
              <a:extLst>
                <a:ext uri="{FF2B5EF4-FFF2-40B4-BE49-F238E27FC236}">
                  <a16:creationId xmlns:a16="http://schemas.microsoft.com/office/drawing/2014/main" id="{7A1214F5-B0DA-1F2B-8ED0-345CD663A3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" y="3482"/>
              <a:ext cx="25" cy="24"/>
            </a:xfrm>
            <a:custGeom>
              <a:avLst/>
              <a:gdLst>
                <a:gd name="T0" fmla="*/ 0 w 11"/>
                <a:gd name="T1" fmla="*/ 12 h 10"/>
                <a:gd name="T2" fmla="*/ 102 w 11"/>
                <a:gd name="T3" fmla="*/ 139 h 10"/>
                <a:gd name="T4" fmla="*/ 130 w 11"/>
                <a:gd name="T5" fmla="*/ 58 h 10"/>
                <a:gd name="T6" fmla="*/ 45 w 11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0">
                  <a:moveTo>
                    <a:pt x="0" y="1"/>
                  </a:moveTo>
                  <a:cubicBezTo>
                    <a:pt x="1" y="10"/>
                    <a:pt x="6" y="4"/>
                    <a:pt x="9" y="10"/>
                  </a:cubicBezTo>
                  <a:cubicBezTo>
                    <a:pt x="10" y="8"/>
                    <a:pt x="10" y="6"/>
                    <a:pt x="11" y="4"/>
                  </a:cubicBezTo>
                  <a:cubicBezTo>
                    <a:pt x="9" y="2"/>
                    <a:pt x="6" y="1"/>
                    <a:pt x="4" y="0"/>
                  </a:cubicBezTo>
                </a:path>
              </a:pathLst>
            </a:custGeom>
            <a:solidFill>
              <a:srgbClr val="EAD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8" name="Freeform 557">
              <a:extLst>
                <a:ext uri="{FF2B5EF4-FFF2-40B4-BE49-F238E27FC236}">
                  <a16:creationId xmlns:a16="http://schemas.microsoft.com/office/drawing/2014/main" id="{8A1C737F-F115-7897-0504-17F116D4E6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4" y="3511"/>
              <a:ext cx="14" cy="10"/>
            </a:xfrm>
            <a:custGeom>
              <a:avLst/>
              <a:gdLst>
                <a:gd name="T0" fmla="*/ 12 w 6"/>
                <a:gd name="T1" fmla="*/ 0 h 4"/>
                <a:gd name="T2" fmla="*/ 0 w 6"/>
                <a:gd name="T3" fmla="*/ 50 h 4"/>
                <a:gd name="T4" fmla="*/ 77 w 6"/>
                <a:gd name="T5" fmla="*/ 50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4">
                  <a:moveTo>
                    <a:pt x="1" y="0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1" y="4"/>
                    <a:pt x="4" y="4"/>
                    <a:pt x="6" y="3"/>
                  </a:cubicBezTo>
                </a:path>
              </a:pathLst>
            </a:custGeom>
            <a:solidFill>
              <a:srgbClr val="EAD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" name="Freeform 558">
              <a:extLst>
                <a:ext uri="{FF2B5EF4-FFF2-40B4-BE49-F238E27FC236}">
                  <a16:creationId xmlns:a16="http://schemas.microsoft.com/office/drawing/2014/main" id="{8478AE32-E964-6101-5DE3-969A980D0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7" y="3487"/>
              <a:ext cx="12" cy="10"/>
            </a:xfrm>
            <a:custGeom>
              <a:avLst/>
              <a:gdLst>
                <a:gd name="T0" fmla="*/ 29 w 5"/>
                <a:gd name="T1" fmla="*/ 0 h 4"/>
                <a:gd name="T2" fmla="*/ 0 w 5"/>
                <a:gd name="T3" fmla="*/ 20 h 4"/>
                <a:gd name="T4" fmla="*/ 70 w 5"/>
                <a:gd name="T5" fmla="*/ 50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4">
                  <a:moveTo>
                    <a:pt x="2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4"/>
                    <a:pt x="4" y="4"/>
                    <a:pt x="5" y="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" name="Freeform 559">
              <a:extLst>
                <a:ext uri="{FF2B5EF4-FFF2-40B4-BE49-F238E27FC236}">
                  <a16:creationId xmlns:a16="http://schemas.microsoft.com/office/drawing/2014/main" id="{3CE56BB6-31CF-82BB-ED98-B44E5B4504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2" y="3506"/>
              <a:ext cx="11" cy="17"/>
            </a:xfrm>
            <a:custGeom>
              <a:avLst/>
              <a:gdLst>
                <a:gd name="T0" fmla="*/ 53 w 5"/>
                <a:gd name="T1" fmla="*/ 12 h 7"/>
                <a:gd name="T2" fmla="*/ 53 w 5"/>
                <a:gd name="T3" fmla="*/ 7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7">
                  <a:moveTo>
                    <a:pt x="5" y="1"/>
                  </a:moveTo>
                  <a:cubicBezTo>
                    <a:pt x="1" y="0"/>
                    <a:pt x="0" y="7"/>
                    <a:pt x="5" y="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" name="Freeform 560">
              <a:extLst>
                <a:ext uri="{FF2B5EF4-FFF2-40B4-BE49-F238E27FC236}">
                  <a16:creationId xmlns:a16="http://schemas.microsoft.com/office/drawing/2014/main" id="{4DF6C7A0-5F78-5F71-22D6-E70A6693E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3" y="3477"/>
              <a:ext cx="64" cy="51"/>
            </a:xfrm>
            <a:custGeom>
              <a:avLst/>
              <a:gdLst>
                <a:gd name="T0" fmla="*/ 57 w 28"/>
                <a:gd name="T1" fmla="*/ 12 h 21"/>
                <a:gd name="T2" fmla="*/ 215 w 28"/>
                <a:gd name="T3" fmla="*/ 170 h 21"/>
                <a:gd name="T4" fmla="*/ 0 w 28"/>
                <a:gd name="T5" fmla="*/ 301 h 21"/>
                <a:gd name="T6" fmla="*/ 11 w 28"/>
                <a:gd name="T7" fmla="*/ 231 h 21"/>
                <a:gd name="T8" fmla="*/ 94 w 28"/>
                <a:gd name="T9" fmla="*/ 170 h 21"/>
                <a:gd name="T10" fmla="*/ 110 w 28"/>
                <a:gd name="T11" fmla="*/ 58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" h="21">
                  <a:moveTo>
                    <a:pt x="5" y="1"/>
                  </a:moveTo>
                  <a:cubicBezTo>
                    <a:pt x="11" y="4"/>
                    <a:pt x="28" y="0"/>
                    <a:pt x="18" y="12"/>
                  </a:cubicBezTo>
                  <a:cubicBezTo>
                    <a:pt x="13" y="18"/>
                    <a:pt x="6" y="18"/>
                    <a:pt x="0" y="21"/>
                  </a:cubicBezTo>
                  <a:cubicBezTo>
                    <a:pt x="0" y="20"/>
                    <a:pt x="1" y="18"/>
                    <a:pt x="1" y="16"/>
                  </a:cubicBezTo>
                  <a:cubicBezTo>
                    <a:pt x="4" y="18"/>
                    <a:pt x="12" y="15"/>
                    <a:pt x="8" y="12"/>
                  </a:cubicBezTo>
                  <a:cubicBezTo>
                    <a:pt x="8" y="9"/>
                    <a:pt x="8" y="6"/>
                    <a:pt x="9" y="4"/>
                  </a:cubicBezTo>
                </a:path>
              </a:pathLst>
            </a:custGeom>
            <a:solidFill>
              <a:srgbClr val="5A15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" name="Freeform 561">
              <a:extLst>
                <a:ext uri="{FF2B5EF4-FFF2-40B4-BE49-F238E27FC236}">
                  <a16:creationId xmlns:a16="http://schemas.microsoft.com/office/drawing/2014/main" id="{BFBB068B-58FA-9385-8A18-F312CDD352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7" y="2592"/>
              <a:ext cx="221" cy="408"/>
            </a:xfrm>
            <a:custGeom>
              <a:avLst/>
              <a:gdLst>
                <a:gd name="T0" fmla="*/ 1018 w 97"/>
                <a:gd name="T1" fmla="*/ 743 h 168"/>
                <a:gd name="T2" fmla="*/ 852 w 97"/>
                <a:gd name="T3" fmla="*/ 430 h 168"/>
                <a:gd name="T4" fmla="*/ 472 w 97"/>
                <a:gd name="T5" fmla="*/ 100 h 168"/>
                <a:gd name="T6" fmla="*/ 48 w 97"/>
                <a:gd name="T7" fmla="*/ 70 h 168"/>
                <a:gd name="T8" fmla="*/ 0 w 97"/>
                <a:gd name="T9" fmla="*/ 70 h 168"/>
                <a:gd name="T10" fmla="*/ 223 w 97"/>
                <a:gd name="T11" fmla="*/ 189 h 168"/>
                <a:gd name="T12" fmla="*/ 463 w 97"/>
                <a:gd name="T13" fmla="*/ 313 h 168"/>
                <a:gd name="T14" fmla="*/ 629 w 97"/>
                <a:gd name="T15" fmla="*/ 491 h 168"/>
                <a:gd name="T16" fmla="*/ 759 w 97"/>
                <a:gd name="T17" fmla="*/ 743 h 168"/>
                <a:gd name="T18" fmla="*/ 889 w 97"/>
                <a:gd name="T19" fmla="*/ 1132 h 168"/>
                <a:gd name="T20" fmla="*/ 898 w 97"/>
                <a:gd name="T21" fmla="*/ 1705 h 168"/>
                <a:gd name="T22" fmla="*/ 629 w 97"/>
                <a:gd name="T23" fmla="*/ 2365 h 168"/>
                <a:gd name="T24" fmla="*/ 592 w 97"/>
                <a:gd name="T25" fmla="*/ 2407 h 168"/>
                <a:gd name="T26" fmla="*/ 804 w 97"/>
                <a:gd name="T27" fmla="*/ 2234 h 168"/>
                <a:gd name="T28" fmla="*/ 1028 w 97"/>
                <a:gd name="T29" fmla="*/ 1875 h 168"/>
                <a:gd name="T30" fmla="*/ 1018 w 97"/>
                <a:gd name="T31" fmla="*/ 743 h 1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97" h="168">
                  <a:moveTo>
                    <a:pt x="86" y="52"/>
                  </a:moveTo>
                  <a:cubicBezTo>
                    <a:pt x="82" y="43"/>
                    <a:pt x="75" y="38"/>
                    <a:pt x="72" y="30"/>
                  </a:cubicBezTo>
                  <a:cubicBezTo>
                    <a:pt x="69" y="16"/>
                    <a:pt x="55" y="11"/>
                    <a:pt x="40" y="7"/>
                  </a:cubicBezTo>
                  <a:cubicBezTo>
                    <a:pt x="23" y="0"/>
                    <a:pt x="20" y="5"/>
                    <a:pt x="4" y="5"/>
                  </a:cubicBezTo>
                  <a:cubicBezTo>
                    <a:pt x="3" y="5"/>
                    <a:pt x="1" y="5"/>
                    <a:pt x="0" y="5"/>
                  </a:cubicBezTo>
                  <a:cubicBezTo>
                    <a:pt x="7" y="6"/>
                    <a:pt x="8" y="8"/>
                    <a:pt x="19" y="13"/>
                  </a:cubicBezTo>
                  <a:cubicBezTo>
                    <a:pt x="33" y="20"/>
                    <a:pt x="30" y="17"/>
                    <a:pt x="39" y="22"/>
                  </a:cubicBezTo>
                  <a:cubicBezTo>
                    <a:pt x="47" y="26"/>
                    <a:pt x="47" y="24"/>
                    <a:pt x="53" y="34"/>
                  </a:cubicBezTo>
                  <a:cubicBezTo>
                    <a:pt x="59" y="43"/>
                    <a:pt x="61" y="45"/>
                    <a:pt x="64" y="52"/>
                  </a:cubicBezTo>
                  <a:cubicBezTo>
                    <a:pt x="68" y="60"/>
                    <a:pt x="70" y="62"/>
                    <a:pt x="75" y="79"/>
                  </a:cubicBezTo>
                  <a:cubicBezTo>
                    <a:pt x="79" y="97"/>
                    <a:pt x="79" y="104"/>
                    <a:pt x="76" y="119"/>
                  </a:cubicBezTo>
                  <a:cubicBezTo>
                    <a:pt x="73" y="134"/>
                    <a:pt x="63" y="154"/>
                    <a:pt x="53" y="165"/>
                  </a:cubicBezTo>
                  <a:cubicBezTo>
                    <a:pt x="52" y="166"/>
                    <a:pt x="51" y="167"/>
                    <a:pt x="50" y="168"/>
                  </a:cubicBezTo>
                  <a:cubicBezTo>
                    <a:pt x="55" y="163"/>
                    <a:pt x="63" y="160"/>
                    <a:pt x="68" y="156"/>
                  </a:cubicBezTo>
                  <a:cubicBezTo>
                    <a:pt x="75" y="149"/>
                    <a:pt x="83" y="140"/>
                    <a:pt x="87" y="131"/>
                  </a:cubicBezTo>
                  <a:cubicBezTo>
                    <a:pt x="97" y="112"/>
                    <a:pt x="94" y="70"/>
                    <a:pt x="86" y="52"/>
                  </a:cubicBezTo>
                  <a:close/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" name="Freeform 562">
              <a:extLst>
                <a:ext uri="{FF2B5EF4-FFF2-40B4-BE49-F238E27FC236}">
                  <a16:creationId xmlns:a16="http://schemas.microsoft.com/office/drawing/2014/main" id="{9CFB21F1-33C3-F553-9521-357BF0DAAA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2762"/>
              <a:ext cx="48" cy="107"/>
            </a:xfrm>
            <a:custGeom>
              <a:avLst/>
              <a:gdLst>
                <a:gd name="T0" fmla="*/ 94 w 21"/>
                <a:gd name="T1" fmla="*/ 29 h 44"/>
                <a:gd name="T2" fmla="*/ 48 w 21"/>
                <a:gd name="T3" fmla="*/ 272 h 44"/>
                <a:gd name="T4" fmla="*/ 48 w 21"/>
                <a:gd name="T5" fmla="*/ 474 h 44"/>
                <a:gd name="T6" fmla="*/ 94 w 21"/>
                <a:gd name="T7" fmla="*/ 591 h 44"/>
                <a:gd name="T8" fmla="*/ 224 w 21"/>
                <a:gd name="T9" fmla="*/ 141 h 44"/>
                <a:gd name="T10" fmla="*/ 94 w 21"/>
                <a:gd name="T11" fmla="*/ 29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44">
                  <a:moveTo>
                    <a:pt x="8" y="2"/>
                  </a:moveTo>
                  <a:cubicBezTo>
                    <a:pt x="0" y="4"/>
                    <a:pt x="2" y="13"/>
                    <a:pt x="4" y="19"/>
                  </a:cubicBezTo>
                  <a:cubicBezTo>
                    <a:pt x="6" y="24"/>
                    <a:pt x="4" y="27"/>
                    <a:pt x="4" y="33"/>
                  </a:cubicBezTo>
                  <a:cubicBezTo>
                    <a:pt x="4" y="37"/>
                    <a:pt x="4" y="40"/>
                    <a:pt x="8" y="41"/>
                  </a:cubicBezTo>
                  <a:cubicBezTo>
                    <a:pt x="21" y="44"/>
                    <a:pt x="20" y="17"/>
                    <a:pt x="19" y="10"/>
                  </a:cubicBezTo>
                  <a:cubicBezTo>
                    <a:pt x="18" y="1"/>
                    <a:pt x="16" y="0"/>
                    <a:pt x="8" y="2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" name="Freeform 563">
              <a:extLst>
                <a:ext uri="{FF2B5EF4-FFF2-40B4-BE49-F238E27FC236}">
                  <a16:creationId xmlns:a16="http://schemas.microsoft.com/office/drawing/2014/main" id="{CA0D1F9D-043F-ACC4-B5C2-64F4D5D18F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0" y="2691"/>
              <a:ext cx="52" cy="81"/>
            </a:xfrm>
            <a:custGeom>
              <a:avLst/>
              <a:gdLst>
                <a:gd name="T0" fmla="*/ 149 w 23"/>
                <a:gd name="T1" fmla="*/ 29 h 33"/>
                <a:gd name="T2" fmla="*/ 219 w 23"/>
                <a:gd name="T3" fmla="*/ 326 h 33"/>
                <a:gd name="T4" fmla="*/ 149 w 23"/>
                <a:gd name="T5" fmla="*/ 29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" h="33">
                  <a:moveTo>
                    <a:pt x="13" y="2"/>
                  </a:moveTo>
                  <a:cubicBezTo>
                    <a:pt x="0" y="0"/>
                    <a:pt x="11" y="33"/>
                    <a:pt x="19" y="22"/>
                  </a:cubicBezTo>
                  <a:cubicBezTo>
                    <a:pt x="23" y="18"/>
                    <a:pt x="19" y="3"/>
                    <a:pt x="13" y="2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" name="Freeform 564">
              <a:extLst>
                <a:ext uri="{FF2B5EF4-FFF2-40B4-BE49-F238E27FC236}">
                  <a16:creationId xmlns:a16="http://schemas.microsoft.com/office/drawing/2014/main" id="{D96275D9-8E52-C03E-B305-36B23DBBD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2638"/>
              <a:ext cx="64" cy="83"/>
            </a:xfrm>
            <a:custGeom>
              <a:avLst/>
              <a:gdLst>
                <a:gd name="T0" fmla="*/ 48 w 28"/>
                <a:gd name="T1" fmla="*/ 144 h 34"/>
                <a:gd name="T2" fmla="*/ 110 w 28"/>
                <a:gd name="T3" fmla="*/ 293 h 34"/>
                <a:gd name="T4" fmla="*/ 121 w 28"/>
                <a:gd name="T5" fmla="*/ 422 h 34"/>
                <a:gd name="T6" fmla="*/ 240 w 28"/>
                <a:gd name="T7" fmla="*/ 71 h 34"/>
                <a:gd name="T8" fmla="*/ 48 w 28"/>
                <a:gd name="T9" fmla="*/ 14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34">
                  <a:moveTo>
                    <a:pt x="4" y="10"/>
                  </a:moveTo>
                  <a:cubicBezTo>
                    <a:pt x="6" y="13"/>
                    <a:pt x="8" y="16"/>
                    <a:pt x="9" y="20"/>
                  </a:cubicBezTo>
                  <a:cubicBezTo>
                    <a:pt x="9" y="23"/>
                    <a:pt x="8" y="27"/>
                    <a:pt x="10" y="29"/>
                  </a:cubicBezTo>
                  <a:cubicBezTo>
                    <a:pt x="18" y="34"/>
                    <a:pt x="28" y="8"/>
                    <a:pt x="20" y="5"/>
                  </a:cubicBezTo>
                  <a:cubicBezTo>
                    <a:pt x="12" y="1"/>
                    <a:pt x="0" y="0"/>
                    <a:pt x="4" y="10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" name="Freeform 565">
              <a:extLst>
                <a:ext uri="{FF2B5EF4-FFF2-40B4-BE49-F238E27FC236}">
                  <a16:creationId xmlns:a16="http://schemas.microsoft.com/office/drawing/2014/main" id="{F338EF03-559B-DC4C-772F-3E5AFC6B90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2" y="2594"/>
              <a:ext cx="35" cy="39"/>
            </a:xfrm>
            <a:custGeom>
              <a:avLst/>
              <a:gdLst>
                <a:gd name="T0" fmla="*/ 65 w 15"/>
                <a:gd name="T1" fmla="*/ 41 h 16"/>
                <a:gd name="T2" fmla="*/ 152 w 15"/>
                <a:gd name="T3" fmla="*/ 161 h 16"/>
                <a:gd name="T4" fmla="*/ 65 w 15"/>
                <a:gd name="T5" fmla="*/ 41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6">
                  <a:moveTo>
                    <a:pt x="5" y="3"/>
                  </a:moveTo>
                  <a:cubicBezTo>
                    <a:pt x="0" y="6"/>
                    <a:pt x="8" y="16"/>
                    <a:pt x="12" y="11"/>
                  </a:cubicBezTo>
                  <a:cubicBezTo>
                    <a:pt x="15" y="7"/>
                    <a:pt x="11" y="0"/>
                    <a:pt x="5" y="3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" name="Freeform 566">
              <a:extLst>
                <a:ext uri="{FF2B5EF4-FFF2-40B4-BE49-F238E27FC236}">
                  <a16:creationId xmlns:a16="http://schemas.microsoft.com/office/drawing/2014/main" id="{72992DC8-5744-437D-1E44-F5C199FBF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7" y="2640"/>
              <a:ext cx="39" cy="54"/>
            </a:xfrm>
            <a:custGeom>
              <a:avLst/>
              <a:gdLst>
                <a:gd name="T0" fmla="*/ 37 w 17"/>
                <a:gd name="T1" fmla="*/ 71 h 22"/>
                <a:gd name="T2" fmla="*/ 37 w 17"/>
                <a:gd name="T3" fmla="*/ 295 h 22"/>
                <a:gd name="T4" fmla="*/ 131 w 17"/>
                <a:gd name="T5" fmla="*/ 204 h 22"/>
                <a:gd name="T6" fmla="*/ 131 w 17"/>
                <a:gd name="T7" fmla="*/ 29 h 22"/>
                <a:gd name="T8" fmla="*/ 37 w 17"/>
                <a:gd name="T9" fmla="*/ 71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22">
                  <a:moveTo>
                    <a:pt x="3" y="5"/>
                  </a:moveTo>
                  <a:cubicBezTo>
                    <a:pt x="2" y="9"/>
                    <a:pt x="0" y="18"/>
                    <a:pt x="3" y="20"/>
                  </a:cubicBezTo>
                  <a:cubicBezTo>
                    <a:pt x="6" y="22"/>
                    <a:pt x="9" y="18"/>
                    <a:pt x="11" y="14"/>
                  </a:cubicBezTo>
                  <a:cubicBezTo>
                    <a:pt x="14" y="10"/>
                    <a:pt x="17" y="7"/>
                    <a:pt x="11" y="2"/>
                  </a:cubicBezTo>
                  <a:cubicBezTo>
                    <a:pt x="9" y="1"/>
                    <a:pt x="4" y="0"/>
                    <a:pt x="3" y="5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" name="Freeform 567">
              <a:extLst>
                <a:ext uri="{FF2B5EF4-FFF2-40B4-BE49-F238E27FC236}">
                  <a16:creationId xmlns:a16="http://schemas.microsoft.com/office/drawing/2014/main" id="{9A9436B7-F4F1-C859-F8EE-04F93DB78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" y="2616"/>
              <a:ext cx="34" cy="54"/>
            </a:xfrm>
            <a:custGeom>
              <a:avLst/>
              <a:gdLst>
                <a:gd name="T0" fmla="*/ 150 w 15"/>
                <a:gd name="T1" fmla="*/ 91 h 22"/>
                <a:gd name="T2" fmla="*/ 25 w 15"/>
                <a:gd name="T3" fmla="*/ 42 h 22"/>
                <a:gd name="T4" fmla="*/ 82 w 15"/>
                <a:gd name="T5" fmla="*/ 265 h 22"/>
                <a:gd name="T6" fmla="*/ 150 w 15"/>
                <a:gd name="T7" fmla="*/ 91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22">
                  <a:moveTo>
                    <a:pt x="13" y="6"/>
                  </a:moveTo>
                  <a:cubicBezTo>
                    <a:pt x="10" y="2"/>
                    <a:pt x="5" y="0"/>
                    <a:pt x="2" y="3"/>
                  </a:cubicBezTo>
                  <a:cubicBezTo>
                    <a:pt x="0" y="5"/>
                    <a:pt x="4" y="16"/>
                    <a:pt x="7" y="18"/>
                  </a:cubicBezTo>
                  <a:cubicBezTo>
                    <a:pt x="12" y="22"/>
                    <a:pt x="15" y="10"/>
                    <a:pt x="13" y="6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" name="Freeform 568">
              <a:extLst>
                <a:ext uri="{FF2B5EF4-FFF2-40B4-BE49-F238E27FC236}">
                  <a16:creationId xmlns:a16="http://schemas.microsoft.com/office/drawing/2014/main" id="{7ACFCA07-66A8-5FD2-EE83-F92FF783A2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3" y="2886"/>
              <a:ext cx="58" cy="56"/>
            </a:xfrm>
            <a:custGeom>
              <a:avLst/>
              <a:gdLst>
                <a:gd name="T0" fmla="*/ 151 w 25"/>
                <a:gd name="T1" fmla="*/ 12 h 23"/>
                <a:gd name="T2" fmla="*/ 28 w 25"/>
                <a:gd name="T3" fmla="*/ 231 h 23"/>
                <a:gd name="T4" fmla="*/ 172 w 25"/>
                <a:gd name="T5" fmla="*/ 231 h 23"/>
                <a:gd name="T6" fmla="*/ 248 w 25"/>
                <a:gd name="T7" fmla="*/ 29 h 23"/>
                <a:gd name="T8" fmla="*/ 151 w 25"/>
                <a:gd name="T9" fmla="*/ 12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" h="23">
                  <a:moveTo>
                    <a:pt x="12" y="1"/>
                  </a:moveTo>
                  <a:cubicBezTo>
                    <a:pt x="7" y="2"/>
                    <a:pt x="0" y="11"/>
                    <a:pt x="2" y="16"/>
                  </a:cubicBezTo>
                  <a:cubicBezTo>
                    <a:pt x="4" y="23"/>
                    <a:pt x="10" y="19"/>
                    <a:pt x="14" y="16"/>
                  </a:cubicBezTo>
                  <a:cubicBezTo>
                    <a:pt x="18" y="13"/>
                    <a:pt x="25" y="8"/>
                    <a:pt x="20" y="2"/>
                  </a:cubicBezTo>
                  <a:cubicBezTo>
                    <a:pt x="19" y="0"/>
                    <a:pt x="14" y="0"/>
                    <a:pt x="12" y="1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" name="Freeform 569">
              <a:extLst>
                <a:ext uri="{FF2B5EF4-FFF2-40B4-BE49-F238E27FC236}">
                  <a16:creationId xmlns:a16="http://schemas.microsoft.com/office/drawing/2014/main" id="{3184C065-A193-56E2-F3A7-6FAA6825A4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2" y="2949"/>
              <a:ext cx="39" cy="42"/>
            </a:xfrm>
            <a:custGeom>
              <a:avLst/>
              <a:gdLst>
                <a:gd name="T0" fmla="*/ 122 w 17"/>
                <a:gd name="T1" fmla="*/ 12 h 17"/>
                <a:gd name="T2" fmla="*/ 122 w 17"/>
                <a:gd name="T3" fmla="*/ 195 h 17"/>
                <a:gd name="T4" fmla="*/ 122 w 17"/>
                <a:gd name="T5" fmla="*/ 12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7">
                  <a:moveTo>
                    <a:pt x="10" y="1"/>
                  </a:moveTo>
                  <a:cubicBezTo>
                    <a:pt x="2" y="0"/>
                    <a:pt x="0" y="17"/>
                    <a:pt x="10" y="13"/>
                  </a:cubicBezTo>
                  <a:cubicBezTo>
                    <a:pt x="17" y="10"/>
                    <a:pt x="17" y="1"/>
                    <a:pt x="10" y="1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" name="Freeform 570">
              <a:extLst>
                <a:ext uri="{FF2B5EF4-FFF2-40B4-BE49-F238E27FC236}">
                  <a16:creationId xmlns:a16="http://schemas.microsoft.com/office/drawing/2014/main" id="{5C09293A-631D-A0D1-3BE9-7F973C080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5" y="2864"/>
              <a:ext cx="38" cy="59"/>
            </a:xfrm>
            <a:custGeom>
              <a:avLst/>
              <a:gdLst>
                <a:gd name="T0" fmla="*/ 80 w 17"/>
                <a:gd name="T1" fmla="*/ 42 h 24"/>
                <a:gd name="T2" fmla="*/ 179 w 17"/>
                <a:gd name="T3" fmla="*/ 182 h 24"/>
                <a:gd name="T4" fmla="*/ 125 w 17"/>
                <a:gd name="T5" fmla="*/ 344 h 24"/>
                <a:gd name="T6" fmla="*/ 80 w 17"/>
                <a:gd name="T7" fmla="*/ 42 h 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24">
                  <a:moveTo>
                    <a:pt x="7" y="3"/>
                  </a:moveTo>
                  <a:cubicBezTo>
                    <a:pt x="13" y="0"/>
                    <a:pt x="15" y="10"/>
                    <a:pt x="16" y="12"/>
                  </a:cubicBezTo>
                  <a:cubicBezTo>
                    <a:pt x="17" y="19"/>
                    <a:pt x="16" y="22"/>
                    <a:pt x="11" y="23"/>
                  </a:cubicBezTo>
                  <a:cubicBezTo>
                    <a:pt x="5" y="24"/>
                    <a:pt x="0" y="7"/>
                    <a:pt x="7" y="3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" name="Freeform 571">
              <a:extLst>
                <a:ext uri="{FF2B5EF4-FFF2-40B4-BE49-F238E27FC236}">
                  <a16:creationId xmlns:a16="http://schemas.microsoft.com/office/drawing/2014/main" id="{3A741527-17AC-F098-018E-1A3969F2A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6" y="3027"/>
              <a:ext cx="62" cy="63"/>
            </a:xfrm>
            <a:custGeom>
              <a:avLst/>
              <a:gdLst>
                <a:gd name="T0" fmla="*/ 232 w 27"/>
                <a:gd name="T1" fmla="*/ 0 h 26"/>
                <a:gd name="T2" fmla="*/ 131 w 27"/>
                <a:gd name="T3" fmla="*/ 310 h 26"/>
                <a:gd name="T4" fmla="*/ 232 w 27"/>
                <a:gd name="T5" fmla="*/ 0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" h="26">
                  <a:moveTo>
                    <a:pt x="19" y="0"/>
                  </a:moveTo>
                  <a:cubicBezTo>
                    <a:pt x="0" y="0"/>
                    <a:pt x="4" y="21"/>
                    <a:pt x="11" y="22"/>
                  </a:cubicBezTo>
                  <a:cubicBezTo>
                    <a:pt x="20" y="26"/>
                    <a:pt x="27" y="0"/>
                    <a:pt x="19" y="0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" name="Freeform 572">
              <a:extLst>
                <a:ext uri="{FF2B5EF4-FFF2-40B4-BE49-F238E27FC236}">
                  <a16:creationId xmlns:a16="http://schemas.microsoft.com/office/drawing/2014/main" id="{31DBD6F5-881E-A5B9-CEF9-FFFF4E49EA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" y="2679"/>
              <a:ext cx="48" cy="64"/>
            </a:xfrm>
            <a:custGeom>
              <a:avLst/>
              <a:gdLst>
                <a:gd name="T0" fmla="*/ 57 w 21"/>
                <a:gd name="T1" fmla="*/ 30 h 26"/>
                <a:gd name="T2" fmla="*/ 57 w 21"/>
                <a:gd name="T3" fmla="*/ 42 h 26"/>
                <a:gd name="T4" fmla="*/ 25 w 21"/>
                <a:gd name="T5" fmla="*/ 266 h 26"/>
                <a:gd name="T6" fmla="*/ 142 w 21"/>
                <a:gd name="T7" fmla="*/ 389 h 26"/>
                <a:gd name="T8" fmla="*/ 224 w 21"/>
                <a:gd name="T9" fmla="*/ 298 h 26"/>
                <a:gd name="T10" fmla="*/ 167 w 21"/>
                <a:gd name="T11" fmla="*/ 30 h 26"/>
                <a:gd name="T12" fmla="*/ 57 w 21"/>
                <a:gd name="T13" fmla="*/ 30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26">
                  <a:moveTo>
                    <a:pt x="5" y="2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1" y="7"/>
                    <a:pt x="0" y="12"/>
                    <a:pt x="2" y="18"/>
                  </a:cubicBezTo>
                  <a:cubicBezTo>
                    <a:pt x="4" y="23"/>
                    <a:pt x="8" y="26"/>
                    <a:pt x="12" y="26"/>
                  </a:cubicBezTo>
                  <a:cubicBezTo>
                    <a:pt x="14" y="26"/>
                    <a:pt x="17" y="25"/>
                    <a:pt x="19" y="20"/>
                  </a:cubicBezTo>
                  <a:cubicBezTo>
                    <a:pt x="21" y="16"/>
                    <a:pt x="19" y="6"/>
                    <a:pt x="14" y="2"/>
                  </a:cubicBezTo>
                  <a:cubicBezTo>
                    <a:pt x="11" y="0"/>
                    <a:pt x="8" y="0"/>
                    <a:pt x="5" y="2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" name="Freeform 573">
              <a:extLst>
                <a:ext uri="{FF2B5EF4-FFF2-40B4-BE49-F238E27FC236}">
                  <a16:creationId xmlns:a16="http://schemas.microsoft.com/office/drawing/2014/main" id="{BC255385-448F-75E7-DCB6-7561D5EB93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4" y="2723"/>
              <a:ext cx="66" cy="83"/>
            </a:xfrm>
            <a:custGeom>
              <a:avLst/>
              <a:gdLst>
                <a:gd name="T0" fmla="*/ 118 w 29"/>
                <a:gd name="T1" fmla="*/ 42 h 34"/>
                <a:gd name="T2" fmla="*/ 0 w 29"/>
                <a:gd name="T3" fmla="*/ 251 h 34"/>
                <a:gd name="T4" fmla="*/ 0 w 29"/>
                <a:gd name="T5" fmla="*/ 273 h 34"/>
                <a:gd name="T6" fmla="*/ 46 w 29"/>
                <a:gd name="T7" fmla="*/ 422 h 34"/>
                <a:gd name="T8" fmla="*/ 166 w 29"/>
                <a:gd name="T9" fmla="*/ 496 h 34"/>
                <a:gd name="T10" fmla="*/ 284 w 29"/>
                <a:gd name="T11" fmla="*/ 422 h 34"/>
                <a:gd name="T12" fmla="*/ 259 w 29"/>
                <a:gd name="T13" fmla="*/ 59 h 34"/>
                <a:gd name="T14" fmla="*/ 118 w 29"/>
                <a:gd name="T15" fmla="*/ 42 h 34"/>
                <a:gd name="T16" fmla="*/ 105 w 29"/>
                <a:gd name="T17" fmla="*/ 42 h 34"/>
                <a:gd name="T18" fmla="*/ 118 w 29"/>
                <a:gd name="T19" fmla="*/ 42 h 34"/>
                <a:gd name="T20" fmla="*/ 118 w 29"/>
                <a:gd name="T21" fmla="*/ 42 h 34"/>
                <a:gd name="T22" fmla="*/ 105 w 29"/>
                <a:gd name="T23" fmla="*/ 42 h 3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9" h="34">
                  <a:moveTo>
                    <a:pt x="10" y="3"/>
                  </a:moveTo>
                  <a:cubicBezTo>
                    <a:pt x="4" y="6"/>
                    <a:pt x="0" y="12"/>
                    <a:pt x="0" y="17"/>
                  </a:cubicBezTo>
                  <a:cubicBezTo>
                    <a:pt x="0" y="18"/>
                    <a:pt x="0" y="19"/>
                    <a:pt x="0" y="19"/>
                  </a:cubicBezTo>
                  <a:cubicBezTo>
                    <a:pt x="0" y="23"/>
                    <a:pt x="1" y="26"/>
                    <a:pt x="4" y="29"/>
                  </a:cubicBezTo>
                  <a:cubicBezTo>
                    <a:pt x="7" y="33"/>
                    <a:pt x="10" y="34"/>
                    <a:pt x="14" y="34"/>
                  </a:cubicBezTo>
                  <a:cubicBezTo>
                    <a:pt x="18" y="34"/>
                    <a:pt x="21" y="32"/>
                    <a:pt x="24" y="29"/>
                  </a:cubicBezTo>
                  <a:cubicBezTo>
                    <a:pt x="29" y="23"/>
                    <a:pt x="27" y="10"/>
                    <a:pt x="22" y="4"/>
                  </a:cubicBezTo>
                  <a:cubicBezTo>
                    <a:pt x="19" y="0"/>
                    <a:pt x="14" y="0"/>
                    <a:pt x="10" y="3"/>
                  </a:cubicBezTo>
                  <a:close/>
                  <a:moveTo>
                    <a:pt x="9" y="3"/>
                  </a:move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9" y="3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" name="Freeform 574">
              <a:extLst>
                <a:ext uri="{FF2B5EF4-FFF2-40B4-BE49-F238E27FC236}">
                  <a16:creationId xmlns:a16="http://schemas.microsoft.com/office/drawing/2014/main" id="{98FC0C96-B6A1-E75B-923D-ED9F7935A1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6" y="2823"/>
              <a:ext cx="63" cy="90"/>
            </a:xfrm>
            <a:custGeom>
              <a:avLst/>
              <a:gdLst>
                <a:gd name="T0" fmla="*/ 45 w 28"/>
                <a:gd name="T1" fmla="*/ 131 h 37"/>
                <a:gd name="T2" fmla="*/ 92 w 28"/>
                <a:gd name="T3" fmla="*/ 504 h 37"/>
                <a:gd name="T4" fmla="*/ 194 w 28"/>
                <a:gd name="T5" fmla="*/ 504 h 37"/>
                <a:gd name="T6" fmla="*/ 299 w 28"/>
                <a:gd name="T7" fmla="*/ 131 h 37"/>
                <a:gd name="T8" fmla="*/ 173 w 28"/>
                <a:gd name="T9" fmla="*/ 12 h 37"/>
                <a:gd name="T10" fmla="*/ 45 w 28"/>
                <a:gd name="T11" fmla="*/ 131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" h="37">
                  <a:moveTo>
                    <a:pt x="4" y="9"/>
                  </a:moveTo>
                  <a:cubicBezTo>
                    <a:pt x="0" y="17"/>
                    <a:pt x="2" y="31"/>
                    <a:pt x="8" y="35"/>
                  </a:cubicBezTo>
                  <a:cubicBezTo>
                    <a:pt x="10" y="37"/>
                    <a:pt x="14" y="37"/>
                    <a:pt x="17" y="35"/>
                  </a:cubicBezTo>
                  <a:cubicBezTo>
                    <a:pt x="22" y="32"/>
                    <a:pt x="28" y="18"/>
                    <a:pt x="26" y="9"/>
                  </a:cubicBezTo>
                  <a:cubicBezTo>
                    <a:pt x="25" y="4"/>
                    <a:pt x="21" y="1"/>
                    <a:pt x="15" y="1"/>
                  </a:cubicBezTo>
                  <a:cubicBezTo>
                    <a:pt x="10" y="0"/>
                    <a:pt x="6" y="3"/>
                    <a:pt x="4" y="9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" name="Freeform 575">
              <a:extLst>
                <a:ext uri="{FF2B5EF4-FFF2-40B4-BE49-F238E27FC236}">
                  <a16:creationId xmlns:a16="http://schemas.microsoft.com/office/drawing/2014/main" id="{F03F7848-E5A4-88AE-B27F-AB38FCCA66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5" y="2806"/>
              <a:ext cx="31" cy="51"/>
            </a:xfrm>
            <a:custGeom>
              <a:avLst/>
              <a:gdLst>
                <a:gd name="T0" fmla="*/ 20 w 14"/>
                <a:gd name="T1" fmla="*/ 70 h 21"/>
                <a:gd name="T2" fmla="*/ 44 w 14"/>
                <a:gd name="T3" fmla="*/ 260 h 21"/>
                <a:gd name="T4" fmla="*/ 109 w 14"/>
                <a:gd name="T5" fmla="*/ 289 h 21"/>
                <a:gd name="T6" fmla="*/ 153 w 14"/>
                <a:gd name="T7" fmla="*/ 189 h 21"/>
                <a:gd name="T8" fmla="*/ 89 w 14"/>
                <a:gd name="T9" fmla="*/ 12 h 21"/>
                <a:gd name="T10" fmla="*/ 20 w 14"/>
                <a:gd name="T11" fmla="*/ 7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21">
                  <a:moveTo>
                    <a:pt x="2" y="5"/>
                  </a:moveTo>
                  <a:cubicBezTo>
                    <a:pt x="0" y="10"/>
                    <a:pt x="2" y="15"/>
                    <a:pt x="4" y="18"/>
                  </a:cubicBezTo>
                  <a:cubicBezTo>
                    <a:pt x="6" y="20"/>
                    <a:pt x="8" y="21"/>
                    <a:pt x="10" y="20"/>
                  </a:cubicBezTo>
                  <a:cubicBezTo>
                    <a:pt x="12" y="19"/>
                    <a:pt x="13" y="17"/>
                    <a:pt x="14" y="13"/>
                  </a:cubicBezTo>
                  <a:cubicBezTo>
                    <a:pt x="14" y="9"/>
                    <a:pt x="12" y="2"/>
                    <a:pt x="8" y="1"/>
                  </a:cubicBezTo>
                  <a:cubicBezTo>
                    <a:pt x="6" y="0"/>
                    <a:pt x="4" y="1"/>
                    <a:pt x="2" y="5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" name="Freeform 576">
              <a:extLst>
                <a:ext uri="{FF2B5EF4-FFF2-40B4-BE49-F238E27FC236}">
                  <a16:creationId xmlns:a16="http://schemas.microsoft.com/office/drawing/2014/main" id="{1759F962-72AE-8D95-2BBB-ADB3551763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9" y="2755"/>
              <a:ext cx="31" cy="51"/>
            </a:xfrm>
            <a:custGeom>
              <a:avLst/>
              <a:gdLst>
                <a:gd name="T0" fmla="*/ 53 w 14"/>
                <a:gd name="T1" fmla="*/ 12 h 21"/>
                <a:gd name="T2" fmla="*/ 9 w 14"/>
                <a:gd name="T3" fmla="*/ 70 h 21"/>
                <a:gd name="T4" fmla="*/ 35 w 14"/>
                <a:gd name="T5" fmla="*/ 272 h 21"/>
                <a:gd name="T6" fmla="*/ 89 w 14"/>
                <a:gd name="T7" fmla="*/ 289 h 21"/>
                <a:gd name="T8" fmla="*/ 142 w 14"/>
                <a:gd name="T9" fmla="*/ 141 h 21"/>
                <a:gd name="T10" fmla="*/ 53 w 14"/>
                <a:gd name="T11" fmla="*/ 12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21">
                  <a:moveTo>
                    <a:pt x="5" y="1"/>
                  </a:moveTo>
                  <a:cubicBezTo>
                    <a:pt x="4" y="1"/>
                    <a:pt x="2" y="2"/>
                    <a:pt x="1" y="5"/>
                  </a:cubicBezTo>
                  <a:cubicBezTo>
                    <a:pt x="0" y="9"/>
                    <a:pt x="0" y="16"/>
                    <a:pt x="3" y="19"/>
                  </a:cubicBezTo>
                  <a:cubicBezTo>
                    <a:pt x="5" y="20"/>
                    <a:pt x="6" y="21"/>
                    <a:pt x="8" y="20"/>
                  </a:cubicBezTo>
                  <a:cubicBezTo>
                    <a:pt x="12" y="19"/>
                    <a:pt x="14" y="15"/>
                    <a:pt x="13" y="10"/>
                  </a:cubicBezTo>
                  <a:cubicBezTo>
                    <a:pt x="12" y="5"/>
                    <a:pt x="9" y="0"/>
                    <a:pt x="5" y="1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" name="Freeform 577">
              <a:extLst>
                <a:ext uri="{FF2B5EF4-FFF2-40B4-BE49-F238E27FC236}">
                  <a16:creationId xmlns:a16="http://schemas.microsoft.com/office/drawing/2014/main" id="{6938D9B2-9E1D-FD24-5CA4-55E7F194A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0" y="2927"/>
              <a:ext cx="52" cy="86"/>
            </a:xfrm>
            <a:custGeom>
              <a:avLst/>
              <a:gdLst>
                <a:gd name="T0" fmla="*/ 129 w 23"/>
                <a:gd name="T1" fmla="*/ 12 h 35"/>
                <a:gd name="T2" fmla="*/ 129 w 23"/>
                <a:gd name="T3" fmla="*/ 12 h 35"/>
                <a:gd name="T4" fmla="*/ 36 w 23"/>
                <a:gd name="T5" fmla="*/ 295 h 35"/>
                <a:gd name="T6" fmla="*/ 45 w 23"/>
                <a:gd name="T7" fmla="*/ 344 h 35"/>
                <a:gd name="T8" fmla="*/ 118 w 23"/>
                <a:gd name="T9" fmla="*/ 506 h 35"/>
                <a:gd name="T10" fmla="*/ 183 w 23"/>
                <a:gd name="T11" fmla="*/ 477 h 35"/>
                <a:gd name="T12" fmla="*/ 219 w 23"/>
                <a:gd name="T13" fmla="*/ 61 h 35"/>
                <a:gd name="T14" fmla="*/ 129 w 23"/>
                <a:gd name="T15" fmla="*/ 12 h 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" h="35">
                  <a:moveTo>
                    <a:pt x="11" y="1"/>
                  </a:moveTo>
                  <a:cubicBezTo>
                    <a:pt x="11" y="1"/>
                    <a:pt x="11" y="1"/>
                    <a:pt x="11" y="1"/>
                  </a:cubicBezTo>
                  <a:cubicBezTo>
                    <a:pt x="2" y="4"/>
                    <a:pt x="0" y="13"/>
                    <a:pt x="3" y="20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5" y="28"/>
                    <a:pt x="7" y="33"/>
                    <a:pt x="10" y="34"/>
                  </a:cubicBezTo>
                  <a:cubicBezTo>
                    <a:pt x="12" y="35"/>
                    <a:pt x="14" y="34"/>
                    <a:pt x="16" y="32"/>
                  </a:cubicBezTo>
                  <a:cubicBezTo>
                    <a:pt x="20" y="28"/>
                    <a:pt x="23" y="10"/>
                    <a:pt x="19" y="4"/>
                  </a:cubicBezTo>
                  <a:cubicBezTo>
                    <a:pt x="17" y="1"/>
                    <a:pt x="14" y="0"/>
                    <a:pt x="11" y="1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" name="Freeform 578">
              <a:extLst>
                <a:ext uri="{FF2B5EF4-FFF2-40B4-BE49-F238E27FC236}">
                  <a16:creationId xmlns:a16="http://schemas.microsoft.com/office/drawing/2014/main" id="{FB0AA7DF-B78D-9DB7-CF13-6F007C9278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2728"/>
              <a:ext cx="50" cy="68"/>
            </a:xfrm>
            <a:custGeom>
              <a:avLst/>
              <a:gdLst>
                <a:gd name="T0" fmla="*/ 130 w 22"/>
                <a:gd name="T1" fmla="*/ 0 h 28"/>
                <a:gd name="T2" fmla="*/ 25 w 22"/>
                <a:gd name="T3" fmla="*/ 100 h 28"/>
                <a:gd name="T4" fmla="*/ 82 w 22"/>
                <a:gd name="T5" fmla="*/ 389 h 28"/>
                <a:gd name="T6" fmla="*/ 155 w 22"/>
                <a:gd name="T7" fmla="*/ 372 h 28"/>
                <a:gd name="T8" fmla="*/ 232 w 22"/>
                <a:gd name="T9" fmla="*/ 58 h 28"/>
                <a:gd name="T10" fmla="*/ 130 w 22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28">
                  <a:moveTo>
                    <a:pt x="11" y="0"/>
                  </a:moveTo>
                  <a:cubicBezTo>
                    <a:pt x="6" y="0"/>
                    <a:pt x="3" y="3"/>
                    <a:pt x="2" y="7"/>
                  </a:cubicBezTo>
                  <a:cubicBezTo>
                    <a:pt x="0" y="14"/>
                    <a:pt x="2" y="25"/>
                    <a:pt x="7" y="27"/>
                  </a:cubicBezTo>
                  <a:cubicBezTo>
                    <a:pt x="9" y="28"/>
                    <a:pt x="11" y="28"/>
                    <a:pt x="13" y="26"/>
                  </a:cubicBezTo>
                  <a:cubicBezTo>
                    <a:pt x="18" y="20"/>
                    <a:pt x="22" y="10"/>
                    <a:pt x="20" y="4"/>
                  </a:cubicBezTo>
                  <a:cubicBezTo>
                    <a:pt x="19" y="2"/>
                    <a:pt x="17" y="0"/>
                    <a:pt x="11" y="0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" name="Freeform 579">
              <a:extLst>
                <a:ext uri="{FF2B5EF4-FFF2-40B4-BE49-F238E27FC236}">
                  <a16:creationId xmlns:a16="http://schemas.microsoft.com/office/drawing/2014/main" id="{4B222703-E7AE-CE7A-C6BC-348FB13A67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" y="2689"/>
              <a:ext cx="44" cy="39"/>
            </a:xfrm>
            <a:custGeom>
              <a:avLst/>
              <a:gdLst>
                <a:gd name="T0" fmla="*/ 123 w 19"/>
                <a:gd name="T1" fmla="*/ 0 h 16"/>
                <a:gd name="T2" fmla="*/ 123 w 19"/>
                <a:gd name="T3" fmla="*/ 0 h 16"/>
                <a:gd name="T4" fmla="*/ 12 w 19"/>
                <a:gd name="T5" fmla="*/ 71 h 16"/>
                <a:gd name="T6" fmla="*/ 37 w 19"/>
                <a:gd name="T7" fmla="*/ 190 h 16"/>
                <a:gd name="T8" fmla="*/ 151 w 19"/>
                <a:gd name="T9" fmla="*/ 219 h 16"/>
                <a:gd name="T10" fmla="*/ 225 w 19"/>
                <a:gd name="T11" fmla="*/ 90 h 16"/>
                <a:gd name="T12" fmla="*/ 123 w 19"/>
                <a:gd name="T13" fmla="*/ 0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16">
                  <a:moveTo>
                    <a:pt x="1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6" y="0"/>
                    <a:pt x="3" y="2"/>
                    <a:pt x="1" y="5"/>
                  </a:cubicBezTo>
                  <a:cubicBezTo>
                    <a:pt x="0" y="8"/>
                    <a:pt x="1" y="11"/>
                    <a:pt x="3" y="13"/>
                  </a:cubicBezTo>
                  <a:cubicBezTo>
                    <a:pt x="5" y="16"/>
                    <a:pt x="9" y="16"/>
                    <a:pt x="12" y="15"/>
                  </a:cubicBezTo>
                  <a:cubicBezTo>
                    <a:pt x="16" y="14"/>
                    <a:pt x="19" y="10"/>
                    <a:pt x="18" y="6"/>
                  </a:cubicBezTo>
                  <a:cubicBezTo>
                    <a:pt x="18" y="4"/>
                    <a:pt x="17" y="0"/>
                    <a:pt x="10" y="0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" name="Freeform 580">
              <a:extLst>
                <a:ext uri="{FF2B5EF4-FFF2-40B4-BE49-F238E27FC236}">
                  <a16:creationId xmlns:a16="http://schemas.microsoft.com/office/drawing/2014/main" id="{D37DAC8B-B5C9-06E7-BC44-85BDAFDF83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7" y="2735"/>
              <a:ext cx="36" cy="44"/>
            </a:xfrm>
            <a:custGeom>
              <a:avLst/>
              <a:gdLst>
                <a:gd name="T0" fmla="*/ 25 w 16"/>
                <a:gd name="T1" fmla="*/ 71 h 18"/>
                <a:gd name="T2" fmla="*/ 11 w 16"/>
                <a:gd name="T3" fmla="*/ 203 h 18"/>
                <a:gd name="T4" fmla="*/ 92 w 16"/>
                <a:gd name="T5" fmla="*/ 264 h 18"/>
                <a:gd name="T6" fmla="*/ 182 w 16"/>
                <a:gd name="T7" fmla="*/ 132 h 18"/>
                <a:gd name="T8" fmla="*/ 117 w 16"/>
                <a:gd name="T9" fmla="*/ 12 h 18"/>
                <a:gd name="T10" fmla="*/ 25 w 16"/>
                <a:gd name="T11" fmla="*/ 71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" h="18">
                  <a:moveTo>
                    <a:pt x="2" y="5"/>
                  </a:moveTo>
                  <a:cubicBezTo>
                    <a:pt x="0" y="8"/>
                    <a:pt x="0" y="12"/>
                    <a:pt x="1" y="14"/>
                  </a:cubicBezTo>
                  <a:cubicBezTo>
                    <a:pt x="2" y="16"/>
                    <a:pt x="4" y="18"/>
                    <a:pt x="8" y="18"/>
                  </a:cubicBezTo>
                  <a:cubicBezTo>
                    <a:pt x="13" y="18"/>
                    <a:pt x="15" y="13"/>
                    <a:pt x="16" y="9"/>
                  </a:cubicBezTo>
                  <a:cubicBezTo>
                    <a:pt x="16" y="5"/>
                    <a:pt x="13" y="1"/>
                    <a:pt x="10" y="1"/>
                  </a:cubicBezTo>
                  <a:cubicBezTo>
                    <a:pt x="7" y="0"/>
                    <a:pt x="4" y="2"/>
                    <a:pt x="2" y="5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2" name="Freeform 581">
              <a:extLst>
                <a:ext uri="{FF2B5EF4-FFF2-40B4-BE49-F238E27FC236}">
                  <a16:creationId xmlns:a16="http://schemas.microsoft.com/office/drawing/2014/main" id="{39B25A43-27D2-CF89-F909-70249643AF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76" y="2801"/>
              <a:ext cx="37" cy="39"/>
            </a:xfrm>
            <a:custGeom>
              <a:avLst/>
              <a:gdLst>
                <a:gd name="T0" fmla="*/ 37 w 16"/>
                <a:gd name="T1" fmla="*/ 29 h 16"/>
                <a:gd name="T2" fmla="*/ 28 w 16"/>
                <a:gd name="T3" fmla="*/ 161 h 16"/>
                <a:gd name="T4" fmla="*/ 123 w 16"/>
                <a:gd name="T5" fmla="*/ 232 h 16"/>
                <a:gd name="T6" fmla="*/ 199 w 16"/>
                <a:gd name="T7" fmla="*/ 144 h 16"/>
                <a:gd name="T8" fmla="*/ 199 w 16"/>
                <a:gd name="T9" fmla="*/ 132 h 16"/>
                <a:gd name="T10" fmla="*/ 134 w 16"/>
                <a:gd name="T11" fmla="*/ 12 h 16"/>
                <a:gd name="T12" fmla="*/ 37 w 16"/>
                <a:gd name="T13" fmla="*/ 29 h 16"/>
                <a:gd name="T14" fmla="*/ 134 w 16"/>
                <a:gd name="T15" fmla="*/ 12 h 16"/>
                <a:gd name="T16" fmla="*/ 134 w 16"/>
                <a:gd name="T17" fmla="*/ 12 h 16"/>
                <a:gd name="T18" fmla="*/ 134 w 16"/>
                <a:gd name="T19" fmla="*/ 12 h 16"/>
                <a:gd name="T20" fmla="*/ 134 w 16"/>
                <a:gd name="T21" fmla="*/ 12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" h="16">
                  <a:moveTo>
                    <a:pt x="3" y="2"/>
                  </a:moveTo>
                  <a:cubicBezTo>
                    <a:pt x="1" y="5"/>
                    <a:pt x="0" y="8"/>
                    <a:pt x="2" y="11"/>
                  </a:cubicBezTo>
                  <a:cubicBezTo>
                    <a:pt x="3" y="15"/>
                    <a:pt x="6" y="16"/>
                    <a:pt x="10" y="16"/>
                  </a:cubicBezTo>
                  <a:cubicBezTo>
                    <a:pt x="13" y="16"/>
                    <a:pt x="16" y="13"/>
                    <a:pt x="16" y="10"/>
                  </a:cubicBezTo>
                  <a:cubicBezTo>
                    <a:pt x="16" y="10"/>
                    <a:pt x="16" y="10"/>
                    <a:pt x="16" y="9"/>
                  </a:cubicBezTo>
                  <a:cubicBezTo>
                    <a:pt x="16" y="6"/>
                    <a:pt x="14" y="3"/>
                    <a:pt x="11" y="1"/>
                  </a:cubicBezTo>
                  <a:cubicBezTo>
                    <a:pt x="6" y="0"/>
                    <a:pt x="4" y="1"/>
                    <a:pt x="3" y="2"/>
                  </a:cubicBezTo>
                  <a:close/>
                  <a:moveTo>
                    <a:pt x="11" y="1"/>
                  </a:move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3" name="Freeform 582">
              <a:extLst>
                <a:ext uri="{FF2B5EF4-FFF2-40B4-BE49-F238E27FC236}">
                  <a16:creationId xmlns:a16="http://schemas.microsoft.com/office/drawing/2014/main" id="{EE8DDBB6-1206-C0AD-E4ED-DA260BFEA0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4" y="2806"/>
              <a:ext cx="41" cy="63"/>
            </a:xfrm>
            <a:custGeom>
              <a:avLst/>
              <a:gdLst>
                <a:gd name="T0" fmla="*/ 109 w 18"/>
                <a:gd name="T1" fmla="*/ 0 h 26"/>
                <a:gd name="T2" fmla="*/ 109 w 18"/>
                <a:gd name="T3" fmla="*/ 0 h 26"/>
                <a:gd name="T4" fmla="*/ 93 w 18"/>
                <a:gd name="T5" fmla="*/ 0 h 26"/>
                <a:gd name="T6" fmla="*/ 93 w 18"/>
                <a:gd name="T7" fmla="*/ 0 h 26"/>
                <a:gd name="T8" fmla="*/ 93 w 18"/>
                <a:gd name="T9" fmla="*/ 12 h 26"/>
                <a:gd name="T10" fmla="*/ 11 w 18"/>
                <a:gd name="T11" fmla="*/ 111 h 26"/>
                <a:gd name="T12" fmla="*/ 0 w 18"/>
                <a:gd name="T13" fmla="*/ 199 h 26"/>
                <a:gd name="T14" fmla="*/ 48 w 18"/>
                <a:gd name="T15" fmla="*/ 330 h 26"/>
                <a:gd name="T16" fmla="*/ 141 w 18"/>
                <a:gd name="T17" fmla="*/ 330 h 26"/>
                <a:gd name="T18" fmla="*/ 187 w 18"/>
                <a:gd name="T19" fmla="*/ 70 h 26"/>
                <a:gd name="T20" fmla="*/ 109 w 18"/>
                <a:gd name="T21" fmla="*/ 0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" h="26">
                  <a:moveTo>
                    <a:pt x="9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1"/>
                    <a:pt x="8" y="1"/>
                  </a:cubicBezTo>
                  <a:cubicBezTo>
                    <a:pt x="5" y="1"/>
                    <a:pt x="2" y="4"/>
                    <a:pt x="1" y="8"/>
                  </a:cubicBezTo>
                  <a:cubicBezTo>
                    <a:pt x="0" y="10"/>
                    <a:pt x="0" y="12"/>
                    <a:pt x="0" y="14"/>
                  </a:cubicBezTo>
                  <a:cubicBezTo>
                    <a:pt x="0" y="18"/>
                    <a:pt x="1" y="22"/>
                    <a:pt x="4" y="23"/>
                  </a:cubicBezTo>
                  <a:cubicBezTo>
                    <a:pt x="5" y="24"/>
                    <a:pt x="8" y="26"/>
                    <a:pt x="12" y="23"/>
                  </a:cubicBezTo>
                  <a:cubicBezTo>
                    <a:pt x="17" y="19"/>
                    <a:pt x="18" y="10"/>
                    <a:pt x="16" y="5"/>
                  </a:cubicBezTo>
                  <a:cubicBezTo>
                    <a:pt x="15" y="1"/>
                    <a:pt x="12" y="0"/>
                    <a:pt x="9" y="0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4" name="Freeform 583">
              <a:extLst>
                <a:ext uri="{FF2B5EF4-FFF2-40B4-BE49-F238E27FC236}">
                  <a16:creationId xmlns:a16="http://schemas.microsoft.com/office/drawing/2014/main" id="{C4085D0B-AC06-1F8A-DB3E-858B4D0AAD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7" y="2862"/>
              <a:ext cx="39" cy="43"/>
            </a:xfrm>
            <a:custGeom>
              <a:avLst/>
              <a:gdLst>
                <a:gd name="T0" fmla="*/ 37 w 17"/>
                <a:gd name="T1" fmla="*/ 29 h 18"/>
                <a:gd name="T2" fmla="*/ 25 w 17"/>
                <a:gd name="T3" fmla="*/ 165 h 18"/>
                <a:gd name="T4" fmla="*/ 110 w 17"/>
                <a:gd name="T5" fmla="*/ 246 h 18"/>
                <a:gd name="T6" fmla="*/ 204 w 17"/>
                <a:gd name="T7" fmla="*/ 165 h 18"/>
                <a:gd name="T8" fmla="*/ 204 w 17"/>
                <a:gd name="T9" fmla="*/ 136 h 18"/>
                <a:gd name="T10" fmla="*/ 131 w 17"/>
                <a:gd name="T11" fmla="*/ 29 h 18"/>
                <a:gd name="T12" fmla="*/ 37 w 17"/>
                <a:gd name="T13" fmla="*/ 29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8">
                  <a:moveTo>
                    <a:pt x="3" y="2"/>
                  </a:moveTo>
                  <a:cubicBezTo>
                    <a:pt x="1" y="4"/>
                    <a:pt x="0" y="8"/>
                    <a:pt x="2" y="12"/>
                  </a:cubicBezTo>
                  <a:cubicBezTo>
                    <a:pt x="3" y="15"/>
                    <a:pt x="6" y="18"/>
                    <a:pt x="9" y="18"/>
                  </a:cubicBezTo>
                  <a:cubicBezTo>
                    <a:pt x="13" y="18"/>
                    <a:pt x="16" y="15"/>
                    <a:pt x="17" y="12"/>
                  </a:cubicBezTo>
                  <a:cubicBezTo>
                    <a:pt x="17" y="11"/>
                    <a:pt x="17" y="11"/>
                    <a:pt x="17" y="10"/>
                  </a:cubicBezTo>
                  <a:cubicBezTo>
                    <a:pt x="17" y="7"/>
                    <a:pt x="15" y="4"/>
                    <a:pt x="11" y="2"/>
                  </a:cubicBezTo>
                  <a:cubicBezTo>
                    <a:pt x="7" y="0"/>
                    <a:pt x="4" y="1"/>
                    <a:pt x="3" y="2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5" name="Freeform 584">
              <a:extLst>
                <a:ext uri="{FF2B5EF4-FFF2-40B4-BE49-F238E27FC236}">
                  <a16:creationId xmlns:a16="http://schemas.microsoft.com/office/drawing/2014/main" id="{A29078B1-E39C-32FF-7D03-F1F96F05D8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2918"/>
              <a:ext cx="32" cy="39"/>
            </a:xfrm>
            <a:custGeom>
              <a:avLst/>
              <a:gdLst>
                <a:gd name="T0" fmla="*/ 94 w 14"/>
                <a:gd name="T1" fmla="*/ 0 h 16"/>
                <a:gd name="T2" fmla="*/ 94 w 14"/>
                <a:gd name="T3" fmla="*/ 0 h 16"/>
                <a:gd name="T4" fmla="*/ 11 w 14"/>
                <a:gd name="T5" fmla="*/ 119 h 16"/>
                <a:gd name="T6" fmla="*/ 25 w 14"/>
                <a:gd name="T7" fmla="*/ 219 h 16"/>
                <a:gd name="T8" fmla="*/ 94 w 14"/>
                <a:gd name="T9" fmla="*/ 219 h 16"/>
                <a:gd name="T10" fmla="*/ 158 w 14"/>
                <a:gd name="T11" fmla="*/ 59 h 16"/>
                <a:gd name="T12" fmla="*/ 94 w 14"/>
                <a:gd name="T13" fmla="*/ 0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16">
                  <a:moveTo>
                    <a:pt x="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1"/>
                    <a:pt x="2" y="5"/>
                    <a:pt x="1" y="8"/>
                  </a:cubicBezTo>
                  <a:cubicBezTo>
                    <a:pt x="0" y="11"/>
                    <a:pt x="1" y="13"/>
                    <a:pt x="2" y="15"/>
                  </a:cubicBezTo>
                  <a:cubicBezTo>
                    <a:pt x="3" y="15"/>
                    <a:pt x="5" y="16"/>
                    <a:pt x="8" y="15"/>
                  </a:cubicBezTo>
                  <a:cubicBezTo>
                    <a:pt x="12" y="14"/>
                    <a:pt x="14" y="7"/>
                    <a:pt x="13" y="4"/>
                  </a:cubicBezTo>
                  <a:cubicBezTo>
                    <a:pt x="13" y="1"/>
                    <a:pt x="11" y="0"/>
                    <a:pt x="8" y="0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6" name="Freeform 585">
              <a:extLst>
                <a:ext uri="{FF2B5EF4-FFF2-40B4-BE49-F238E27FC236}">
                  <a16:creationId xmlns:a16="http://schemas.microsoft.com/office/drawing/2014/main" id="{295CA9F9-BEC3-527A-2EB1-E50F00E7C9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" y="3453"/>
              <a:ext cx="41" cy="48"/>
            </a:xfrm>
            <a:custGeom>
              <a:avLst/>
              <a:gdLst>
                <a:gd name="T0" fmla="*/ 57 w 18"/>
                <a:gd name="T1" fmla="*/ 41 h 20"/>
                <a:gd name="T2" fmla="*/ 57 w 18"/>
                <a:gd name="T3" fmla="*/ 41 h 20"/>
                <a:gd name="T4" fmla="*/ 36 w 18"/>
                <a:gd name="T5" fmla="*/ 235 h 20"/>
                <a:gd name="T6" fmla="*/ 175 w 18"/>
                <a:gd name="T7" fmla="*/ 206 h 20"/>
                <a:gd name="T8" fmla="*/ 203 w 18"/>
                <a:gd name="T9" fmla="*/ 70 h 20"/>
                <a:gd name="T10" fmla="*/ 141 w 18"/>
                <a:gd name="T11" fmla="*/ 0 h 20"/>
                <a:gd name="T12" fmla="*/ 57 w 18"/>
                <a:gd name="T13" fmla="*/ 41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20">
                  <a:moveTo>
                    <a:pt x="5" y="3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0" y="9"/>
                    <a:pt x="0" y="15"/>
                    <a:pt x="3" y="17"/>
                  </a:cubicBezTo>
                  <a:cubicBezTo>
                    <a:pt x="6" y="20"/>
                    <a:pt x="11" y="20"/>
                    <a:pt x="15" y="15"/>
                  </a:cubicBezTo>
                  <a:cubicBezTo>
                    <a:pt x="17" y="13"/>
                    <a:pt x="18" y="9"/>
                    <a:pt x="17" y="5"/>
                  </a:cubicBezTo>
                  <a:cubicBezTo>
                    <a:pt x="16" y="3"/>
                    <a:pt x="14" y="0"/>
                    <a:pt x="12" y="0"/>
                  </a:cubicBezTo>
                  <a:cubicBezTo>
                    <a:pt x="10" y="0"/>
                    <a:pt x="8" y="0"/>
                    <a:pt x="5" y="3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7" name="Freeform 586">
              <a:extLst>
                <a:ext uri="{FF2B5EF4-FFF2-40B4-BE49-F238E27FC236}">
                  <a16:creationId xmlns:a16="http://schemas.microsoft.com/office/drawing/2014/main" id="{75949FBB-F925-4A8F-BF97-34837CA45D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3" y="3436"/>
              <a:ext cx="30" cy="36"/>
            </a:xfrm>
            <a:custGeom>
              <a:avLst/>
              <a:gdLst>
                <a:gd name="T0" fmla="*/ 85 w 13"/>
                <a:gd name="T1" fmla="*/ 0 h 15"/>
                <a:gd name="T2" fmla="*/ 12 w 13"/>
                <a:gd name="T3" fmla="*/ 70 h 15"/>
                <a:gd name="T4" fmla="*/ 12 w 13"/>
                <a:gd name="T5" fmla="*/ 70 h 15"/>
                <a:gd name="T6" fmla="*/ 12 w 13"/>
                <a:gd name="T7" fmla="*/ 70 h 15"/>
                <a:gd name="T8" fmla="*/ 0 w 13"/>
                <a:gd name="T9" fmla="*/ 127 h 15"/>
                <a:gd name="T10" fmla="*/ 37 w 13"/>
                <a:gd name="T11" fmla="*/ 197 h 15"/>
                <a:gd name="T12" fmla="*/ 150 w 13"/>
                <a:gd name="T13" fmla="*/ 127 h 15"/>
                <a:gd name="T14" fmla="*/ 150 w 13"/>
                <a:gd name="T15" fmla="*/ 29 h 15"/>
                <a:gd name="T16" fmla="*/ 85 w 13"/>
                <a:gd name="T17" fmla="*/ 0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" h="15">
                  <a:moveTo>
                    <a:pt x="7" y="0"/>
                  </a:moveTo>
                  <a:cubicBezTo>
                    <a:pt x="4" y="1"/>
                    <a:pt x="2" y="2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7"/>
                    <a:pt x="0" y="8"/>
                    <a:pt x="0" y="9"/>
                  </a:cubicBezTo>
                  <a:cubicBezTo>
                    <a:pt x="0" y="12"/>
                    <a:pt x="1" y="13"/>
                    <a:pt x="3" y="14"/>
                  </a:cubicBezTo>
                  <a:cubicBezTo>
                    <a:pt x="6" y="15"/>
                    <a:pt x="9" y="14"/>
                    <a:pt x="12" y="9"/>
                  </a:cubicBezTo>
                  <a:cubicBezTo>
                    <a:pt x="13" y="6"/>
                    <a:pt x="12" y="3"/>
                    <a:pt x="12" y="2"/>
                  </a:cubicBezTo>
                  <a:cubicBezTo>
                    <a:pt x="11" y="1"/>
                    <a:pt x="9" y="0"/>
                    <a:pt x="7" y="0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8" name="Freeform 587">
              <a:extLst>
                <a:ext uri="{FF2B5EF4-FFF2-40B4-BE49-F238E27FC236}">
                  <a16:creationId xmlns:a16="http://schemas.microsoft.com/office/drawing/2014/main" id="{AF0BA226-E29F-97D4-DC79-A5660BA50A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62" y="3387"/>
              <a:ext cx="50" cy="63"/>
            </a:xfrm>
            <a:custGeom>
              <a:avLst/>
              <a:gdLst>
                <a:gd name="T0" fmla="*/ 73 w 22"/>
                <a:gd name="T1" fmla="*/ 87 h 26"/>
                <a:gd name="T2" fmla="*/ 25 w 22"/>
                <a:gd name="T3" fmla="*/ 310 h 26"/>
                <a:gd name="T4" fmla="*/ 139 w 22"/>
                <a:gd name="T5" fmla="*/ 371 h 26"/>
                <a:gd name="T6" fmla="*/ 259 w 22"/>
                <a:gd name="T7" fmla="*/ 158 h 26"/>
                <a:gd name="T8" fmla="*/ 259 w 22"/>
                <a:gd name="T9" fmla="*/ 141 h 26"/>
                <a:gd name="T10" fmla="*/ 186 w 22"/>
                <a:gd name="T11" fmla="*/ 12 h 26"/>
                <a:gd name="T12" fmla="*/ 73 w 22"/>
                <a:gd name="T13" fmla="*/ 87 h 26"/>
                <a:gd name="T14" fmla="*/ 139 w 22"/>
                <a:gd name="T15" fmla="*/ 371 h 26"/>
                <a:gd name="T16" fmla="*/ 139 w 22"/>
                <a:gd name="T17" fmla="*/ 371 h 26"/>
                <a:gd name="T18" fmla="*/ 155 w 22"/>
                <a:gd name="T19" fmla="*/ 371 h 26"/>
                <a:gd name="T20" fmla="*/ 139 w 22"/>
                <a:gd name="T21" fmla="*/ 371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" h="26">
                  <a:moveTo>
                    <a:pt x="6" y="6"/>
                  </a:moveTo>
                  <a:cubicBezTo>
                    <a:pt x="2" y="11"/>
                    <a:pt x="0" y="18"/>
                    <a:pt x="2" y="22"/>
                  </a:cubicBezTo>
                  <a:cubicBezTo>
                    <a:pt x="4" y="24"/>
                    <a:pt x="6" y="26"/>
                    <a:pt x="12" y="26"/>
                  </a:cubicBezTo>
                  <a:cubicBezTo>
                    <a:pt x="17" y="25"/>
                    <a:pt x="21" y="18"/>
                    <a:pt x="22" y="11"/>
                  </a:cubicBezTo>
                  <a:cubicBezTo>
                    <a:pt x="22" y="11"/>
                    <a:pt x="22" y="10"/>
                    <a:pt x="22" y="10"/>
                  </a:cubicBezTo>
                  <a:cubicBezTo>
                    <a:pt x="22" y="5"/>
                    <a:pt x="19" y="2"/>
                    <a:pt x="16" y="1"/>
                  </a:cubicBezTo>
                  <a:cubicBezTo>
                    <a:pt x="12" y="0"/>
                    <a:pt x="9" y="2"/>
                    <a:pt x="6" y="6"/>
                  </a:cubicBezTo>
                  <a:close/>
                  <a:moveTo>
                    <a:pt x="12" y="26"/>
                  </a:move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3" y="26"/>
                    <a:pt x="13" y="26"/>
                  </a:cubicBezTo>
                  <a:cubicBezTo>
                    <a:pt x="13" y="26"/>
                    <a:pt x="12" y="26"/>
                    <a:pt x="12" y="26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" name="Freeform 588">
              <a:extLst>
                <a:ext uri="{FF2B5EF4-FFF2-40B4-BE49-F238E27FC236}">
                  <a16:creationId xmlns:a16="http://schemas.microsoft.com/office/drawing/2014/main" id="{4B00B201-969D-F0B5-F027-72CA13EF90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3489"/>
              <a:ext cx="53" cy="49"/>
            </a:xfrm>
            <a:custGeom>
              <a:avLst/>
              <a:gdLst>
                <a:gd name="T0" fmla="*/ 37 w 23"/>
                <a:gd name="T1" fmla="*/ 71 h 20"/>
                <a:gd name="T2" fmla="*/ 28 w 23"/>
                <a:gd name="T3" fmla="*/ 223 h 20"/>
                <a:gd name="T4" fmla="*/ 187 w 23"/>
                <a:gd name="T5" fmla="*/ 265 h 20"/>
                <a:gd name="T6" fmla="*/ 281 w 23"/>
                <a:gd name="T7" fmla="*/ 132 h 20"/>
                <a:gd name="T8" fmla="*/ 196 w 23"/>
                <a:gd name="T9" fmla="*/ 29 h 20"/>
                <a:gd name="T10" fmla="*/ 196 w 23"/>
                <a:gd name="T11" fmla="*/ 29 h 20"/>
                <a:gd name="T12" fmla="*/ 37 w 23"/>
                <a:gd name="T13" fmla="*/ 71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20">
                  <a:moveTo>
                    <a:pt x="3" y="5"/>
                  </a:moveTo>
                  <a:cubicBezTo>
                    <a:pt x="0" y="8"/>
                    <a:pt x="0" y="12"/>
                    <a:pt x="2" y="15"/>
                  </a:cubicBezTo>
                  <a:cubicBezTo>
                    <a:pt x="3" y="17"/>
                    <a:pt x="7" y="20"/>
                    <a:pt x="15" y="18"/>
                  </a:cubicBezTo>
                  <a:cubicBezTo>
                    <a:pt x="19" y="17"/>
                    <a:pt x="23" y="13"/>
                    <a:pt x="23" y="9"/>
                  </a:cubicBezTo>
                  <a:cubicBezTo>
                    <a:pt x="23" y="7"/>
                    <a:pt x="22" y="4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0" y="0"/>
                    <a:pt x="5" y="1"/>
                    <a:pt x="3" y="5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" name="Freeform 589">
              <a:extLst>
                <a:ext uri="{FF2B5EF4-FFF2-40B4-BE49-F238E27FC236}">
                  <a16:creationId xmlns:a16="http://schemas.microsoft.com/office/drawing/2014/main" id="{13E24AA0-FB73-ED9C-A068-A819FAF28A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10" y="3399"/>
              <a:ext cx="41" cy="44"/>
            </a:xfrm>
            <a:custGeom>
              <a:avLst/>
              <a:gdLst>
                <a:gd name="T0" fmla="*/ 11 w 18"/>
                <a:gd name="T1" fmla="*/ 59 h 18"/>
                <a:gd name="T2" fmla="*/ 0 w 18"/>
                <a:gd name="T3" fmla="*/ 103 h 18"/>
                <a:gd name="T4" fmla="*/ 0 w 18"/>
                <a:gd name="T5" fmla="*/ 132 h 18"/>
                <a:gd name="T6" fmla="*/ 109 w 18"/>
                <a:gd name="T7" fmla="*/ 252 h 18"/>
                <a:gd name="T8" fmla="*/ 187 w 18"/>
                <a:gd name="T9" fmla="*/ 191 h 18"/>
                <a:gd name="T10" fmla="*/ 166 w 18"/>
                <a:gd name="T11" fmla="*/ 59 h 18"/>
                <a:gd name="T12" fmla="*/ 11 w 18"/>
                <a:gd name="T13" fmla="*/ 59 h 18"/>
                <a:gd name="T14" fmla="*/ 11 w 18"/>
                <a:gd name="T15" fmla="*/ 59 h 18"/>
                <a:gd name="T16" fmla="*/ 11 w 18"/>
                <a:gd name="T17" fmla="*/ 59 h 18"/>
                <a:gd name="T18" fmla="*/ 11 w 18"/>
                <a:gd name="T19" fmla="*/ 59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" h="18">
                  <a:moveTo>
                    <a:pt x="1" y="4"/>
                  </a:moveTo>
                  <a:cubicBezTo>
                    <a:pt x="0" y="4"/>
                    <a:pt x="0" y="5"/>
                    <a:pt x="0" y="7"/>
                  </a:cubicBezTo>
                  <a:cubicBezTo>
                    <a:pt x="0" y="8"/>
                    <a:pt x="0" y="8"/>
                    <a:pt x="0" y="9"/>
                  </a:cubicBezTo>
                  <a:cubicBezTo>
                    <a:pt x="1" y="13"/>
                    <a:pt x="5" y="17"/>
                    <a:pt x="9" y="17"/>
                  </a:cubicBezTo>
                  <a:cubicBezTo>
                    <a:pt x="11" y="18"/>
                    <a:pt x="14" y="17"/>
                    <a:pt x="16" y="13"/>
                  </a:cubicBezTo>
                  <a:cubicBezTo>
                    <a:pt x="18" y="10"/>
                    <a:pt x="18" y="6"/>
                    <a:pt x="14" y="4"/>
                  </a:cubicBezTo>
                  <a:cubicBezTo>
                    <a:pt x="11" y="1"/>
                    <a:pt x="5" y="0"/>
                    <a:pt x="1" y="4"/>
                  </a:cubicBezTo>
                  <a:close/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1" name="Freeform 590">
              <a:extLst>
                <a:ext uri="{FF2B5EF4-FFF2-40B4-BE49-F238E27FC236}">
                  <a16:creationId xmlns:a16="http://schemas.microsoft.com/office/drawing/2014/main" id="{FD15338F-195A-B8F6-D0E6-6EF91CD6BD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92" y="3334"/>
              <a:ext cx="43" cy="63"/>
            </a:xfrm>
            <a:custGeom>
              <a:avLst/>
              <a:gdLst>
                <a:gd name="T0" fmla="*/ 72 w 19"/>
                <a:gd name="T1" fmla="*/ 12 h 26"/>
                <a:gd name="T2" fmla="*/ 36 w 19"/>
                <a:gd name="T3" fmla="*/ 281 h 26"/>
                <a:gd name="T4" fmla="*/ 163 w 19"/>
                <a:gd name="T5" fmla="*/ 342 h 26"/>
                <a:gd name="T6" fmla="*/ 220 w 19"/>
                <a:gd name="T7" fmla="*/ 269 h 26"/>
                <a:gd name="T8" fmla="*/ 220 w 19"/>
                <a:gd name="T9" fmla="*/ 240 h 26"/>
                <a:gd name="T10" fmla="*/ 138 w 19"/>
                <a:gd name="T11" fmla="*/ 29 h 26"/>
                <a:gd name="T12" fmla="*/ 72 w 19"/>
                <a:gd name="T13" fmla="*/ 12 h 26"/>
                <a:gd name="T14" fmla="*/ 163 w 19"/>
                <a:gd name="T15" fmla="*/ 342 h 26"/>
                <a:gd name="T16" fmla="*/ 163 w 19"/>
                <a:gd name="T17" fmla="*/ 342 h 26"/>
                <a:gd name="T18" fmla="*/ 163 w 19"/>
                <a:gd name="T19" fmla="*/ 342 h 26"/>
                <a:gd name="T20" fmla="*/ 163 w 19"/>
                <a:gd name="T21" fmla="*/ 342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" h="26">
                  <a:moveTo>
                    <a:pt x="6" y="1"/>
                  </a:moveTo>
                  <a:cubicBezTo>
                    <a:pt x="2" y="4"/>
                    <a:pt x="0" y="13"/>
                    <a:pt x="3" y="20"/>
                  </a:cubicBezTo>
                  <a:cubicBezTo>
                    <a:pt x="5" y="24"/>
                    <a:pt x="9" y="26"/>
                    <a:pt x="14" y="24"/>
                  </a:cubicBezTo>
                  <a:cubicBezTo>
                    <a:pt x="17" y="24"/>
                    <a:pt x="18" y="22"/>
                    <a:pt x="19" y="19"/>
                  </a:cubicBezTo>
                  <a:cubicBezTo>
                    <a:pt x="19" y="18"/>
                    <a:pt x="19" y="18"/>
                    <a:pt x="19" y="17"/>
                  </a:cubicBezTo>
                  <a:cubicBezTo>
                    <a:pt x="19" y="12"/>
                    <a:pt x="15" y="4"/>
                    <a:pt x="12" y="2"/>
                  </a:cubicBezTo>
                  <a:cubicBezTo>
                    <a:pt x="9" y="0"/>
                    <a:pt x="7" y="1"/>
                    <a:pt x="6" y="1"/>
                  </a:cubicBezTo>
                  <a:close/>
                  <a:moveTo>
                    <a:pt x="14" y="24"/>
                  </a:move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2" name="Freeform 591">
              <a:extLst>
                <a:ext uri="{FF2B5EF4-FFF2-40B4-BE49-F238E27FC236}">
                  <a16:creationId xmlns:a16="http://schemas.microsoft.com/office/drawing/2014/main" id="{3F542F5A-C083-2FDC-6561-E1552DBBD4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40" y="3356"/>
              <a:ext cx="50" cy="65"/>
            </a:xfrm>
            <a:custGeom>
              <a:avLst/>
              <a:gdLst>
                <a:gd name="T0" fmla="*/ 45 w 22"/>
                <a:gd name="T1" fmla="*/ 29 h 27"/>
                <a:gd name="T2" fmla="*/ 0 w 22"/>
                <a:gd name="T3" fmla="*/ 128 h 27"/>
                <a:gd name="T4" fmla="*/ 0 w 22"/>
                <a:gd name="T5" fmla="*/ 181 h 27"/>
                <a:gd name="T6" fmla="*/ 202 w 22"/>
                <a:gd name="T7" fmla="*/ 347 h 27"/>
                <a:gd name="T8" fmla="*/ 248 w 22"/>
                <a:gd name="T9" fmla="*/ 267 h 27"/>
                <a:gd name="T10" fmla="*/ 166 w 22"/>
                <a:gd name="T11" fmla="*/ 41 h 27"/>
                <a:gd name="T12" fmla="*/ 45 w 22"/>
                <a:gd name="T13" fmla="*/ 29 h 27"/>
                <a:gd name="T14" fmla="*/ 45 w 22"/>
                <a:gd name="T15" fmla="*/ 29 h 27"/>
                <a:gd name="T16" fmla="*/ 45 w 22"/>
                <a:gd name="T17" fmla="*/ 29 h 27"/>
                <a:gd name="T18" fmla="*/ 57 w 22"/>
                <a:gd name="T19" fmla="*/ 29 h 27"/>
                <a:gd name="T20" fmla="*/ 45 w 22"/>
                <a:gd name="T21" fmla="*/ 29 h 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" h="27">
                  <a:moveTo>
                    <a:pt x="4" y="2"/>
                  </a:moveTo>
                  <a:cubicBezTo>
                    <a:pt x="1" y="3"/>
                    <a:pt x="0" y="6"/>
                    <a:pt x="0" y="9"/>
                  </a:cubicBezTo>
                  <a:cubicBezTo>
                    <a:pt x="0" y="10"/>
                    <a:pt x="0" y="12"/>
                    <a:pt x="0" y="13"/>
                  </a:cubicBezTo>
                  <a:cubicBezTo>
                    <a:pt x="3" y="20"/>
                    <a:pt x="12" y="27"/>
                    <a:pt x="17" y="25"/>
                  </a:cubicBezTo>
                  <a:cubicBezTo>
                    <a:pt x="20" y="24"/>
                    <a:pt x="21" y="22"/>
                    <a:pt x="21" y="19"/>
                  </a:cubicBezTo>
                  <a:cubicBezTo>
                    <a:pt x="22" y="14"/>
                    <a:pt x="19" y="6"/>
                    <a:pt x="14" y="3"/>
                  </a:cubicBezTo>
                  <a:cubicBezTo>
                    <a:pt x="11" y="1"/>
                    <a:pt x="7" y="0"/>
                    <a:pt x="4" y="2"/>
                  </a:cubicBezTo>
                  <a:close/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4" y="2"/>
                    <a:pt x="4" y="2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3" name="Freeform 592">
              <a:extLst>
                <a:ext uri="{FF2B5EF4-FFF2-40B4-BE49-F238E27FC236}">
                  <a16:creationId xmlns:a16="http://schemas.microsoft.com/office/drawing/2014/main" id="{1A89F043-6E20-F1EE-238D-7A2F3B0591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4" y="3319"/>
              <a:ext cx="32" cy="32"/>
            </a:xfrm>
            <a:custGeom>
              <a:avLst/>
              <a:gdLst>
                <a:gd name="T0" fmla="*/ 73 w 14"/>
                <a:gd name="T1" fmla="*/ 0 h 13"/>
                <a:gd name="T2" fmla="*/ 11 w 14"/>
                <a:gd name="T3" fmla="*/ 42 h 13"/>
                <a:gd name="T4" fmla="*/ 25 w 14"/>
                <a:gd name="T5" fmla="*/ 153 h 13"/>
                <a:gd name="T6" fmla="*/ 94 w 14"/>
                <a:gd name="T7" fmla="*/ 194 h 13"/>
                <a:gd name="T8" fmla="*/ 167 w 14"/>
                <a:gd name="T9" fmla="*/ 91 h 13"/>
                <a:gd name="T10" fmla="*/ 73 w 14"/>
                <a:gd name="T11" fmla="*/ 0 h 13"/>
                <a:gd name="T12" fmla="*/ 73 w 14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13">
                  <a:moveTo>
                    <a:pt x="6" y="0"/>
                  </a:moveTo>
                  <a:cubicBezTo>
                    <a:pt x="4" y="0"/>
                    <a:pt x="2" y="1"/>
                    <a:pt x="1" y="3"/>
                  </a:cubicBezTo>
                  <a:cubicBezTo>
                    <a:pt x="0" y="5"/>
                    <a:pt x="0" y="8"/>
                    <a:pt x="2" y="10"/>
                  </a:cubicBezTo>
                  <a:cubicBezTo>
                    <a:pt x="3" y="12"/>
                    <a:pt x="5" y="13"/>
                    <a:pt x="8" y="13"/>
                  </a:cubicBezTo>
                  <a:cubicBezTo>
                    <a:pt x="12" y="12"/>
                    <a:pt x="14" y="9"/>
                    <a:pt x="14" y="6"/>
                  </a:cubicBezTo>
                  <a:cubicBezTo>
                    <a:pt x="13" y="3"/>
                    <a:pt x="11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4" name="Freeform 593">
              <a:extLst>
                <a:ext uri="{FF2B5EF4-FFF2-40B4-BE49-F238E27FC236}">
                  <a16:creationId xmlns:a16="http://schemas.microsoft.com/office/drawing/2014/main" id="{A2A1D20A-481C-1F46-EB3D-9B3F51D68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7" y="3419"/>
              <a:ext cx="36" cy="39"/>
            </a:xfrm>
            <a:custGeom>
              <a:avLst/>
              <a:gdLst>
                <a:gd name="T0" fmla="*/ 56 w 16"/>
                <a:gd name="T1" fmla="*/ 29 h 16"/>
                <a:gd name="T2" fmla="*/ 0 w 16"/>
                <a:gd name="T3" fmla="*/ 132 h 16"/>
                <a:gd name="T4" fmla="*/ 0 w 16"/>
                <a:gd name="T5" fmla="*/ 132 h 16"/>
                <a:gd name="T6" fmla="*/ 36 w 16"/>
                <a:gd name="T7" fmla="*/ 202 h 16"/>
                <a:gd name="T8" fmla="*/ 117 w 16"/>
                <a:gd name="T9" fmla="*/ 219 h 16"/>
                <a:gd name="T10" fmla="*/ 173 w 16"/>
                <a:gd name="T11" fmla="*/ 144 h 16"/>
                <a:gd name="T12" fmla="*/ 146 w 16"/>
                <a:gd name="T13" fmla="*/ 29 h 16"/>
                <a:gd name="T14" fmla="*/ 56 w 16"/>
                <a:gd name="T15" fmla="*/ 29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16">
                  <a:moveTo>
                    <a:pt x="5" y="2"/>
                  </a:moveTo>
                  <a:cubicBezTo>
                    <a:pt x="2" y="4"/>
                    <a:pt x="0" y="6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1"/>
                    <a:pt x="1" y="13"/>
                    <a:pt x="3" y="14"/>
                  </a:cubicBezTo>
                  <a:cubicBezTo>
                    <a:pt x="6" y="16"/>
                    <a:pt x="9" y="15"/>
                    <a:pt x="10" y="15"/>
                  </a:cubicBezTo>
                  <a:cubicBezTo>
                    <a:pt x="12" y="14"/>
                    <a:pt x="14" y="12"/>
                    <a:pt x="15" y="10"/>
                  </a:cubicBezTo>
                  <a:cubicBezTo>
                    <a:pt x="16" y="7"/>
                    <a:pt x="15" y="4"/>
                    <a:pt x="13" y="2"/>
                  </a:cubicBezTo>
                  <a:cubicBezTo>
                    <a:pt x="11" y="0"/>
                    <a:pt x="8" y="0"/>
                    <a:pt x="5" y="2"/>
                  </a:cubicBezTo>
                  <a:close/>
                </a:path>
              </a:pathLst>
            </a:custGeom>
            <a:solidFill>
              <a:srgbClr val="C4E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5" name="Freeform 594">
              <a:extLst>
                <a:ext uri="{FF2B5EF4-FFF2-40B4-BE49-F238E27FC236}">
                  <a16:creationId xmlns:a16="http://schemas.microsoft.com/office/drawing/2014/main" id="{12FFCED2-70C7-2AA0-6472-4E649FFDE2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411"/>
              <a:ext cx="23" cy="22"/>
            </a:xfrm>
            <a:custGeom>
              <a:avLst/>
              <a:gdLst>
                <a:gd name="T0" fmla="*/ 12 w 10"/>
                <a:gd name="T1" fmla="*/ 12 h 9"/>
                <a:gd name="T2" fmla="*/ 94 w 10"/>
                <a:gd name="T3" fmla="*/ 29 h 9"/>
                <a:gd name="T4" fmla="*/ 110 w 10"/>
                <a:gd name="T5" fmla="*/ 90 h 9"/>
                <a:gd name="T6" fmla="*/ 64 w 10"/>
                <a:gd name="T7" fmla="*/ 120 h 9"/>
                <a:gd name="T8" fmla="*/ 0 w 10"/>
                <a:gd name="T9" fmla="*/ 59 h 9"/>
                <a:gd name="T10" fmla="*/ 12 w 10"/>
                <a:gd name="T11" fmla="*/ 12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" h="9">
                  <a:moveTo>
                    <a:pt x="1" y="1"/>
                  </a:moveTo>
                  <a:cubicBezTo>
                    <a:pt x="4" y="0"/>
                    <a:pt x="6" y="1"/>
                    <a:pt x="8" y="2"/>
                  </a:cubicBezTo>
                  <a:cubicBezTo>
                    <a:pt x="9" y="3"/>
                    <a:pt x="10" y="4"/>
                    <a:pt x="9" y="6"/>
                  </a:cubicBezTo>
                  <a:cubicBezTo>
                    <a:pt x="7" y="9"/>
                    <a:pt x="6" y="9"/>
                    <a:pt x="5" y="8"/>
                  </a:cubicBezTo>
                  <a:cubicBezTo>
                    <a:pt x="3" y="7"/>
                    <a:pt x="1" y="5"/>
                    <a:pt x="0" y="4"/>
                  </a:cubicBezTo>
                  <a:cubicBezTo>
                    <a:pt x="0" y="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6" name="Freeform 595">
              <a:extLst>
                <a:ext uri="{FF2B5EF4-FFF2-40B4-BE49-F238E27FC236}">
                  <a16:creationId xmlns:a16="http://schemas.microsoft.com/office/drawing/2014/main" id="{FF3CE3E5-6660-67D7-839E-20DD4ECE2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3" y="3343"/>
              <a:ext cx="23" cy="42"/>
            </a:xfrm>
            <a:custGeom>
              <a:avLst/>
              <a:gdLst>
                <a:gd name="T0" fmla="*/ 28 w 10"/>
                <a:gd name="T1" fmla="*/ 212 h 17"/>
                <a:gd name="T2" fmla="*/ 28 w 10"/>
                <a:gd name="T3" fmla="*/ 42 h 17"/>
                <a:gd name="T4" fmla="*/ 74 w 10"/>
                <a:gd name="T5" fmla="*/ 30 h 17"/>
                <a:gd name="T6" fmla="*/ 122 w 10"/>
                <a:gd name="T7" fmla="*/ 212 h 17"/>
                <a:gd name="T8" fmla="*/ 94 w 10"/>
                <a:gd name="T9" fmla="*/ 257 h 17"/>
                <a:gd name="T10" fmla="*/ 94 w 10"/>
                <a:gd name="T11" fmla="*/ 257 h 17"/>
                <a:gd name="T12" fmla="*/ 28 w 10"/>
                <a:gd name="T13" fmla="*/ 212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" h="17">
                  <a:moveTo>
                    <a:pt x="2" y="14"/>
                  </a:moveTo>
                  <a:cubicBezTo>
                    <a:pt x="0" y="11"/>
                    <a:pt x="1" y="6"/>
                    <a:pt x="2" y="3"/>
                  </a:cubicBezTo>
                  <a:cubicBezTo>
                    <a:pt x="3" y="0"/>
                    <a:pt x="5" y="2"/>
                    <a:pt x="6" y="2"/>
                  </a:cubicBezTo>
                  <a:cubicBezTo>
                    <a:pt x="8" y="5"/>
                    <a:pt x="10" y="11"/>
                    <a:pt x="10" y="14"/>
                  </a:cubicBezTo>
                  <a:cubicBezTo>
                    <a:pt x="9" y="16"/>
                    <a:pt x="9" y="16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5" y="17"/>
                    <a:pt x="3" y="17"/>
                    <a:pt x="2" y="14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7" name="Freeform 596">
              <a:extLst>
                <a:ext uri="{FF2B5EF4-FFF2-40B4-BE49-F238E27FC236}">
                  <a16:creationId xmlns:a16="http://schemas.microsoft.com/office/drawing/2014/main" id="{7C0FBC22-BD21-19AE-37AC-7A7D93BC5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7" y="3368"/>
              <a:ext cx="34" cy="41"/>
            </a:xfrm>
            <a:custGeom>
              <a:avLst/>
              <a:gdLst>
                <a:gd name="T0" fmla="*/ 11 w 15"/>
                <a:gd name="T1" fmla="*/ 99 h 17"/>
                <a:gd name="T2" fmla="*/ 36 w 15"/>
                <a:gd name="T3" fmla="*/ 12 h 17"/>
                <a:gd name="T4" fmla="*/ 36 w 15"/>
                <a:gd name="T5" fmla="*/ 12 h 17"/>
                <a:gd name="T6" fmla="*/ 102 w 15"/>
                <a:gd name="T7" fmla="*/ 12 h 17"/>
                <a:gd name="T8" fmla="*/ 175 w 15"/>
                <a:gd name="T9" fmla="*/ 198 h 17"/>
                <a:gd name="T10" fmla="*/ 150 w 15"/>
                <a:gd name="T11" fmla="*/ 239 h 17"/>
                <a:gd name="T12" fmla="*/ 11 w 15"/>
                <a:gd name="T13" fmla="*/ 99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" h="17">
                  <a:moveTo>
                    <a:pt x="1" y="7"/>
                  </a:moveTo>
                  <a:cubicBezTo>
                    <a:pt x="0" y="3"/>
                    <a:pt x="2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5" y="0"/>
                    <a:pt x="7" y="0"/>
                    <a:pt x="9" y="1"/>
                  </a:cubicBezTo>
                  <a:cubicBezTo>
                    <a:pt x="12" y="3"/>
                    <a:pt x="15" y="10"/>
                    <a:pt x="15" y="14"/>
                  </a:cubicBezTo>
                  <a:cubicBezTo>
                    <a:pt x="14" y="16"/>
                    <a:pt x="13" y="16"/>
                    <a:pt x="13" y="17"/>
                  </a:cubicBezTo>
                  <a:cubicBezTo>
                    <a:pt x="11" y="17"/>
                    <a:pt x="3" y="12"/>
                    <a:pt x="1" y="7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8" name="Freeform 597">
              <a:extLst>
                <a:ext uri="{FF2B5EF4-FFF2-40B4-BE49-F238E27FC236}">
                  <a16:creationId xmlns:a16="http://schemas.microsoft.com/office/drawing/2014/main" id="{26041C7E-6F51-9F83-3FA7-E17B7A3C0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6" y="3429"/>
              <a:ext cx="18" cy="17"/>
            </a:xfrm>
            <a:custGeom>
              <a:avLst/>
              <a:gdLst>
                <a:gd name="T0" fmla="*/ 11 w 8"/>
                <a:gd name="T1" fmla="*/ 100 h 7"/>
                <a:gd name="T2" fmla="*/ 0 w 8"/>
                <a:gd name="T3" fmla="*/ 70 h 7"/>
                <a:gd name="T4" fmla="*/ 36 w 8"/>
                <a:gd name="T5" fmla="*/ 29 h 7"/>
                <a:gd name="T6" fmla="*/ 36 w 8"/>
                <a:gd name="T7" fmla="*/ 12 h 7"/>
                <a:gd name="T8" fmla="*/ 72 w 8"/>
                <a:gd name="T9" fmla="*/ 12 h 7"/>
                <a:gd name="T10" fmla="*/ 81 w 8"/>
                <a:gd name="T11" fmla="*/ 58 h 7"/>
                <a:gd name="T12" fmla="*/ 56 w 8"/>
                <a:gd name="T13" fmla="*/ 100 h 7"/>
                <a:gd name="T14" fmla="*/ 11 w 8"/>
                <a:gd name="T15" fmla="*/ 100 h 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" h="7">
                  <a:moveTo>
                    <a:pt x="1" y="7"/>
                  </a:moveTo>
                  <a:cubicBezTo>
                    <a:pt x="0" y="6"/>
                    <a:pt x="0" y="5"/>
                    <a:pt x="0" y="5"/>
                  </a:cubicBezTo>
                  <a:cubicBezTo>
                    <a:pt x="0" y="4"/>
                    <a:pt x="1" y="3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5" y="1"/>
                    <a:pt x="6" y="0"/>
                    <a:pt x="6" y="1"/>
                  </a:cubicBezTo>
                  <a:cubicBezTo>
                    <a:pt x="7" y="2"/>
                    <a:pt x="8" y="3"/>
                    <a:pt x="7" y="4"/>
                  </a:cubicBezTo>
                  <a:cubicBezTo>
                    <a:pt x="7" y="5"/>
                    <a:pt x="6" y="7"/>
                    <a:pt x="5" y="7"/>
                  </a:cubicBezTo>
                  <a:cubicBezTo>
                    <a:pt x="4" y="7"/>
                    <a:pt x="3" y="7"/>
                    <a:pt x="1" y="7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" name="Freeform 598">
              <a:extLst>
                <a:ext uri="{FF2B5EF4-FFF2-40B4-BE49-F238E27FC236}">
                  <a16:creationId xmlns:a16="http://schemas.microsoft.com/office/drawing/2014/main" id="{CA884A51-B66E-CBC8-A2C9-A7366905E0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8" y="3424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" name="Freeform 599">
              <a:extLst>
                <a:ext uri="{FF2B5EF4-FFF2-40B4-BE49-F238E27FC236}">
                  <a16:creationId xmlns:a16="http://schemas.microsoft.com/office/drawing/2014/main" id="{0F3B104F-07DD-AE5D-BB6D-F2EE4121D9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3" y="3463"/>
              <a:ext cx="20" cy="29"/>
            </a:xfrm>
            <a:custGeom>
              <a:avLst/>
              <a:gdLst>
                <a:gd name="T0" fmla="*/ 64 w 9"/>
                <a:gd name="T1" fmla="*/ 0 h 12"/>
                <a:gd name="T2" fmla="*/ 89 w 9"/>
                <a:gd name="T3" fmla="*/ 41 h 12"/>
                <a:gd name="T4" fmla="*/ 80 w 9"/>
                <a:gd name="T5" fmla="*/ 111 h 12"/>
                <a:gd name="T6" fmla="*/ 9 w 9"/>
                <a:gd name="T7" fmla="*/ 140 h 12"/>
                <a:gd name="T8" fmla="*/ 0 w 9"/>
                <a:gd name="T9" fmla="*/ 111 h 12"/>
                <a:gd name="T10" fmla="*/ 36 w 9"/>
                <a:gd name="T11" fmla="*/ 12 h 12"/>
                <a:gd name="T12" fmla="*/ 64 w 9"/>
                <a:gd name="T13" fmla="*/ 0 h 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" h="12">
                  <a:moveTo>
                    <a:pt x="6" y="0"/>
                  </a:moveTo>
                  <a:cubicBezTo>
                    <a:pt x="7" y="0"/>
                    <a:pt x="8" y="1"/>
                    <a:pt x="8" y="3"/>
                  </a:cubicBezTo>
                  <a:cubicBezTo>
                    <a:pt x="9" y="4"/>
                    <a:pt x="9" y="7"/>
                    <a:pt x="7" y="8"/>
                  </a:cubicBezTo>
                  <a:cubicBezTo>
                    <a:pt x="5" y="11"/>
                    <a:pt x="2" y="12"/>
                    <a:pt x="1" y="10"/>
                  </a:cubicBezTo>
                  <a:cubicBezTo>
                    <a:pt x="0" y="10"/>
                    <a:pt x="0" y="9"/>
                    <a:pt x="0" y="8"/>
                  </a:cubicBezTo>
                  <a:cubicBezTo>
                    <a:pt x="0" y="6"/>
                    <a:pt x="1" y="4"/>
                    <a:pt x="3" y="1"/>
                  </a:cubicBezTo>
                  <a:cubicBezTo>
                    <a:pt x="4" y="1"/>
                    <a:pt x="5" y="0"/>
                    <a:pt x="6" y="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1" name="Freeform 600">
              <a:extLst>
                <a:ext uri="{FF2B5EF4-FFF2-40B4-BE49-F238E27FC236}">
                  <a16:creationId xmlns:a16="http://schemas.microsoft.com/office/drawing/2014/main" id="{FD57402B-5EF6-0485-891A-9EC72CEDDE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2" y="3446"/>
              <a:ext cx="12" cy="14"/>
            </a:xfrm>
            <a:custGeom>
              <a:avLst/>
              <a:gdLst>
                <a:gd name="T0" fmla="*/ 41 w 5"/>
                <a:gd name="T1" fmla="*/ 0 h 6"/>
                <a:gd name="T2" fmla="*/ 58 w 5"/>
                <a:gd name="T3" fmla="*/ 12 h 6"/>
                <a:gd name="T4" fmla="*/ 58 w 5"/>
                <a:gd name="T5" fmla="*/ 49 h 6"/>
                <a:gd name="T6" fmla="*/ 12 w 5"/>
                <a:gd name="T7" fmla="*/ 77 h 6"/>
                <a:gd name="T8" fmla="*/ 0 w 5"/>
                <a:gd name="T9" fmla="*/ 65 h 6"/>
                <a:gd name="T10" fmla="*/ 12 w 5"/>
                <a:gd name="T11" fmla="*/ 37 h 6"/>
                <a:gd name="T12" fmla="*/ 41 w 5"/>
                <a:gd name="T13" fmla="*/ 0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5" y="1"/>
                    <a:pt x="5" y="2"/>
                    <a:pt x="4" y="4"/>
                  </a:cubicBezTo>
                  <a:cubicBezTo>
                    <a:pt x="3" y="6"/>
                    <a:pt x="1" y="6"/>
                    <a:pt x="1" y="6"/>
                  </a:cubicBezTo>
                  <a:cubicBezTo>
                    <a:pt x="0" y="6"/>
                    <a:pt x="0" y="6"/>
                    <a:pt x="0" y="5"/>
                  </a:cubicBezTo>
                  <a:cubicBezTo>
                    <a:pt x="0" y="4"/>
                    <a:pt x="0" y="4"/>
                    <a:pt x="1" y="3"/>
                  </a:cubicBezTo>
                  <a:cubicBezTo>
                    <a:pt x="1" y="1"/>
                    <a:pt x="2" y="0"/>
                    <a:pt x="3" y="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2" name="Freeform 601">
              <a:extLst>
                <a:ext uri="{FF2B5EF4-FFF2-40B4-BE49-F238E27FC236}">
                  <a16:creationId xmlns:a16="http://schemas.microsoft.com/office/drawing/2014/main" id="{30288113-3E18-417D-B3C9-A97F6915F7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1" y="3397"/>
              <a:ext cx="32" cy="44"/>
            </a:xfrm>
            <a:custGeom>
              <a:avLst/>
              <a:gdLst>
                <a:gd name="T0" fmla="*/ 25 w 14"/>
                <a:gd name="T1" fmla="*/ 232 h 18"/>
                <a:gd name="T2" fmla="*/ 57 w 14"/>
                <a:gd name="T3" fmla="*/ 59 h 18"/>
                <a:gd name="T4" fmla="*/ 130 w 14"/>
                <a:gd name="T5" fmla="*/ 12 h 18"/>
                <a:gd name="T6" fmla="*/ 167 w 14"/>
                <a:gd name="T7" fmla="*/ 103 h 18"/>
                <a:gd name="T8" fmla="*/ 94 w 14"/>
                <a:gd name="T9" fmla="*/ 264 h 18"/>
                <a:gd name="T10" fmla="*/ 94 w 14"/>
                <a:gd name="T11" fmla="*/ 264 h 18"/>
                <a:gd name="T12" fmla="*/ 25 w 14"/>
                <a:gd name="T13" fmla="*/ 232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18">
                  <a:moveTo>
                    <a:pt x="2" y="16"/>
                  </a:moveTo>
                  <a:cubicBezTo>
                    <a:pt x="0" y="14"/>
                    <a:pt x="2" y="9"/>
                    <a:pt x="5" y="4"/>
                  </a:cubicBezTo>
                  <a:cubicBezTo>
                    <a:pt x="7" y="2"/>
                    <a:pt x="9" y="0"/>
                    <a:pt x="11" y="1"/>
                  </a:cubicBezTo>
                  <a:cubicBezTo>
                    <a:pt x="14" y="1"/>
                    <a:pt x="14" y="5"/>
                    <a:pt x="14" y="7"/>
                  </a:cubicBezTo>
                  <a:cubicBezTo>
                    <a:pt x="13" y="12"/>
                    <a:pt x="10" y="17"/>
                    <a:pt x="8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6" y="18"/>
                    <a:pt x="3" y="18"/>
                    <a:pt x="2" y="16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3" name="Freeform 602">
              <a:extLst>
                <a:ext uri="{FF2B5EF4-FFF2-40B4-BE49-F238E27FC236}">
                  <a16:creationId xmlns:a16="http://schemas.microsoft.com/office/drawing/2014/main" id="{AD201AD3-2941-921E-6E81-05867E103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2" y="3499"/>
              <a:ext cx="32" cy="27"/>
            </a:xfrm>
            <a:custGeom>
              <a:avLst/>
              <a:gdLst>
                <a:gd name="T0" fmla="*/ 11 w 14"/>
                <a:gd name="T1" fmla="*/ 133 h 11"/>
                <a:gd name="T2" fmla="*/ 11 w 14"/>
                <a:gd name="T3" fmla="*/ 61 h 11"/>
                <a:gd name="T4" fmla="*/ 121 w 14"/>
                <a:gd name="T5" fmla="*/ 12 h 11"/>
                <a:gd name="T6" fmla="*/ 167 w 14"/>
                <a:gd name="T7" fmla="*/ 71 h 11"/>
                <a:gd name="T8" fmla="*/ 167 w 14"/>
                <a:gd name="T9" fmla="*/ 71 h 11"/>
                <a:gd name="T10" fmla="*/ 110 w 14"/>
                <a:gd name="T11" fmla="*/ 150 h 11"/>
                <a:gd name="T12" fmla="*/ 11 w 14"/>
                <a:gd name="T13" fmla="*/ 133 h 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11">
                  <a:moveTo>
                    <a:pt x="1" y="9"/>
                  </a:moveTo>
                  <a:cubicBezTo>
                    <a:pt x="0" y="7"/>
                    <a:pt x="0" y="5"/>
                    <a:pt x="1" y="4"/>
                  </a:cubicBezTo>
                  <a:cubicBezTo>
                    <a:pt x="3" y="1"/>
                    <a:pt x="6" y="0"/>
                    <a:pt x="10" y="1"/>
                  </a:cubicBezTo>
                  <a:cubicBezTo>
                    <a:pt x="11" y="2"/>
                    <a:pt x="14" y="3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7"/>
                    <a:pt x="12" y="9"/>
                    <a:pt x="9" y="10"/>
                  </a:cubicBezTo>
                  <a:cubicBezTo>
                    <a:pt x="5" y="11"/>
                    <a:pt x="2" y="11"/>
                    <a:pt x="1" y="9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4" name="Freeform 603">
              <a:extLst>
                <a:ext uri="{FF2B5EF4-FFF2-40B4-BE49-F238E27FC236}">
                  <a16:creationId xmlns:a16="http://schemas.microsoft.com/office/drawing/2014/main" id="{809E0224-3136-73E5-B052-4D5C5596B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" y="3329"/>
              <a:ext cx="12" cy="12"/>
            </a:xfrm>
            <a:custGeom>
              <a:avLst/>
              <a:gdLst>
                <a:gd name="T0" fmla="*/ 0 w 5"/>
                <a:gd name="T1" fmla="*/ 58 h 5"/>
                <a:gd name="T2" fmla="*/ 0 w 5"/>
                <a:gd name="T3" fmla="*/ 29 h 5"/>
                <a:gd name="T4" fmla="*/ 0 w 5"/>
                <a:gd name="T5" fmla="*/ 12 h 5"/>
                <a:gd name="T6" fmla="*/ 12 w 5"/>
                <a:gd name="T7" fmla="*/ 0 h 5"/>
                <a:gd name="T8" fmla="*/ 70 w 5"/>
                <a:gd name="T9" fmla="*/ 41 h 5"/>
                <a:gd name="T10" fmla="*/ 70 w 5"/>
                <a:gd name="T11" fmla="*/ 41 h 5"/>
                <a:gd name="T12" fmla="*/ 29 w 5"/>
                <a:gd name="T13" fmla="*/ 70 h 5"/>
                <a:gd name="T14" fmla="*/ 0 w 5"/>
                <a:gd name="T15" fmla="*/ 58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" h="5">
                  <a:moveTo>
                    <a:pt x="0" y="4"/>
                  </a:move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3" y="0"/>
                    <a:pt x="5" y="1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4"/>
                    <a:pt x="4" y="4"/>
                    <a:pt x="2" y="5"/>
                  </a:cubicBezTo>
                  <a:cubicBezTo>
                    <a:pt x="1" y="5"/>
                    <a:pt x="1" y="5"/>
                    <a:pt x="0" y="4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5" name="Freeform 604">
              <a:extLst>
                <a:ext uri="{FF2B5EF4-FFF2-40B4-BE49-F238E27FC236}">
                  <a16:creationId xmlns:a16="http://schemas.microsoft.com/office/drawing/2014/main" id="{A4E7A175-39A3-7F43-7C03-346FEC3831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2738"/>
              <a:ext cx="32" cy="48"/>
            </a:xfrm>
            <a:custGeom>
              <a:avLst/>
              <a:gdLst>
                <a:gd name="T0" fmla="*/ 85 w 14"/>
                <a:gd name="T1" fmla="*/ 0 h 20"/>
                <a:gd name="T2" fmla="*/ 142 w 14"/>
                <a:gd name="T3" fmla="*/ 29 h 20"/>
                <a:gd name="T4" fmla="*/ 94 w 14"/>
                <a:gd name="T5" fmla="*/ 235 h 20"/>
                <a:gd name="T6" fmla="*/ 37 w 14"/>
                <a:gd name="T7" fmla="*/ 235 h 20"/>
                <a:gd name="T8" fmla="*/ 11 w 14"/>
                <a:gd name="T9" fmla="*/ 58 h 20"/>
                <a:gd name="T10" fmla="*/ 85 w 14"/>
                <a:gd name="T11" fmla="*/ 0 h 20"/>
                <a:gd name="T12" fmla="*/ 85 w 14"/>
                <a:gd name="T13" fmla="*/ 0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20">
                  <a:moveTo>
                    <a:pt x="7" y="0"/>
                  </a:moveTo>
                  <a:cubicBezTo>
                    <a:pt x="11" y="0"/>
                    <a:pt x="12" y="1"/>
                    <a:pt x="12" y="2"/>
                  </a:cubicBezTo>
                  <a:cubicBezTo>
                    <a:pt x="14" y="5"/>
                    <a:pt x="11" y="12"/>
                    <a:pt x="8" y="17"/>
                  </a:cubicBezTo>
                  <a:cubicBezTo>
                    <a:pt x="5" y="20"/>
                    <a:pt x="3" y="18"/>
                    <a:pt x="3" y="17"/>
                  </a:cubicBezTo>
                  <a:cubicBezTo>
                    <a:pt x="1" y="14"/>
                    <a:pt x="0" y="8"/>
                    <a:pt x="1" y="4"/>
                  </a:cubicBezTo>
                  <a:cubicBezTo>
                    <a:pt x="2" y="1"/>
                    <a:pt x="4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6" name="Freeform 605">
              <a:extLst>
                <a:ext uri="{FF2B5EF4-FFF2-40B4-BE49-F238E27FC236}">
                  <a16:creationId xmlns:a16="http://schemas.microsoft.com/office/drawing/2014/main" id="{E973A406-96D4-0BBA-906B-61C6D966C3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7" y="2699"/>
              <a:ext cx="23" cy="19"/>
            </a:xfrm>
            <a:custGeom>
              <a:avLst/>
              <a:gdLst>
                <a:gd name="T0" fmla="*/ 110 w 10"/>
                <a:gd name="T1" fmla="*/ 29 h 8"/>
                <a:gd name="T2" fmla="*/ 74 w 10"/>
                <a:gd name="T3" fmla="*/ 95 h 8"/>
                <a:gd name="T4" fmla="*/ 12 w 10"/>
                <a:gd name="T5" fmla="*/ 78 h 8"/>
                <a:gd name="T6" fmla="*/ 0 w 10"/>
                <a:gd name="T7" fmla="*/ 40 h 8"/>
                <a:gd name="T8" fmla="*/ 64 w 10"/>
                <a:gd name="T9" fmla="*/ 0 h 8"/>
                <a:gd name="T10" fmla="*/ 64 w 10"/>
                <a:gd name="T11" fmla="*/ 0 h 8"/>
                <a:gd name="T12" fmla="*/ 110 w 10"/>
                <a:gd name="T13" fmla="*/ 29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" h="8">
                  <a:moveTo>
                    <a:pt x="9" y="2"/>
                  </a:moveTo>
                  <a:cubicBezTo>
                    <a:pt x="10" y="4"/>
                    <a:pt x="8" y="7"/>
                    <a:pt x="6" y="7"/>
                  </a:cubicBezTo>
                  <a:cubicBezTo>
                    <a:pt x="4" y="8"/>
                    <a:pt x="2" y="8"/>
                    <a:pt x="1" y="6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1" y="1"/>
                    <a:pt x="2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7" y="0"/>
                    <a:pt x="9" y="1"/>
                    <a:pt x="9" y="2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7" name="Freeform 606">
              <a:extLst>
                <a:ext uri="{FF2B5EF4-FFF2-40B4-BE49-F238E27FC236}">
                  <a16:creationId xmlns:a16="http://schemas.microsoft.com/office/drawing/2014/main" id="{AA86FA28-975A-5B6E-CD03-1CCEFA2611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6" y="2747"/>
              <a:ext cx="18" cy="22"/>
            </a:xfrm>
            <a:custGeom>
              <a:avLst/>
              <a:gdLst>
                <a:gd name="T0" fmla="*/ 11 w 8"/>
                <a:gd name="T1" fmla="*/ 103 h 9"/>
                <a:gd name="T2" fmla="*/ 11 w 8"/>
                <a:gd name="T3" fmla="*/ 29 h 9"/>
                <a:gd name="T4" fmla="*/ 56 w 8"/>
                <a:gd name="T5" fmla="*/ 0 h 9"/>
                <a:gd name="T6" fmla="*/ 92 w 8"/>
                <a:gd name="T7" fmla="*/ 59 h 9"/>
                <a:gd name="T8" fmla="*/ 45 w 8"/>
                <a:gd name="T9" fmla="*/ 132 h 9"/>
                <a:gd name="T10" fmla="*/ 11 w 8"/>
                <a:gd name="T11" fmla="*/ 103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9">
                  <a:moveTo>
                    <a:pt x="1" y="7"/>
                  </a:moveTo>
                  <a:cubicBezTo>
                    <a:pt x="0" y="6"/>
                    <a:pt x="0" y="4"/>
                    <a:pt x="1" y="2"/>
                  </a:cubicBezTo>
                  <a:cubicBezTo>
                    <a:pt x="2" y="1"/>
                    <a:pt x="4" y="0"/>
                    <a:pt x="5" y="0"/>
                  </a:cubicBezTo>
                  <a:cubicBezTo>
                    <a:pt x="8" y="0"/>
                    <a:pt x="8" y="3"/>
                    <a:pt x="8" y="4"/>
                  </a:cubicBezTo>
                  <a:cubicBezTo>
                    <a:pt x="8" y="6"/>
                    <a:pt x="6" y="9"/>
                    <a:pt x="4" y="9"/>
                  </a:cubicBezTo>
                  <a:cubicBezTo>
                    <a:pt x="2" y="9"/>
                    <a:pt x="1" y="8"/>
                    <a:pt x="1" y="7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8" name="Freeform 607">
              <a:extLst>
                <a:ext uri="{FF2B5EF4-FFF2-40B4-BE49-F238E27FC236}">
                  <a16:creationId xmlns:a16="http://schemas.microsoft.com/office/drawing/2014/main" id="{AEB0937E-9CBD-EFCC-0EDA-34E2BB1139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7" y="2811"/>
              <a:ext cx="16" cy="19"/>
            </a:xfrm>
            <a:custGeom>
              <a:avLst/>
              <a:gdLst>
                <a:gd name="T0" fmla="*/ 0 w 7"/>
                <a:gd name="T1" fmla="*/ 78 h 8"/>
                <a:gd name="T2" fmla="*/ 11 w 7"/>
                <a:gd name="T3" fmla="*/ 12 h 8"/>
                <a:gd name="T4" fmla="*/ 48 w 7"/>
                <a:gd name="T5" fmla="*/ 12 h 8"/>
                <a:gd name="T6" fmla="*/ 48 w 7"/>
                <a:gd name="T7" fmla="*/ 12 h 8"/>
                <a:gd name="T8" fmla="*/ 85 w 7"/>
                <a:gd name="T9" fmla="*/ 78 h 8"/>
                <a:gd name="T10" fmla="*/ 48 w 7"/>
                <a:gd name="T11" fmla="*/ 107 h 8"/>
                <a:gd name="T12" fmla="*/ 0 w 7"/>
                <a:gd name="T13" fmla="*/ 78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" h="8">
                  <a:moveTo>
                    <a:pt x="0" y="6"/>
                  </a:moveTo>
                  <a:cubicBezTo>
                    <a:pt x="0" y="4"/>
                    <a:pt x="0" y="2"/>
                    <a:pt x="1" y="1"/>
                  </a:cubicBezTo>
                  <a:cubicBezTo>
                    <a:pt x="1" y="0"/>
                    <a:pt x="3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6" y="2"/>
                    <a:pt x="7" y="4"/>
                    <a:pt x="7" y="6"/>
                  </a:cubicBezTo>
                  <a:cubicBezTo>
                    <a:pt x="7" y="7"/>
                    <a:pt x="6" y="8"/>
                    <a:pt x="4" y="8"/>
                  </a:cubicBezTo>
                  <a:cubicBezTo>
                    <a:pt x="2" y="8"/>
                    <a:pt x="1" y="7"/>
                    <a:pt x="0" y="6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9" name="Freeform 608">
              <a:extLst>
                <a:ext uri="{FF2B5EF4-FFF2-40B4-BE49-F238E27FC236}">
                  <a16:creationId xmlns:a16="http://schemas.microsoft.com/office/drawing/2014/main" id="{2E14BD2F-7F52-60DB-D0EC-E59CFE30EC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3" y="2815"/>
              <a:ext cx="23" cy="42"/>
            </a:xfrm>
            <a:custGeom>
              <a:avLst/>
              <a:gdLst>
                <a:gd name="T0" fmla="*/ 64 w 10"/>
                <a:gd name="T1" fmla="*/ 0 h 17"/>
                <a:gd name="T2" fmla="*/ 94 w 10"/>
                <a:gd name="T3" fmla="*/ 30 h 17"/>
                <a:gd name="T4" fmla="*/ 74 w 10"/>
                <a:gd name="T5" fmla="*/ 225 h 17"/>
                <a:gd name="T6" fmla="*/ 28 w 10"/>
                <a:gd name="T7" fmla="*/ 245 h 17"/>
                <a:gd name="T8" fmla="*/ 0 w 10"/>
                <a:gd name="T9" fmla="*/ 153 h 17"/>
                <a:gd name="T10" fmla="*/ 12 w 10"/>
                <a:gd name="T11" fmla="*/ 74 h 17"/>
                <a:gd name="T12" fmla="*/ 64 w 10"/>
                <a:gd name="T13" fmla="*/ 0 h 17"/>
                <a:gd name="T14" fmla="*/ 64 w 10"/>
                <a:gd name="T15" fmla="*/ 0 h 17"/>
                <a:gd name="T16" fmla="*/ 64 w 10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" h="17">
                  <a:moveTo>
                    <a:pt x="5" y="0"/>
                  </a:moveTo>
                  <a:cubicBezTo>
                    <a:pt x="6" y="0"/>
                    <a:pt x="8" y="0"/>
                    <a:pt x="8" y="2"/>
                  </a:cubicBezTo>
                  <a:cubicBezTo>
                    <a:pt x="10" y="6"/>
                    <a:pt x="9" y="13"/>
                    <a:pt x="6" y="15"/>
                  </a:cubicBezTo>
                  <a:cubicBezTo>
                    <a:pt x="5" y="16"/>
                    <a:pt x="3" y="17"/>
                    <a:pt x="2" y="16"/>
                  </a:cubicBezTo>
                  <a:cubicBezTo>
                    <a:pt x="1" y="15"/>
                    <a:pt x="0" y="13"/>
                    <a:pt x="0" y="10"/>
                  </a:cubicBezTo>
                  <a:cubicBezTo>
                    <a:pt x="0" y="9"/>
                    <a:pt x="0" y="7"/>
                    <a:pt x="1" y="5"/>
                  </a:cubicBezTo>
                  <a:cubicBezTo>
                    <a:pt x="1" y="4"/>
                    <a:pt x="2" y="1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" name="Freeform 609">
              <a:extLst>
                <a:ext uri="{FF2B5EF4-FFF2-40B4-BE49-F238E27FC236}">
                  <a16:creationId xmlns:a16="http://schemas.microsoft.com/office/drawing/2014/main" id="{F521F29E-5DE0-5D7B-C9FE-684F60A94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9" y="2871"/>
              <a:ext cx="18" cy="25"/>
            </a:xfrm>
            <a:custGeom>
              <a:avLst/>
              <a:gdLst>
                <a:gd name="T0" fmla="*/ 45 w 8"/>
                <a:gd name="T1" fmla="*/ 158 h 10"/>
                <a:gd name="T2" fmla="*/ 0 w 8"/>
                <a:gd name="T3" fmla="*/ 95 h 10"/>
                <a:gd name="T4" fmla="*/ 11 w 8"/>
                <a:gd name="T5" fmla="*/ 20 h 10"/>
                <a:gd name="T6" fmla="*/ 45 w 8"/>
                <a:gd name="T7" fmla="*/ 20 h 10"/>
                <a:gd name="T8" fmla="*/ 45 w 8"/>
                <a:gd name="T9" fmla="*/ 20 h 10"/>
                <a:gd name="T10" fmla="*/ 92 w 8"/>
                <a:gd name="T11" fmla="*/ 113 h 10"/>
                <a:gd name="T12" fmla="*/ 45 w 8"/>
                <a:gd name="T13" fmla="*/ 158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10">
                  <a:moveTo>
                    <a:pt x="4" y="10"/>
                  </a:moveTo>
                  <a:cubicBezTo>
                    <a:pt x="2" y="10"/>
                    <a:pt x="1" y="7"/>
                    <a:pt x="0" y="6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3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7" y="3"/>
                    <a:pt x="8" y="5"/>
                    <a:pt x="8" y="7"/>
                  </a:cubicBezTo>
                  <a:cubicBezTo>
                    <a:pt x="8" y="8"/>
                    <a:pt x="7" y="10"/>
                    <a:pt x="4" y="1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1" name="Freeform 610">
              <a:extLst>
                <a:ext uri="{FF2B5EF4-FFF2-40B4-BE49-F238E27FC236}">
                  <a16:creationId xmlns:a16="http://schemas.microsoft.com/office/drawing/2014/main" id="{B27B81D9-6A67-DD56-FBDD-D11D4DD5E5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3" y="2867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2" name="Freeform 611">
              <a:extLst>
                <a:ext uri="{FF2B5EF4-FFF2-40B4-BE49-F238E27FC236}">
                  <a16:creationId xmlns:a16="http://schemas.microsoft.com/office/drawing/2014/main" id="{CDDD2205-14D7-5284-6A75-1B6ED9FC1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2" y="2927"/>
              <a:ext cx="11" cy="20"/>
            </a:xfrm>
            <a:custGeom>
              <a:avLst/>
              <a:gdLst>
                <a:gd name="T0" fmla="*/ 53 w 5"/>
                <a:gd name="T1" fmla="*/ 20 h 8"/>
                <a:gd name="T2" fmla="*/ 20 w 5"/>
                <a:gd name="T3" fmla="*/ 125 h 8"/>
                <a:gd name="T4" fmla="*/ 0 w 5"/>
                <a:gd name="T5" fmla="*/ 125 h 8"/>
                <a:gd name="T6" fmla="*/ 0 w 5"/>
                <a:gd name="T7" fmla="*/ 95 h 8"/>
                <a:gd name="T8" fmla="*/ 0 w 5"/>
                <a:gd name="T9" fmla="*/ 83 h 8"/>
                <a:gd name="T10" fmla="*/ 44 w 5"/>
                <a:gd name="T11" fmla="*/ 0 h 8"/>
                <a:gd name="T12" fmla="*/ 53 w 5"/>
                <a:gd name="T13" fmla="*/ 20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" h="8">
                  <a:moveTo>
                    <a:pt x="5" y="1"/>
                  </a:moveTo>
                  <a:cubicBezTo>
                    <a:pt x="5" y="3"/>
                    <a:pt x="3" y="7"/>
                    <a:pt x="2" y="8"/>
                  </a:cubicBezTo>
                  <a:cubicBezTo>
                    <a:pt x="1" y="8"/>
                    <a:pt x="0" y="8"/>
                    <a:pt x="0" y="8"/>
                  </a:cubicBezTo>
                  <a:cubicBezTo>
                    <a:pt x="0" y="8"/>
                    <a:pt x="0" y="7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0" y="3"/>
                    <a:pt x="2" y="1"/>
                    <a:pt x="4" y="0"/>
                  </a:cubicBezTo>
                  <a:cubicBezTo>
                    <a:pt x="4" y="0"/>
                    <a:pt x="4" y="0"/>
                    <a:pt x="5" y="1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3" name="Freeform 612">
              <a:extLst>
                <a:ext uri="{FF2B5EF4-FFF2-40B4-BE49-F238E27FC236}">
                  <a16:creationId xmlns:a16="http://schemas.microsoft.com/office/drawing/2014/main" id="{82BFC681-0FC0-1ED7-D6E0-17CCA3B7CE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5" y="2691"/>
              <a:ext cx="28" cy="42"/>
            </a:xfrm>
            <a:custGeom>
              <a:avLst/>
              <a:gdLst>
                <a:gd name="T0" fmla="*/ 86 w 12"/>
                <a:gd name="T1" fmla="*/ 12 h 17"/>
                <a:gd name="T2" fmla="*/ 142 w 12"/>
                <a:gd name="T3" fmla="*/ 212 h 17"/>
                <a:gd name="T4" fmla="*/ 86 w 12"/>
                <a:gd name="T5" fmla="*/ 257 h 17"/>
                <a:gd name="T6" fmla="*/ 12 w 12"/>
                <a:gd name="T7" fmla="*/ 166 h 17"/>
                <a:gd name="T8" fmla="*/ 0 w 12"/>
                <a:gd name="T9" fmla="*/ 104 h 17"/>
                <a:gd name="T10" fmla="*/ 37 w 12"/>
                <a:gd name="T11" fmla="*/ 12 h 17"/>
                <a:gd name="T12" fmla="*/ 86 w 12"/>
                <a:gd name="T13" fmla="*/ 12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" h="17">
                  <a:moveTo>
                    <a:pt x="7" y="1"/>
                  </a:moveTo>
                  <a:cubicBezTo>
                    <a:pt x="10" y="3"/>
                    <a:pt x="12" y="11"/>
                    <a:pt x="11" y="14"/>
                  </a:cubicBezTo>
                  <a:cubicBezTo>
                    <a:pt x="10" y="15"/>
                    <a:pt x="9" y="17"/>
                    <a:pt x="7" y="17"/>
                  </a:cubicBezTo>
                  <a:cubicBezTo>
                    <a:pt x="5" y="17"/>
                    <a:pt x="2" y="15"/>
                    <a:pt x="1" y="11"/>
                  </a:cubicBezTo>
                  <a:cubicBezTo>
                    <a:pt x="1" y="11"/>
                    <a:pt x="0" y="9"/>
                    <a:pt x="0" y="7"/>
                  </a:cubicBezTo>
                  <a:cubicBezTo>
                    <a:pt x="0" y="5"/>
                    <a:pt x="1" y="3"/>
                    <a:pt x="3" y="1"/>
                  </a:cubicBezTo>
                  <a:cubicBezTo>
                    <a:pt x="4" y="0"/>
                    <a:pt x="5" y="0"/>
                    <a:pt x="7" y="1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4" name="Freeform 613">
              <a:extLst>
                <a:ext uri="{FF2B5EF4-FFF2-40B4-BE49-F238E27FC236}">
                  <a16:creationId xmlns:a16="http://schemas.microsoft.com/office/drawing/2014/main" id="{12D4EC7F-FE59-5012-5B40-2B3009093A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3" y="2735"/>
              <a:ext cx="46" cy="59"/>
            </a:xfrm>
            <a:custGeom>
              <a:avLst/>
              <a:gdLst>
                <a:gd name="T0" fmla="*/ 37 w 20"/>
                <a:gd name="T1" fmla="*/ 315 h 24"/>
                <a:gd name="T2" fmla="*/ 12 w 20"/>
                <a:gd name="T3" fmla="*/ 194 h 24"/>
                <a:gd name="T4" fmla="*/ 94 w 20"/>
                <a:gd name="T5" fmla="*/ 30 h 24"/>
                <a:gd name="T6" fmla="*/ 94 w 20"/>
                <a:gd name="T7" fmla="*/ 30 h 24"/>
                <a:gd name="T8" fmla="*/ 170 w 20"/>
                <a:gd name="T9" fmla="*/ 30 h 24"/>
                <a:gd name="T10" fmla="*/ 195 w 20"/>
                <a:gd name="T11" fmla="*/ 315 h 24"/>
                <a:gd name="T12" fmla="*/ 122 w 20"/>
                <a:gd name="T13" fmla="*/ 356 h 24"/>
                <a:gd name="T14" fmla="*/ 37 w 20"/>
                <a:gd name="T15" fmla="*/ 315 h 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24">
                  <a:moveTo>
                    <a:pt x="3" y="21"/>
                  </a:moveTo>
                  <a:cubicBezTo>
                    <a:pt x="1" y="19"/>
                    <a:pt x="0" y="16"/>
                    <a:pt x="1" y="13"/>
                  </a:cubicBezTo>
                  <a:cubicBezTo>
                    <a:pt x="1" y="9"/>
                    <a:pt x="4" y="4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11" y="0"/>
                    <a:pt x="13" y="0"/>
                    <a:pt x="14" y="2"/>
                  </a:cubicBezTo>
                  <a:cubicBezTo>
                    <a:pt x="19" y="7"/>
                    <a:pt x="20" y="17"/>
                    <a:pt x="16" y="21"/>
                  </a:cubicBezTo>
                  <a:cubicBezTo>
                    <a:pt x="14" y="23"/>
                    <a:pt x="12" y="24"/>
                    <a:pt x="10" y="24"/>
                  </a:cubicBezTo>
                  <a:cubicBezTo>
                    <a:pt x="8" y="24"/>
                    <a:pt x="5" y="23"/>
                    <a:pt x="3" y="21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5" name="Freeform 614">
              <a:extLst>
                <a:ext uri="{FF2B5EF4-FFF2-40B4-BE49-F238E27FC236}">
                  <a16:creationId xmlns:a16="http://schemas.microsoft.com/office/drawing/2014/main" id="{4752D6F1-1606-5D6F-2622-BD1D832F15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3" y="2738"/>
              <a:ext cx="30" cy="46"/>
            </a:xfrm>
            <a:custGeom>
              <a:avLst/>
              <a:gdLst>
                <a:gd name="T0" fmla="*/ 122 w 13"/>
                <a:gd name="T1" fmla="*/ 228 h 19"/>
                <a:gd name="T2" fmla="*/ 122 w 13"/>
                <a:gd name="T3" fmla="*/ 0 h 19"/>
                <a:gd name="T4" fmla="*/ 97 w 13"/>
                <a:gd name="T5" fmla="*/ 12 h 19"/>
                <a:gd name="T6" fmla="*/ 97 w 13"/>
                <a:gd name="T7" fmla="*/ 12 h 19"/>
                <a:gd name="T8" fmla="*/ 12 w 13"/>
                <a:gd name="T9" fmla="*/ 169 h 19"/>
                <a:gd name="T10" fmla="*/ 37 w 13"/>
                <a:gd name="T11" fmla="*/ 269 h 19"/>
                <a:gd name="T12" fmla="*/ 48 w 13"/>
                <a:gd name="T13" fmla="*/ 269 h 19"/>
                <a:gd name="T14" fmla="*/ 122 w 13"/>
                <a:gd name="T15" fmla="*/ 228 h 1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" h="19">
                  <a:moveTo>
                    <a:pt x="10" y="16"/>
                  </a:moveTo>
                  <a:cubicBezTo>
                    <a:pt x="13" y="13"/>
                    <a:pt x="13" y="5"/>
                    <a:pt x="10" y="0"/>
                  </a:cubicBezTo>
                  <a:cubicBezTo>
                    <a:pt x="10" y="0"/>
                    <a:pt x="9" y="0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4" y="3"/>
                    <a:pt x="1" y="8"/>
                    <a:pt x="1" y="12"/>
                  </a:cubicBezTo>
                  <a:cubicBezTo>
                    <a:pt x="0" y="15"/>
                    <a:pt x="1" y="17"/>
                    <a:pt x="3" y="19"/>
                  </a:cubicBezTo>
                  <a:cubicBezTo>
                    <a:pt x="3" y="19"/>
                    <a:pt x="4" y="19"/>
                    <a:pt x="4" y="19"/>
                  </a:cubicBezTo>
                  <a:cubicBezTo>
                    <a:pt x="6" y="19"/>
                    <a:pt x="8" y="18"/>
                    <a:pt x="10" y="16"/>
                  </a:cubicBezTo>
                  <a:close/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6" name="Freeform 615">
              <a:extLst>
                <a:ext uri="{FF2B5EF4-FFF2-40B4-BE49-F238E27FC236}">
                  <a16:creationId xmlns:a16="http://schemas.microsoft.com/office/drawing/2014/main" id="{C6F3E524-AB32-6C50-B67B-83F1CE75D0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9" y="2835"/>
              <a:ext cx="39" cy="66"/>
            </a:xfrm>
            <a:custGeom>
              <a:avLst/>
              <a:gdLst>
                <a:gd name="T0" fmla="*/ 57 w 17"/>
                <a:gd name="T1" fmla="*/ 381 h 27"/>
                <a:gd name="T2" fmla="*/ 25 w 17"/>
                <a:gd name="T3" fmla="*/ 90 h 27"/>
                <a:gd name="T4" fmla="*/ 110 w 17"/>
                <a:gd name="T5" fmla="*/ 12 h 27"/>
                <a:gd name="T6" fmla="*/ 179 w 17"/>
                <a:gd name="T7" fmla="*/ 71 h 27"/>
                <a:gd name="T8" fmla="*/ 94 w 17"/>
                <a:gd name="T9" fmla="*/ 381 h 27"/>
                <a:gd name="T10" fmla="*/ 57 w 17"/>
                <a:gd name="T11" fmla="*/ 381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27">
                  <a:moveTo>
                    <a:pt x="5" y="26"/>
                  </a:moveTo>
                  <a:cubicBezTo>
                    <a:pt x="1" y="24"/>
                    <a:pt x="0" y="13"/>
                    <a:pt x="2" y="6"/>
                  </a:cubicBezTo>
                  <a:cubicBezTo>
                    <a:pt x="5" y="0"/>
                    <a:pt x="8" y="1"/>
                    <a:pt x="9" y="1"/>
                  </a:cubicBezTo>
                  <a:cubicBezTo>
                    <a:pt x="13" y="1"/>
                    <a:pt x="15" y="4"/>
                    <a:pt x="15" y="5"/>
                  </a:cubicBezTo>
                  <a:cubicBezTo>
                    <a:pt x="17" y="12"/>
                    <a:pt x="11" y="24"/>
                    <a:pt x="8" y="26"/>
                  </a:cubicBezTo>
                  <a:cubicBezTo>
                    <a:pt x="6" y="27"/>
                    <a:pt x="5" y="27"/>
                    <a:pt x="5" y="26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7" name="Freeform 616">
              <a:extLst>
                <a:ext uri="{FF2B5EF4-FFF2-40B4-BE49-F238E27FC236}">
                  <a16:creationId xmlns:a16="http://schemas.microsoft.com/office/drawing/2014/main" id="{45ACC377-F8E0-22B2-BC0C-B0B32EA0EC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9" y="2835"/>
              <a:ext cx="28" cy="53"/>
            </a:xfrm>
            <a:custGeom>
              <a:avLst/>
              <a:gdLst>
                <a:gd name="T0" fmla="*/ 126 w 12"/>
                <a:gd name="T1" fmla="*/ 12 h 22"/>
                <a:gd name="T2" fmla="*/ 126 w 12"/>
                <a:gd name="T3" fmla="*/ 12 h 22"/>
                <a:gd name="T4" fmla="*/ 114 w 12"/>
                <a:gd name="T5" fmla="*/ 12 h 22"/>
                <a:gd name="T6" fmla="*/ 28 w 12"/>
                <a:gd name="T7" fmla="*/ 82 h 22"/>
                <a:gd name="T8" fmla="*/ 28 w 12"/>
                <a:gd name="T9" fmla="*/ 308 h 22"/>
                <a:gd name="T10" fmla="*/ 37 w 12"/>
                <a:gd name="T11" fmla="*/ 296 h 22"/>
                <a:gd name="T12" fmla="*/ 126 w 12"/>
                <a:gd name="T13" fmla="*/ 1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" h="22">
                  <a:moveTo>
                    <a:pt x="10" y="1"/>
                  </a:moveTo>
                  <a:cubicBezTo>
                    <a:pt x="10" y="1"/>
                    <a:pt x="10" y="1"/>
                    <a:pt x="10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8" y="1"/>
                    <a:pt x="5" y="0"/>
                    <a:pt x="2" y="6"/>
                  </a:cubicBezTo>
                  <a:cubicBezTo>
                    <a:pt x="0" y="11"/>
                    <a:pt x="1" y="17"/>
                    <a:pt x="2" y="22"/>
                  </a:cubicBezTo>
                  <a:cubicBezTo>
                    <a:pt x="2" y="22"/>
                    <a:pt x="3" y="22"/>
                    <a:pt x="3" y="21"/>
                  </a:cubicBezTo>
                  <a:cubicBezTo>
                    <a:pt x="6" y="19"/>
                    <a:pt x="12" y="8"/>
                    <a:pt x="10" y="1"/>
                  </a:cubicBezTo>
                  <a:close/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8" name="Freeform 617">
              <a:extLst>
                <a:ext uri="{FF2B5EF4-FFF2-40B4-BE49-F238E27FC236}">
                  <a16:creationId xmlns:a16="http://schemas.microsoft.com/office/drawing/2014/main" id="{06363EC4-2BD0-551A-47A0-99CDFAAF5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4" y="2818"/>
              <a:ext cx="13" cy="29"/>
            </a:xfrm>
            <a:custGeom>
              <a:avLst/>
              <a:gdLst>
                <a:gd name="T0" fmla="*/ 33 w 6"/>
                <a:gd name="T1" fmla="*/ 140 h 12"/>
                <a:gd name="T2" fmla="*/ 20 w 6"/>
                <a:gd name="T3" fmla="*/ 29 h 12"/>
                <a:gd name="T4" fmla="*/ 33 w 6"/>
                <a:gd name="T5" fmla="*/ 0 h 12"/>
                <a:gd name="T6" fmla="*/ 61 w 6"/>
                <a:gd name="T7" fmla="*/ 111 h 12"/>
                <a:gd name="T8" fmla="*/ 52 w 6"/>
                <a:gd name="T9" fmla="*/ 169 h 12"/>
                <a:gd name="T10" fmla="*/ 33 w 6"/>
                <a:gd name="T11" fmla="*/ 14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12">
                  <a:moveTo>
                    <a:pt x="3" y="10"/>
                  </a:moveTo>
                  <a:cubicBezTo>
                    <a:pt x="1" y="8"/>
                    <a:pt x="0" y="5"/>
                    <a:pt x="2" y="2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4" y="0"/>
                    <a:pt x="6" y="5"/>
                    <a:pt x="6" y="8"/>
                  </a:cubicBezTo>
                  <a:cubicBezTo>
                    <a:pt x="5" y="11"/>
                    <a:pt x="5" y="11"/>
                    <a:pt x="5" y="12"/>
                  </a:cubicBezTo>
                  <a:cubicBezTo>
                    <a:pt x="4" y="12"/>
                    <a:pt x="4" y="11"/>
                    <a:pt x="3" y="1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9" name="Freeform 618">
              <a:extLst>
                <a:ext uri="{FF2B5EF4-FFF2-40B4-BE49-F238E27FC236}">
                  <a16:creationId xmlns:a16="http://schemas.microsoft.com/office/drawing/2014/main" id="{3CF57367-F662-C992-29AD-C30FDB6FD4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" y="2767"/>
              <a:ext cx="13" cy="27"/>
            </a:xfrm>
            <a:custGeom>
              <a:avLst/>
              <a:gdLst>
                <a:gd name="T0" fmla="*/ 20 w 6"/>
                <a:gd name="T1" fmla="*/ 162 h 11"/>
                <a:gd name="T2" fmla="*/ 9 w 6"/>
                <a:gd name="T3" fmla="*/ 29 h 11"/>
                <a:gd name="T4" fmla="*/ 20 w 6"/>
                <a:gd name="T5" fmla="*/ 0 h 11"/>
                <a:gd name="T6" fmla="*/ 52 w 6"/>
                <a:gd name="T7" fmla="*/ 71 h 11"/>
                <a:gd name="T8" fmla="*/ 43 w 6"/>
                <a:gd name="T9" fmla="*/ 162 h 11"/>
                <a:gd name="T10" fmla="*/ 20 w 6"/>
                <a:gd name="T11" fmla="*/ 162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11">
                  <a:moveTo>
                    <a:pt x="2" y="11"/>
                  </a:moveTo>
                  <a:cubicBezTo>
                    <a:pt x="1" y="9"/>
                    <a:pt x="0" y="5"/>
                    <a:pt x="1" y="2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" y="0"/>
                    <a:pt x="4" y="2"/>
                    <a:pt x="5" y="5"/>
                  </a:cubicBezTo>
                  <a:cubicBezTo>
                    <a:pt x="5" y="6"/>
                    <a:pt x="6" y="11"/>
                    <a:pt x="4" y="11"/>
                  </a:cubicBezTo>
                  <a:cubicBezTo>
                    <a:pt x="3" y="11"/>
                    <a:pt x="3" y="11"/>
                    <a:pt x="2" y="11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0" name="Freeform 619">
              <a:extLst>
                <a:ext uri="{FF2B5EF4-FFF2-40B4-BE49-F238E27FC236}">
                  <a16:creationId xmlns:a16="http://schemas.microsoft.com/office/drawing/2014/main" id="{FBB55155-51A5-AE3E-669D-43C16E0D8F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3" y="2937"/>
              <a:ext cx="30" cy="63"/>
            </a:xfrm>
            <a:custGeom>
              <a:avLst/>
              <a:gdLst>
                <a:gd name="T0" fmla="*/ 122 w 13"/>
                <a:gd name="T1" fmla="*/ 29 h 26"/>
                <a:gd name="T2" fmla="*/ 97 w 13"/>
                <a:gd name="T3" fmla="*/ 359 h 26"/>
                <a:gd name="T4" fmla="*/ 65 w 13"/>
                <a:gd name="T5" fmla="*/ 371 h 26"/>
                <a:gd name="T6" fmla="*/ 12 w 13"/>
                <a:gd name="T7" fmla="*/ 259 h 26"/>
                <a:gd name="T8" fmla="*/ 0 w 13"/>
                <a:gd name="T9" fmla="*/ 211 h 26"/>
                <a:gd name="T10" fmla="*/ 0 w 13"/>
                <a:gd name="T11" fmla="*/ 158 h 26"/>
                <a:gd name="T12" fmla="*/ 74 w 13"/>
                <a:gd name="T13" fmla="*/ 12 h 26"/>
                <a:gd name="T14" fmla="*/ 122 w 13"/>
                <a:gd name="T15" fmla="*/ 29 h 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" h="26">
                  <a:moveTo>
                    <a:pt x="10" y="2"/>
                  </a:moveTo>
                  <a:cubicBezTo>
                    <a:pt x="13" y="7"/>
                    <a:pt x="10" y="22"/>
                    <a:pt x="8" y="25"/>
                  </a:cubicBezTo>
                  <a:cubicBezTo>
                    <a:pt x="7" y="26"/>
                    <a:pt x="6" y="26"/>
                    <a:pt x="5" y="26"/>
                  </a:cubicBezTo>
                  <a:cubicBezTo>
                    <a:pt x="4" y="26"/>
                    <a:pt x="2" y="21"/>
                    <a:pt x="1" y="18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2"/>
                    <a:pt x="0" y="11"/>
                  </a:cubicBezTo>
                  <a:cubicBezTo>
                    <a:pt x="0" y="7"/>
                    <a:pt x="2" y="3"/>
                    <a:pt x="6" y="1"/>
                  </a:cubicBezTo>
                  <a:cubicBezTo>
                    <a:pt x="8" y="0"/>
                    <a:pt x="9" y="1"/>
                    <a:pt x="10" y="2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" name="Freeform 620">
              <a:extLst>
                <a:ext uri="{FF2B5EF4-FFF2-40B4-BE49-F238E27FC236}">
                  <a16:creationId xmlns:a16="http://schemas.microsoft.com/office/drawing/2014/main" id="{88BAD4A7-71E7-A4EB-131C-66E24B43C0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0" y="2774"/>
              <a:ext cx="23" cy="80"/>
            </a:xfrm>
            <a:custGeom>
              <a:avLst/>
              <a:gdLst>
                <a:gd name="T0" fmla="*/ 94 w 10"/>
                <a:gd name="T1" fmla="*/ 0 h 33"/>
                <a:gd name="T2" fmla="*/ 110 w 10"/>
                <a:gd name="T3" fmla="*/ 87 h 33"/>
                <a:gd name="T4" fmla="*/ 74 w 10"/>
                <a:gd name="T5" fmla="*/ 458 h 33"/>
                <a:gd name="T6" fmla="*/ 37 w 10"/>
                <a:gd name="T7" fmla="*/ 458 h 33"/>
                <a:gd name="T8" fmla="*/ 28 w 10"/>
                <a:gd name="T9" fmla="*/ 412 h 33"/>
                <a:gd name="T10" fmla="*/ 28 w 10"/>
                <a:gd name="T11" fmla="*/ 400 h 33"/>
                <a:gd name="T12" fmla="*/ 28 w 10"/>
                <a:gd name="T13" fmla="*/ 342 h 33"/>
                <a:gd name="T14" fmla="*/ 37 w 10"/>
                <a:gd name="T15" fmla="*/ 272 h 33"/>
                <a:gd name="T16" fmla="*/ 28 w 10"/>
                <a:gd name="T17" fmla="*/ 189 h 33"/>
                <a:gd name="T18" fmla="*/ 0 w 10"/>
                <a:gd name="T19" fmla="*/ 70 h 33"/>
                <a:gd name="T20" fmla="*/ 12 w 10"/>
                <a:gd name="T21" fmla="*/ 29 h 33"/>
                <a:gd name="T22" fmla="*/ 37 w 10"/>
                <a:gd name="T23" fmla="*/ 0 h 33"/>
                <a:gd name="T24" fmla="*/ 94 w 10"/>
                <a:gd name="T25" fmla="*/ 0 h 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" h="33">
                  <a:moveTo>
                    <a:pt x="8" y="0"/>
                  </a:moveTo>
                  <a:cubicBezTo>
                    <a:pt x="8" y="0"/>
                    <a:pt x="9" y="1"/>
                    <a:pt x="9" y="6"/>
                  </a:cubicBezTo>
                  <a:cubicBezTo>
                    <a:pt x="10" y="13"/>
                    <a:pt x="10" y="28"/>
                    <a:pt x="6" y="32"/>
                  </a:cubicBezTo>
                  <a:cubicBezTo>
                    <a:pt x="5" y="32"/>
                    <a:pt x="4" y="33"/>
                    <a:pt x="3" y="32"/>
                  </a:cubicBezTo>
                  <a:cubicBezTo>
                    <a:pt x="2" y="32"/>
                    <a:pt x="2" y="32"/>
                    <a:pt x="2" y="29"/>
                  </a:cubicBezTo>
                  <a:cubicBezTo>
                    <a:pt x="2" y="29"/>
                    <a:pt x="2" y="29"/>
                    <a:pt x="2" y="28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3" y="22"/>
                    <a:pt x="3" y="21"/>
                    <a:pt x="3" y="19"/>
                  </a:cubicBezTo>
                  <a:cubicBezTo>
                    <a:pt x="3" y="17"/>
                    <a:pt x="3" y="15"/>
                    <a:pt x="2" y="13"/>
                  </a:cubicBezTo>
                  <a:cubicBezTo>
                    <a:pt x="1" y="10"/>
                    <a:pt x="0" y="7"/>
                    <a:pt x="0" y="5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1" y="2"/>
                    <a:pt x="2" y="1"/>
                    <a:pt x="3" y="0"/>
                  </a:cubicBezTo>
                  <a:cubicBezTo>
                    <a:pt x="7" y="0"/>
                    <a:pt x="8" y="0"/>
                    <a:pt x="8" y="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2" name="Freeform 621">
              <a:extLst>
                <a:ext uri="{FF2B5EF4-FFF2-40B4-BE49-F238E27FC236}">
                  <a16:creationId xmlns:a16="http://schemas.microsoft.com/office/drawing/2014/main" id="{D0590A88-D019-1FDB-A435-BDBFCB443C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5" y="2704"/>
              <a:ext cx="11" cy="39"/>
            </a:xfrm>
            <a:custGeom>
              <a:avLst/>
              <a:gdLst>
                <a:gd name="T0" fmla="*/ 33 w 5"/>
                <a:gd name="T1" fmla="*/ 202 h 16"/>
                <a:gd name="T2" fmla="*/ 9 w 5"/>
                <a:gd name="T3" fmla="*/ 100 h 16"/>
                <a:gd name="T4" fmla="*/ 0 w 5"/>
                <a:gd name="T5" fmla="*/ 41 h 16"/>
                <a:gd name="T6" fmla="*/ 9 w 5"/>
                <a:gd name="T7" fmla="*/ 0 h 16"/>
                <a:gd name="T8" fmla="*/ 9 w 5"/>
                <a:gd name="T9" fmla="*/ 12 h 16"/>
                <a:gd name="T10" fmla="*/ 44 w 5"/>
                <a:gd name="T11" fmla="*/ 71 h 16"/>
                <a:gd name="T12" fmla="*/ 53 w 5"/>
                <a:gd name="T13" fmla="*/ 173 h 16"/>
                <a:gd name="T14" fmla="*/ 33 w 5"/>
                <a:gd name="T15" fmla="*/ 202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" h="16">
                  <a:moveTo>
                    <a:pt x="3" y="14"/>
                  </a:moveTo>
                  <a:cubicBezTo>
                    <a:pt x="2" y="12"/>
                    <a:pt x="1" y="10"/>
                    <a:pt x="1" y="7"/>
                  </a:cubicBezTo>
                  <a:cubicBezTo>
                    <a:pt x="0" y="6"/>
                    <a:pt x="0" y="4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3" y="2"/>
                    <a:pt x="4" y="5"/>
                  </a:cubicBezTo>
                  <a:cubicBezTo>
                    <a:pt x="5" y="8"/>
                    <a:pt x="5" y="10"/>
                    <a:pt x="5" y="12"/>
                  </a:cubicBezTo>
                  <a:cubicBezTo>
                    <a:pt x="5" y="13"/>
                    <a:pt x="4" y="16"/>
                    <a:pt x="3" y="14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3" name="Freeform 622">
              <a:extLst>
                <a:ext uri="{FF2B5EF4-FFF2-40B4-BE49-F238E27FC236}">
                  <a16:creationId xmlns:a16="http://schemas.microsoft.com/office/drawing/2014/main" id="{05CCBECD-0C21-C06F-1ED4-3C9AB12334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1" y="2653"/>
              <a:ext cx="27" cy="43"/>
            </a:xfrm>
            <a:custGeom>
              <a:avLst/>
              <a:gdLst>
                <a:gd name="T0" fmla="*/ 11 w 12"/>
                <a:gd name="T1" fmla="*/ 0 h 18"/>
                <a:gd name="T2" fmla="*/ 101 w 12"/>
                <a:gd name="T3" fmla="*/ 29 h 18"/>
                <a:gd name="T4" fmla="*/ 137 w 12"/>
                <a:gd name="T5" fmla="*/ 69 h 18"/>
                <a:gd name="T6" fmla="*/ 126 w 12"/>
                <a:gd name="T7" fmla="*/ 148 h 18"/>
                <a:gd name="T8" fmla="*/ 92 w 12"/>
                <a:gd name="T9" fmla="*/ 217 h 18"/>
                <a:gd name="T10" fmla="*/ 72 w 12"/>
                <a:gd name="T11" fmla="*/ 189 h 18"/>
                <a:gd name="T12" fmla="*/ 36 w 12"/>
                <a:gd name="T13" fmla="*/ 69 h 18"/>
                <a:gd name="T14" fmla="*/ 11 w 12"/>
                <a:gd name="T15" fmla="*/ 29 h 18"/>
                <a:gd name="T16" fmla="*/ 11 w 12"/>
                <a:gd name="T17" fmla="*/ 0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" h="18">
                  <a:moveTo>
                    <a:pt x="1" y="0"/>
                  </a:moveTo>
                  <a:cubicBezTo>
                    <a:pt x="3" y="0"/>
                    <a:pt x="6" y="1"/>
                    <a:pt x="9" y="2"/>
                  </a:cubicBezTo>
                  <a:cubicBezTo>
                    <a:pt x="10" y="2"/>
                    <a:pt x="12" y="3"/>
                    <a:pt x="12" y="5"/>
                  </a:cubicBezTo>
                  <a:cubicBezTo>
                    <a:pt x="12" y="6"/>
                    <a:pt x="12" y="8"/>
                    <a:pt x="11" y="11"/>
                  </a:cubicBezTo>
                  <a:cubicBezTo>
                    <a:pt x="10" y="13"/>
                    <a:pt x="9" y="15"/>
                    <a:pt x="8" y="16"/>
                  </a:cubicBezTo>
                  <a:cubicBezTo>
                    <a:pt x="8" y="18"/>
                    <a:pt x="6" y="14"/>
                    <a:pt x="6" y="14"/>
                  </a:cubicBezTo>
                  <a:cubicBezTo>
                    <a:pt x="6" y="10"/>
                    <a:pt x="4" y="8"/>
                    <a:pt x="3" y="5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4" name="Freeform 623">
              <a:extLst>
                <a:ext uri="{FF2B5EF4-FFF2-40B4-BE49-F238E27FC236}">
                  <a16:creationId xmlns:a16="http://schemas.microsoft.com/office/drawing/2014/main" id="{F76B2232-52AF-8A2C-722C-A0B10A42B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" y="2896"/>
              <a:ext cx="28" cy="29"/>
            </a:xfrm>
            <a:custGeom>
              <a:avLst/>
              <a:gdLst>
                <a:gd name="T0" fmla="*/ 0 w 12"/>
                <a:gd name="T1" fmla="*/ 157 h 12"/>
                <a:gd name="T2" fmla="*/ 0 w 12"/>
                <a:gd name="T3" fmla="*/ 140 h 12"/>
                <a:gd name="T4" fmla="*/ 12 w 12"/>
                <a:gd name="T5" fmla="*/ 87 h 12"/>
                <a:gd name="T6" fmla="*/ 86 w 12"/>
                <a:gd name="T7" fmla="*/ 0 h 12"/>
                <a:gd name="T8" fmla="*/ 86 w 12"/>
                <a:gd name="T9" fmla="*/ 0 h 12"/>
                <a:gd name="T10" fmla="*/ 86 w 12"/>
                <a:gd name="T11" fmla="*/ 0 h 12"/>
                <a:gd name="T12" fmla="*/ 142 w 12"/>
                <a:gd name="T13" fmla="*/ 12 h 12"/>
                <a:gd name="T14" fmla="*/ 152 w 12"/>
                <a:gd name="T15" fmla="*/ 41 h 12"/>
                <a:gd name="T16" fmla="*/ 77 w 12"/>
                <a:gd name="T17" fmla="*/ 128 h 12"/>
                <a:gd name="T18" fmla="*/ 28 w 12"/>
                <a:gd name="T19" fmla="*/ 169 h 12"/>
                <a:gd name="T20" fmla="*/ 0 w 12"/>
                <a:gd name="T21" fmla="*/ 157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" h="12">
                  <a:moveTo>
                    <a:pt x="0" y="11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8"/>
                    <a:pt x="1" y="6"/>
                  </a:cubicBezTo>
                  <a:cubicBezTo>
                    <a:pt x="3" y="3"/>
                    <a:pt x="6" y="1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10" y="0"/>
                    <a:pt x="11" y="1"/>
                  </a:cubicBezTo>
                  <a:cubicBezTo>
                    <a:pt x="12" y="1"/>
                    <a:pt x="12" y="2"/>
                    <a:pt x="12" y="3"/>
                  </a:cubicBezTo>
                  <a:cubicBezTo>
                    <a:pt x="12" y="3"/>
                    <a:pt x="11" y="6"/>
                    <a:pt x="6" y="9"/>
                  </a:cubicBezTo>
                  <a:cubicBezTo>
                    <a:pt x="4" y="10"/>
                    <a:pt x="3" y="11"/>
                    <a:pt x="2" y="12"/>
                  </a:cubicBezTo>
                  <a:cubicBezTo>
                    <a:pt x="1" y="12"/>
                    <a:pt x="0" y="12"/>
                    <a:pt x="0" y="11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5" name="Freeform 624">
              <a:extLst>
                <a:ext uri="{FF2B5EF4-FFF2-40B4-BE49-F238E27FC236}">
                  <a16:creationId xmlns:a16="http://schemas.microsoft.com/office/drawing/2014/main" id="{86D063D8-199C-9C43-DB91-F9A1E678AC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961"/>
              <a:ext cx="9" cy="10"/>
            </a:xfrm>
            <a:custGeom>
              <a:avLst/>
              <a:gdLst>
                <a:gd name="T0" fmla="*/ 0 w 4"/>
                <a:gd name="T1" fmla="*/ 63 h 4"/>
                <a:gd name="T2" fmla="*/ 11 w 4"/>
                <a:gd name="T3" fmla="*/ 0 h 4"/>
                <a:gd name="T4" fmla="*/ 25 w 4"/>
                <a:gd name="T5" fmla="*/ 0 h 4"/>
                <a:gd name="T6" fmla="*/ 45 w 4"/>
                <a:gd name="T7" fmla="*/ 20 h 4"/>
                <a:gd name="T8" fmla="*/ 45 w 4"/>
                <a:gd name="T9" fmla="*/ 20 h 4"/>
                <a:gd name="T10" fmla="*/ 11 w 4"/>
                <a:gd name="T11" fmla="*/ 63 h 4"/>
                <a:gd name="T12" fmla="*/ 0 w 4"/>
                <a:gd name="T13" fmla="*/ 63 h 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cubicBezTo>
                    <a:pt x="0" y="3"/>
                    <a:pt x="0" y="2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2"/>
                    <a:pt x="3" y="3"/>
                    <a:pt x="1" y="4"/>
                  </a:cubicBezTo>
                  <a:cubicBezTo>
                    <a:pt x="1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6" name="Freeform 625">
              <a:extLst>
                <a:ext uri="{FF2B5EF4-FFF2-40B4-BE49-F238E27FC236}">
                  <a16:creationId xmlns:a16="http://schemas.microsoft.com/office/drawing/2014/main" id="{45EF2402-8721-DB77-364E-CB3FDCF854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3" y="2881"/>
              <a:ext cx="9" cy="29"/>
            </a:xfrm>
            <a:custGeom>
              <a:avLst/>
              <a:gdLst>
                <a:gd name="T0" fmla="*/ 0 w 4"/>
                <a:gd name="T1" fmla="*/ 41 h 12"/>
                <a:gd name="T2" fmla="*/ 0 w 4"/>
                <a:gd name="T3" fmla="*/ 41 h 12"/>
                <a:gd name="T4" fmla="*/ 0 w 4"/>
                <a:gd name="T5" fmla="*/ 0 h 12"/>
                <a:gd name="T6" fmla="*/ 25 w 4"/>
                <a:gd name="T7" fmla="*/ 0 h 12"/>
                <a:gd name="T8" fmla="*/ 45 w 4"/>
                <a:gd name="T9" fmla="*/ 87 h 12"/>
                <a:gd name="T10" fmla="*/ 45 w 4"/>
                <a:gd name="T11" fmla="*/ 140 h 12"/>
                <a:gd name="T12" fmla="*/ 45 w 4"/>
                <a:gd name="T13" fmla="*/ 169 h 12"/>
                <a:gd name="T14" fmla="*/ 36 w 4"/>
                <a:gd name="T15" fmla="*/ 169 h 12"/>
                <a:gd name="T16" fmla="*/ 0 w 4"/>
                <a:gd name="T17" fmla="*/ 41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" h="12"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2" y="0"/>
                    <a:pt x="2" y="0"/>
                  </a:cubicBezTo>
                  <a:cubicBezTo>
                    <a:pt x="2" y="1"/>
                    <a:pt x="3" y="3"/>
                    <a:pt x="4" y="6"/>
                  </a:cubicBezTo>
                  <a:cubicBezTo>
                    <a:pt x="4" y="8"/>
                    <a:pt x="4" y="9"/>
                    <a:pt x="4" y="10"/>
                  </a:cubicBezTo>
                  <a:cubicBezTo>
                    <a:pt x="4" y="11"/>
                    <a:pt x="4" y="12"/>
                    <a:pt x="4" y="12"/>
                  </a:cubicBezTo>
                  <a:cubicBezTo>
                    <a:pt x="4" y="12"/>
                    <a:pt x="3" y="12"/>
                    <a:pt x="3" y="12"/>
                  </a:cubicBezTo>
                  <a:cubicBezTo>
                    <a:pt x="1" y="11"/>
                    <a:pt x="0" y="7"/>
                    <a:pt x="0" y="3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7" name="Freeform 626">
              <a:extLst>
                <a:ext uri="{FF2B5EF4-FFF2-40B4-BE49-F238E27FC236}">
                  <a16:creationId xmlns:a16="http://schemas.microsoft.com/office/drawing/2014/main" id="{21CC8130-E71A-725F-0A8D-E5DAA7327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6" y="3037"/>
              <a:ext cx="23" cy="36"/>
            </a:xfrm>
            <a:custGeom>
              <a:avLst/>
              <a:gdLst>
                <a:gd name="T0" fmla="*/ 48 w 10"/>
                <a:gd name="T1" fmla="*/ 206 h 15"/>
                <a:gd name="T2" fmla="*/ 48 w 10"/>
                <a:gd name="T3" fmla="*/ 206 h 15"/>
                <a:gd name="T4" fmla="*/ 37 w 10"/>
                <a:gd name="T5" fmla="*/ 206 h 15"/>
                <a:gd name="T6" fmla="*/ 0 w 10"/>
                <a:gd name="T7" fmla="*/ 110 h 15"/>
                <a:gd name="T8" fmla="*/ 0 w 10"/>
                <a:gd name="T9" fmla="*/ 98 h 15"/>
                <a:gd name="T10" fmla="*/ 94 w 10"/>
                <a:gd name="T11" fmla="*/ 0 h 15"/>
                <a:gd name="T12" fmla="*/ 122 w 10"/>
                <a:gd name="T13" fmla="*/ 29 h 15"/>
                <a:gd name="T14" fmla="*/ 74 w 10"/>
                <a:gd name="T15" fmla="*/ 178 h 15"/>
                <a:gd name="T16" fmla="*/ 48 w 10"/>
                <a:gd name="T17" fmla="*/ 206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" h="15">
                  <a:moveTo>
                    <a:pt x="4" y="15"/>
                  </a:moveTo>
                  <a:cubicBezTo>
                    <a:pt x="4" y="15"/>
                    <a:pt x="4" y="15"/>
                    <a:pt x="4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4"/>
                    <a:pt x="0" y="11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3"/>
                    <a:pt x="3" y="1"/>
                    <a:pt x="8" y="0"/>
                  </a:cubicBezTo>
                  <a:cubicBezTo>
                    <a:pt x="8" y="0"/>
                    <a:pt x="10" y="1"/>
                    <a:pt x="10" y="2"/>
                  </a:cubicBezTo>
                  <a:cubicBezTo>
                    <a:pt x="10" y="5"/>
                    <a:pt x="8" y="10"/>
                    <a:pt x="6" y="13"/>
                  </a:cubicBezTo>
                  <a:cubicBezTo>
                    <a:pt x="5" y="14"/>
                    <a:pt x="4" y="15"/>
                    <a:pt x="4" y="15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8" name="Freeform 627">
              <a:extLst>
                <a:ext uri="{FF2B5EF4-FFF2-40B4-BE49-F238E27FC236}">
                  <a16:creationId xmlns:a16="http://schemas.microsoft.com/office/drawing/2014/main" id="{875DB3ED-DA9E-1F0E-1FDF-93F71FA54A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7" y="2653"/>
              <a:ext cx="16" cy="31"/>
            </a:xfrm>
            <a:custGeom>
              <a:avLst/>
              <a:gdLst>
                <a:gd name="T0" fmla="*/ 57 w 7"/>
                <a:gd name="T1" fmla="*/ 12 h 13"/>
                <a:gd name="T2" fmla="*/ 11 w 7"/>
                <a:gd name="T3" fmla="*/ 69 h 13"/>
                <a:gd name="T4" fmla="*/ 25 w 7"/>
                <a:gd name="T5" fmla="*/ 136 h 13"/>
                <a:gd name="T6" fmla="*/ 57 w 7"/>
                <a:gd name="T7" fmla="*/ 12 h 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" h="13">
                  <a:moveTo>
                    <a:pt x="5" y="1"/>
                  </a:moveTo>
                  <a:cubicBezTo>
                    <a:pt x="1" y="0"/>
                    <a:pt x="2" y="3"/>
                    <a:pt x="1" y="5"/>
                  </a:cubicBezTo>
                  <a:cubicBezTo>
                    <a:pt x="1" y="7"/>
                    <a:pt x="0" y="13"/>
                    <a:pt x="2" y="10"/>
                  </a:cubicBezTo>
                  <a:cubicBezTo>
                    <a:pt x="4" y="8"/>
                    <a:pt x="7" y="2"/>
                    <a:pt x="5" y="1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9" name="Freeform 628">
              <a:extLst>
                <a:ext uri="{FF2B5EF4-FFF2-40B4-BE49-F238E27FC236}">
                  <a16:creationId xmlns:a16="http://schemas.microsoft.com/office/drawing/2014/main" id="{7218B08C-314A-B9F7-59D7-717C5CF04F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5" y="2628"/>
              <a:ext cx="12" cy="20"/>
            </a:xfrm>
            <a:custGeom>
              <a:avLst/>
              <a:gdLst>
                <a:gd name="T0" fmla="*/ 12 w 5"/>
                <a:gd name="T1" fmla="*/ 20 h 8"/>
                <a:gd name="T2" fmla="*/ 41 w 5"/>
                <a:gd name="T3" fmla="*/ 113 h 8"/>
                <a:gd name="T4" fmla="*/ 70 w 5"/>
                <a:gd name="T5" fmla="*/ 63 h 8"/>
                <a:gd name="T6" fmla="*/ 12 w 5"/>
                <a:gd name="T7" fmla="*/ 2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8">
                  <a:moveTo>
                    <a:pt x="1" y="1"/>
                  </a:moveTo>
                  <a:cubicBezTo>
                    <a:pt x="0" y="1"/>
                    <a:pt x="1" y="5"/>
                    <a:pt x="3" y="7"/>
                  </a:cubicBezTo>
                  <a:cubicBezTo>
                    <a:pt x="4" y="8"/>
                    <a:pt x="5" y="6"/>
                    <a:pt x="5" y="4"/>
                  </a:cubicBezTo>
                  <a:cubicBezTo>
                    <a:pt x="5" y="2"/>
                    <a:pt x="2" y="0"/>
                    <a:pt x="1" y="1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" name="Freeform 629">
              <a:extLst>
                <a:ext uri="{FF2B5EF4-FFF2-40B4-BE49-F238E27FC236}">
                  <a16:creationId xmlns:a16="http://schemas.microsoft.com/office/drawing/2014/main" id="{9A4BC1CB-146E-A2E0-12C4-A7A4C8E787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6" y="2606"/>
              <a:ext cx="9" cy="10"/>
            </a:xfrm>
            <a:custGeom>
              <a:avLst/>
              <a:gdLst>
                <a:gd name="T0" fmla="*/ 11 w 4"/>
                <a:gd name="T1" fmla="*/ 20 h 4"/>
                <a:gd name="T2" fmla="*/ 36 w 4"/>
                <a:gd name="T3" fmla="*/ 20 h 4"/>
                <a:gd name="T4" fmla="*/ 45 w 4"/>
                <a:gd name="T5" fmla="*/ 63 h 4"/>
                <a:gd name="T6" fmla="*/ 11 w 4"/>
                <a:gd name="T7" fmla="*/ 50 h 4"/>
                <a:gd name="T8" fmla="*/ 11 w 4"/>
                <a:gd name="T9" fmla="*/ 2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1"/>
                  </a:moveTo>
                  <a:cubicBezTo>
                    <a:pt x="1" y="0"/>
                    <a:pt x="3" y="0"/>
                    <a:pt x="3" y="1"/>
                  </a:cubicBezTo>
                  <a:cubicBezTo>
                    <a:pt x="4" y="2"/>
                    <a:pt x="4" y="3"/>
                    <a:pt x="4" y="4"/>
                  </a:cubicBezTo>
                  <a:cubicBezTo>
                    <a:pt x="3" y="4"/>
                    <a:pt x="2" y="4"/>
                    <a:pt x="1" y="3"/>
                  </a:cubicBezTo>
                  <a:cubicBezTo>
                    <a:pt x="0" y="3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" name="Freeform 630">
              <a:extLst>
                <a:ext uri="{FF2B5EF4-FFF2-40B4-BE49-F238E27FC236}">
                  <a16:creationId xmlns:a16="http://schemas.microsoft.com/office/drawing/2014/main" id="{EA4810E5-4C9B-CD09-0B83-110B8D1F56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8" y="2774"/>
              <a:ext cx="23" cy="63"/>
            </a:xfrm>
            <a:custGeom>
              <a:avLst/>
              <a:gdLst>
                <a:gd name="T0" fmla="*/ 94 w 10"/>
                <a:gd name="T1" fmla="*/ 0 h 26"/>
                <a:gd name="T2" fmla="*/ 12 w 10"/>
                <a:gd name="T3" fmla="*/ 29 h 26"/>
                <a:gd name="T4" fmla="*/ 12 w 10"/>
                <a:gd name="T5" fmla="*/ 141 h 26"/>
                <a:gd name="T6" fmla="*/ 37 w 10"/>
                <a:gd name="T7" fmla="*/ 371 h 26"/>
                <a:gd name="T8" fmla="*/ 85 w 10"/>
                <a:gd name="T9" fmla="*/ 182 h 26"/>
                <a:gd name="T10" fmla="*/ 122 w 10"/>
                <a:gd name="T11" fmla="*/ 87 h 26"/>
                <a:gd name="T12" fmla="*/ 110 w 10"/>
                <a:gd name="T13" fmla="*/ 12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" h="26">
                  <a:moveTo>
                    <a:pt x="8" y="0"/>
                  </a:moveTo>
                  <a:cubicBezTo>
                    <a:pt x="5" y="0"/>
                    <a:pt x="3" y="0"/>
                    <a:pt x="1" y="2"/>
                  </a:cubicBezTo>
                  <a:cubicBezTo>
                    <a:pt x="0" y="5"/>
                    <a:pt x="1" y="8"/>
                    <a:pt x="1" y="10"/>
                  </a:cubicBezTo>
                  <a:cubicBezTo>
                    <a:pt x="3" y="15"/>
                    <a:pt x="3" y="20"/>
                    <a:pt x="3" y="26"/>
                  </a:cubicBezTo>
                  <a:cubicBezTo>
                    <a:pt x="6" y="23"/>
                    <a:pt x="7" y="16"/>
                    <a:pt x="7" y="13"/>
                  </a:cubicBezTo>
                  <a:cubicBezTo>
                    <a:pt x="7" y="10"/>
                    <a:pt x="5" y="5"/>
                    <a:pt x="10" y="6"/>
                  </a:cubicBezTo>
                  <a:cubicBezTo>
                    <a:pt x="10" y="4"/>
                    <a:pt x="10" y="2"/>
                    <a:pt x="9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2" name="Freeform 631">
              <a:extLst>
                <a:ext uri="{FF2B5EF4-FFF2-40B4-BE49-F238E27FC236}">
                  <a16:creationId xmlns:a16="http://schemas.microsoft.com/office/drawing/2014/main" id="{19F6FA76-64B3-1B03-FED9-5B85D70226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5" y="2898"/>
              <a:ext cx="27" cy="20"/>
            </a:xfrm>
            <a:custGeom>
              <a:avLst/>
              <a:gdLst>
                <a:gd name="T0" fmla="*/ 81 w 12"/>
                <a:gd name="T1" fmla="*/ 0 h 8"/>
                <a:gd name="T2" fmla="*/ 11 w 12"/>
                <a:gd name="T3" fmla="*/ 125 h 8"/>
                <a:gd name="T4" fmla="*/ 92 w 12"/>
                <a:gd name="T5" fmla="*/ 50 h 8"/>
                <a:gd name="T6" fmla="*/ 137 w 12"/>
                <a:gd name="T7" fmla="*/ 20 h 8"/>
                <a:gd name="T8" fmla="*/ 126 w 12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8">
                  <a:moveTo>
                    <a:pt x="7" y="0"/>
                  </a:moveTo>
                  <a:cubicBezTo>
                    <a:pt x="5" y="1"/>
                    <a:pt x="0" y="5"/>
                    <a:pt x="1" y="8"/>
                  </a:cubicBezTo>
                  <a:cubicBezTo>
                    <a:pt x="3" y="6"/>
                    <a:pt x="5" y="4"/>
                    <a:pt x="8" y="3"/>
                  </a:cubicBezTo>
                  <a:cubicBezTo>
                    <a:pt x="10" y="3"/>
                    <a:pt x="12" y="4"/>
                    <a:pt x="12" y="1"/>
                  </a:cubicBezTo>
                  <a:cubicBezTo>
                    <a:pt x="12" y="1"/>
                    <a:pt x="11" y="1"/>
                    <a:pt x="11" y="0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3" name="Freeform 632">
              <a:extLst>
                <a:ext uri="{FF2B5EF4-FFF2-40B4-BE49-F238E27FC236}">
                  <a16:creationId xmlns:a16="http://schemas.microsoft.com/office/drawing/2014/main" id="{7F47071A-9791-4BF7-1039-01154C2DAC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1" y="2940"/>
              <a:ext cx="30" cy="51"/>
            </a:xfrm>
            <a:custGeom>
              <a:avLst/>
              <a:gdLst>
                <a:gd name="T0" fmla="*/ 97 w 13"/>
                <a:gd name="T1" fmla="*/ 12 h 21"/>
                <a:gd name="T2" fmla="*/ 0 w 13"/>
                <a:gd name="T3" fmla="*/ 129 h 21"/>
                <a:gd name="T4" fmla="*/ 12 w 13"/>
                <a:gd name="T5" fmla="*/ 231 h 21"/>
                <a:gd name="T6" fmla="*/ 65 w 13"/>
                <a:gd name="T7" fmla="*/ 301 h 21"/>
                <a:gd name="T8" fmla="*/ 111 w 13"/>
                <a:gd name="T9" fmla="*/ 87 h 21"/>
                <a:gd name="T10" fmla="*/ 150 w 13"/>
                <a:gd name="T11" fmla="*/ 58 h 21"/>
                <a:gd name="T12" fmla="*/ 122 w 13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" h="21">
                  <a:moveTo>
                    <a:pt x="8" y="1"/>
                  </a:moveTo>
                  <a:cubicBezTo>
                    <a:pt x="4" y="0"/>
                    <a:pt x="1" y="6"/>
                    <a:pt x="0" y="9"/>
                  </a:cubicBezTo>
                  <a:cubicBezTo>
                    <a:pt x="0" y="10"/>
                    <a:pt x="1" y="14"/>
                    <a:pt x="1" y="16"/>
                  </a:cubicBezTo>
                  <a:cubicBezTo>
                    <a:pt x="2" y="18"/>
                    <a:pt x="4" y="19"/>
                    <a:pt x="5" y="21"/>
                  </a:cubicBezTo>
                  <a:cubicBezTo>
                    <a:pt x="4" y="15"/>
                    <a:pt x="4" y="9"/>
                    <a:pt x="9" y="6"/>
                  </a:cubicBezTo>
                  <a:cubicBezTo>
                    <a:pt x="11" y="6"/>
                    <a:pt x="12" y="7"/>
                    <a:pt x="12" y="4"/>
                  </a:cubicBezTo>
                  <a:cubicBezTo>
                    <a:pt x="13" y="3"/>
                    <a:pt x="10" y="1"/>
                    <a:pt x="10" y="0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4" name="Freeform 633">
              <a:extLst>
                <a:ext uri="{FF2B5EF4-FFF2-40B4-BE49-F238E27FC236}">
                  <a16:creationId xmlns:a16="http://schemas.microsoft.com/office/drawing/2014/main" id="{7B240ABE-353F-60CF-1AD0-DF1670B6DD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1" y="2655"/>
              <a:ext cx="30" cy="24"/>
            </a:xfrm>
            <a:custGeom>
              <a:avLst/>
              <a:gdLst>
                <a:gd name="T0" fmla="*/ 65 w 13"/>
                <a:gd name="T1" fmla="*/ 12 h 10"/>
                <a:gd name="T2" fmla="*/ 0 w 13"/>
                <a:gd name="T3" fmla="*/ 0 h 10"/>
                <a:gd name="T4" fmla="*/ 74 w 13"/>
                <a:gd name="T5" fmla="*/ 139 h 10"/>
                <a:gd name="T6" fmla="*/ 134 w 13"/>
                <a:gd name="T7" fmla="*/ 70 h 10"/>
                <a:gd name="T8" fmla="*/ 150 w 13"/>
                <a:gd name="T9" fmla="*/ 41 h 10"/>
                <a:gd name="T10" fmla="*/ 85 w 13"/>
                <a:gd name="T11" fmla="*/ 12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" h="10">
                  <a:moveTo>
                    <a:pt x="5" y="1"/>
                  </a:moveTo>
                  <a:cubicBezTo>
                    <a:pt x="3" y="1"/>
                    <a:pt x="2" y="0"/>
                    <a:pt x="0" y="0"/>
                  </a:cubicBezTo>
                  <a:cubicBezTo>
                    <a:pt x="1" y="3"/>
                    <a:pt x="3" y="8"/>
                    <a:pt x="6" y="10"/>
                  </a:cubicBezTo>
                  <a:cubicBezTo>
                    <a:pt x="6" y="5"/>
                    <a:pt x="8" y="7"/>
                    <a:pt x="11" y="5"/>
                  </a:cubicBezTo>
                  <a:cubicBezTo>
                    <a:pt x="12" y="4"/>
                    <a:pt x="13" y="5"/>
                    <a:pt x="12" y="3"/>
                  </a:cubicBezTo>
                  <a:cubicBezTo>
                    <a:pt x="11" y="1"/>
                    <a:pt x="8" y="1"/>
                    <a:pt x="7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5" name="Freeform 634">
              <a:extLst>
                <a:ext uri="{FF2B5EF4-FFF2-40B4-BE49-F238E27FC236}">
                  <a16:creationId xmlns:a16="http://schemas.microsoft.com/office/drawing/2014/main" id="{281A19FD-923B-351C-4E53-2CC1A4DD37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3" y="2691"/>
              <a:ext cx="27" cy="32"/>
            </a:xfrm>
            <a:custGeom>
              <a:avLst/>
              <a:gdLst>
                <a:gd name="T0" fmla="*/ 72 w 12"/>
                <a:gd name="T1" fmla="*/ 30 h 13"/>
                <a:gd name="T2" fmla="*/ 45 w 12"/>
                <a:gd name="T3" fmla="*/ 194 h 13"/>
                <a:gd name="T4" fmla="*/ 45 w 12"/>
                <a:gd name="T5" fmla="*/ 121 h 13"/>
                <a:gd name="T6" fmla="*/ 101 w 12"/>
                <a:gd name="T7" fmla="*/ 91 h 13"/>
                <a:gd name="T8" fmla="*/ 92 w 12"/>
                <a:gd name="T9" fmla="*/ 12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13">
                  <a:moveTo>
                    <a:pt x="6" y="2"/>
                  </a:moveTo>
                  <a:cubicBezTo>
                    <a:pt x="0" y="0"/>
                    <a:pt x="0" y="11"/>
                    <a:pt x="4" y="13"/>
                  </a:cubicBezTo>
                  <a:cubicBezTo>
                    <a:pt x="3" y="12"/>
                    <a:pt x="3" y="9"/>
                    <a:pt x="4" y="8"/>
                  </a:cubicBezTo>
                  <a:cubicBezTo>
                    <a:pt x="5" y="6"/>
                    <a:pt x="7" y="7"/>
                    <a:pt x="9" y="6"/>
                  </a:cubicBezTo>
                  <a:cubicBezTo>
                    <a:pt x="12" y="5"/>
                    <a:pt x="9" y="4"/>
                    <a:pt x="8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6" name="Freeform 635">
              <a:extLst>
                <a:ext uri="{FF2B5EF4-FFF2-40B4-BE49-F238E27FC236}">
                  <a16:creationId xmlns:a16="http://schemas.microsoft.com/office/drawing/2014/main" id="{420DE83D-C6F4-9582-F9B3-994ED17BCC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5" y="2767"/>
              <a:ext cx="12" cy="19"/>
            </a:xfrm>
            <a:custGeom>
              <a:avLst/>
              <a:gdLst>
                <a:gd name="T0" fmla="*/ 58 w 5"/>
                <a:gd name="T1" fmla="*/ 0 h 8"/>
                <a:gd name="T2" fmla="*/ 29 w 5"/>
                <a:gd name="T3" fmla="*/ 107 h 8"/>
                <a:gd name="T4" fmla="*/ 70 w 5"/>
                <a:gd name="T5" fmla="*/ 40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8">
                  <a:moveTo>
                    <a:pt x="4" y="0"/>
                  </a:moveTo>
                  <a:cubicBezTo>
                    <a:pt x="2" y="2"/>
                    <a:pt x="0" y="6"/>
                    <a:pt x="2" y="8"/>
                  </a:cubicBezTo>
                  <a:cubicBezTo>
                    <a:pt x="3" y="6"/>
                    <a:pt x="3" y="3"/>
                    <a:pt x="5" y="3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7" name="Freeform 636">
              <a:extLst>
                <a:ext uri="{FF2B5EF4-FFF2-40B4-BE49-F238E27FC236}">
                  <a16:creationId xmlns:a16="http://schemas.microsoft.com/office/drawing/2014/main" id="{1DBEE30E-6C6F-097D-C7DD-3885B61D58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1" y="2818"/>
              <a:ext cx="14" cy="19"/>
            </a:xfrm>
            <a:custGeom>
              <a:avLst/>
              <a:gdLst>
                <a:gd name="T0" fmla="*/ 65 w 6"/>
                <a:gd name="T1" fmla="*/ 12 h 8"/>
                <a:gd name="T2" fmla="*/ 37 w 6"/>
                <a:gd name="T3" fmla="*/ 107 h 8"/>
                <a:gd name="T4" fmla="*/ 77 w 6"/>
                <a:gd name="T5" fmla="*/ 57 h 8"/>
                <a:gd name="T6" fmla="*/ 65 w 6"/>
                <a:gd name="T7" fmla="*/ 29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8">
                  <a:moveTo>
                    <a:pt x="5" y="1"/>
                  </a:moveTo>
                  <a:cubicBezTo>
                    <a:pt x="1" y="0"/>
                    <a:pt x="0" y="8"/>
                    <a:pt x="3" y="8"/>
                  </a:cubicBezTo>
                  <a:cubicBezTo>
                    <a:pt x="4" y="8"/>
                    <a:pt x="4" y="5"/>
                    <a:pt x="6" y="4"/>
                  </a:cubicBezTo>
                  <a:cubicBezTo>
                    <a:pt x="6" y="4"/>
                    <a:pt x="6" y="2"/>
                    <a:pt x="5" y="2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8" name="Freeform 637">
              <a:extLst>
                <a:ext uri="{FF2B5EF4-FFF2-40B4-BE49-F238E27FC236}">
                  <a16:creationId xmlns:a16="http://schemas.microsoft.com/office/drawing/2014/main" id="{C156D2A9-817B-EB28-BB1A-24AFF636B1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0" y="2884"/>
              <a:ext cx="10" cy="12"/>
            </a:xfrm>
            <a:custGeom>
              <a:avLst/>
              <a:gdLst>
                <a:gd name="T0" fmla="*/ 50 w 4"/>
                <a:gd name="T1" fmla="*/ 0 h 5"/>
                <a:gd name="T2" fmla="*/ 33 w 4"/>
                <a:gd name="T3" fmla="*/ 70 h 5"/>
                <a:gd name="T4" fmla="*/ 63 w 4"/>
                <a:gd name="T5" fmla="*/ 29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5">
                  <a:moveTo>
                    <a:pt x="3" y="0"/>
                  </a:moveTo>
                  <a:cubicBezTo>
                    <a:pt x="0" y="0"/>
                    <a:pt x="0" y="4"/>
                    <a:pt x="2" y="5"/>
                  </a:cubicBezTo>
                  <a:cubicBezTo>
                    <a:pt x="3" y="4"/>
                    <a:pt x="3" y="3"/>
                    <a:pt x="4" y="2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9" name="Freeform 638">
              <a:extLst>
                <a:ext uri="{FF2B5EF4-FFF2-40B4-BE49-F238E27FC236}">
                  <a16:creationId xmlns:a16="http://schemas.microsoft.com/office/drawing/2014/main" id="{B92F4534-BCA6-3A6E-3AF2-1589C3A7A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2" y="3039"/>
              <a:ext cx="30" cy="25"/>
            </a:xfrm>
            <a:custGeom>
              <a:avLst/>
              <a:gdLst>
                <a:gd name="T0" fmla="*/ 85 w 13"/>
                <a:gd name="T1" fmla="*/ 20 h 10"/>
                <a:gd name="T2" fmla="*/ 48 w 13"/>
                <a:gd name="T3" fmla="*/ 158 h 10"/>
                <a:gd name="T4" fmla="*/ 65 w 13"/>
                <a:gd name="T5" fmla="*/ 95 h 10"/>
                <a:gd name="T6" fmla="*/ 111 w 13"/>
                <a:gd name="T7" fmla="*/ 83 h 10"/>
                <a:gd name="T8" fmla="*/ 122 w 13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10">
                  <a:moveTo>
                    <a:pt x="7" y="1"/>
                  </a:moveTo>
                  <a:cubicBezTo>
                    <a:pt x="3" y="2"/>
                    <a:pt x="0" y="8"/>
                    <a:pt x="4" y="10"/>
                  </a:cubicBezTo>
                  <a:cubicBezTo>
                    <a:pt x="4" y="9"/>
                    <a:pt x="4" y="7"/>
                    <a:pt x="5" y="6"/>
                  </a:cubicBezTo>
                  <a:cubicBezTo>
                    <a:pt x="7" y="4"/>
                    <a:pt x="8" y="6"/>
                    <a:pt x="9" y="5"/>
                  </a:cubicBezTo>
                  <a:cubicBezTo>
                    <a:pt x="11" y="4"/>
                    <a:pt x="13" y="0"/>
                    <a:pt x="10" y="0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0" name="Freeform 639">
              <a:extLst>
                <a:ext uri="{FF2B5EF4-FFF2-40B4-BE49-F238E27FC236}">
                  <a16:creationId xmlns:a16="http://schemas.microsoft.com/office/drawing/2014/main" id="{80921935-2A76-C92D-078E-47BA6BF33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0" y="2961"/>
              <a:ext cx="5" cy="3"/>
            </a:xfrm>
            <a:custGeom>
              <a:avLst/>
              <a:gdLst>
                <a:gd name="T0" fmla="*/ 20 w 2"/>
                <a:gd name="T1" fmla="*/ 0 h 1"/>
                <a:gd name="T2" fmla="*/ 0 w 2"/>
                <a:gd name="T3" fmla="*/ 27 h 1"/>
                <a:gd name="T4" fmla="*/ 33 w 2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2" y="1"/>
                    <a:pt x="2" y="1"/>
                    <a:pt x="2" y="0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" name="Freeform 640">
              <a:extLst>
                <a:ext uri="{FF2B5EF4-FFF2-40B4-BE49-F238E27FC236}">
                  <a16:creationId xmlns:a16="http://schemas.microsoft.com/office/drawing/2014/main" id="{1EA084E9-AF07-F32A-ADF1-868C97C851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5" y="2706"/>
              <a:ext cx="9" cy="19"/>
            </a:xfrm>
            <a:custGeom>
              <a:avLst/>
              <a:gdLst>
                <a:gd name="T0" fmla="*/ 25 w 4"/>
                <a:gd name="T1" fmla="*/ 0 h 8"/>
                <a:gd name="T2" fmla="*/ 11 w 4"/>
                <a:gd name="T3" fmla="*/ 107 h 8"/>
                <a:gd name="T4" fmla="*/ 45 w 4"/>
                <a:gd name="T5" fmla="*/ 57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cubicBezTo>
                    <a:pt x="0" y="2"/>
                    <a:pt x="0" y="6"/>
                    <a:pt x="1" y="8"/>
                  </a:cubicBezTo>
                  <a:cubicBezTo>
                    <a:pt x="1" y="6"/>
                    <a:pt x="2" y="5"/>
                    <a:pt x="4" y="4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2" name="Freeform 641">
              <a:extLst>
                <a:ext uri="{FF2B5EF4-FFF2-40B4-BE49-F238E27FC236}">
                  <a16:creationId xmlns:a16="http://schemas.microsoft.com/office/drawing/2014/main" id="{429EF83D-CBCD-4B35-53BA-D5801B8897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1" y="2653"/>
              <a:ext cx="9" cy="9"/>
            </a:xfrm>
            <a:custGeom>
              <a:avLst/>
              <a:gdLst>
                <a:gd name="T0" fmla="*/ 36 w 4"/>
                <a:gd name="T1" fmla="*/ 11 h 4"/>
                <a:gd name="T2" fmla="*/ 0 w 4"/>
                <a:gd name="T3" fmla="*/ 45 h 4"/>
                <a:gd name="T4" fmla="*/ 45 w 4"/>
                <a:gd name="T5" fmla="*/ 36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1" y="0"/>
                    <a:pt x="0" y="3"/>
                    <a:pt x="0" y="4"/>
                  </a:cubicBezTo>
                  <a:cubicBezTo>
                    <a:pt x="1" y="3"/>
                    <a:pt x="3" y="3"/>
                    <a:pt x="4" y="3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3" name="Freeform 642">
              <a:extLst>
                <a:ext uri="{FF2B5EF4-FFF2-40B4-BE49-F238E27FC236}">
                  <a16:creationId xmlns:a16="http://schemas.microsoft.com/office/drawing/2014/main" id="{6BB8FA4F-A755-A586-2794-EA35205779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5" y="2631"/>
              <a:ext cx="10" cy="12"/>
            </a:xfrm>
            <a:custGeom>
              <a:avLst/>
              <a:gdLst>
                <a:gd name="T0" fmla="*/ 50 w 4"/>
                <a:gd name="T1" fmla="*/ 0 h 5"/>
                <a:gd name="T2" fmla="*/ 63 w 4"/>
                <a:gd name="T3" fmla="*/ 29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5">
                  <a:moveTo>
                    <a:pt x="3" y="0"/>
                  </a:moveTo>
                  <a:cubicBezTo>
                    <a:pt x="0" y="2"/>
                    <a:pt x="2" y="5"/>
                    <a:pt x="4" y="2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4" name="Freeform 643">
              <a:extLst>
                <a:ext uri="{FF2B5EF4-FFF2-40B4-BE49-F238E27FC236}">
                  <a16:creationId xmlns:a16="http://schemas.microsoft.com/office/drawing/2014/main" id="{376D7DFB-63C2-75C6-6319-1BFF477C4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0" y="2750"/>
              <a:ext cx="14" cy="17"/>
            </a:xfrm>
            <a:custGeom>
              <a:avLst/>
              <a:gdLst>
                <a:gd name="T0" fmla="*/ 28 w 6"/>
                <a:gd name="T1" fmla="*/ 29 h 7"/>
                <a:gd name="T2" fmla="*/ 0 w 6"/>
                <a:gd name="T3" fmla="*/ 87 h 7"/>
                <a:gd name="T4" fmla="*/ 49 w 6"/>
                <a:gd name="T5" fmla="*/ 0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7">
                  <a:moveTo>
                    <a:pt x="2" y="2"/>
                  </a:moveTo>
                  <a:cubicBezTo>
                    <a:pt x="1" y="3"/>
                    <a:pt x="0" y="4"/>
                    <a:pt x="0" y="6"/>
                  </a:cubicBezTo>
                  <a:cubicBezTo>
                    <a:pt x="4" y="7"/>
                    <a:pt x="6" y="3"/>
                    <a:pt x="4" y="0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5" name="Freeform 644">
              <a:extLst>
                <a:ext uri="{FF2B5EF4-FFF2-40B4-BE49-F238E27FC236}">
                  <a16:creationId xmlns:a16="http://schemas.microsoft.com/office/drawing/2014/main" id="{0C302CCD-4DAB-3AA4-C790-6EACAB36DD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8" y="2781"/>
              <a:ext cx="13" cy="20"/>
            </a:xfrm>
            <a:custGeom>
              <a:avLst/>
              <a:gdLst>
                <a:gd name="T0" fmla="*/ 43 w 6"/>
                <a:gd name="T1" fmla="*/ 0 h 8"/>
                <a:gd name="T2" fmla="*/ 61 w 6"/>
                <a:gd name="T3" fmla="*/ 63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8">
                  <a:moveTo>
                    <a:pt x="4" y="0"/>
                  </a:moveTo>
                  <a:cubicBezTo>
                    <a:pt x="0" y="2"/>
                    <a:pt x="3" y="8"/>
                    <a:pt x="6" y="4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6" name="Freeform 645">
              <a:extLst>
                <a:ext uri="{FF2B5EF4-FFF2-40B4-BE49-F238E27FC236}">
                  <a16:creationId xmlns:a16="http://schemas.microsoft.com/office/drawing/2014/main" id="{3877DDAB-E3B4-FD44-572F-62F3AD4B05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6" y="2850"/>
              <a:ext cx="9" cy="14"/>
            </a:xfrm>
            <a:custGeom>
              <a:avLst/>
              <a:gdLst>
                <a:gd name="T0" fmla="*/ 25 w 4"/>
                <a:gd name="T1" fmla="*/ 0 h 6"/>
                <a:gd name="T2" fmla="*/ 45 w 4"/>
                <a:gd name="T3" fmla="*/ 0 h 6"/>
                <a:gd name="T4" fmla="*/ 25 w 4"/>
                <a:gd name="T5" fmla="*/ 77 h 6"/>
                <a:gd name="T6" fmla="*/ 25 w 4"/>
                <a:gd name="T7" fmla="*/ 37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6">
                  <a:moveTo>
                    <a:pt x="2" y="0"/>
                  </a:moveTo>
                  <a:cubicBezTo>
                    <a:pt x="3" y="0"/>
                    <a:pt x="3" y="0"/>
                    <a:pt x="4" y="0"/>
                  </a:cubicBezTo>
                  <a:cubicBezTo>
                    <a:pt x="4" y="2"/>
                    <a:pt x="3" y="4"/>
                    <a:pt x="2" y="6"/>
                  </a:cubicBezTo>
                  <a:cubicBezTo>
                    <a:pt x="0" y="6"/>
                    <a:pt x="0" y="4"/>
                    <a:pt x="2" y="3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7" name="Freeform 646">
              <a:extLst>
                <a:ext uri="{FF2B5EF4-FFF2-40B4-BE49-F238E27FC236}">
                  <a16:creationId xmlns:a16="http://schemas.microsoft.com/office/drawing/2014/main" id="{5AFAC90F-3ACC-3619-8D90-780F7C076F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3" y="2944"/>
              <a:ext cx="16" cy="20"/>
            </a:xfrm>
            <a:custGeom>
              <a:avLst/>
              <a:gdLst>
                <a:gd name="T0" fmla="*/ 25 w 7"/>
                <a:gd name="T1" fmla="*/ 113 h 8"/>
                <a:gd name="T2" fmla="*/ 48 w 7"/>
                <a:gd name="T3" fmla="*/ 0 h 8"/>
                <a:gd name="T4" fmla="*/ 11 w 7"/>
                <a:gd name="T5" fmla="*/ 125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8">
                  <a:moveTo>
                    <a:pt x="2" y="7"/>
                  </a:moveTo>
                  <a:cubicBezTo>
                    <a:pt x="3" y="6"/>
                    <a:pt x="7" y="0"/>
                    <a:pt x="4" y="0"/>
                  </a:cubicBezTo>
                  <a:cubicBezTo>
                    <a:pt x="1" y="1"/>
                    <a:pt x="0" y="6"/>
                    <a:pt x="1" y="8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8" name="Freeform 647">
              <a:extLst>
                <a:ext uri="{FF2B5EF4-FFF2-40B4-BE49-F238E27FC236}">
                  <a16:creationId xmlns:a16="http://schemas.microsoft.com/office/drawing/2014/main" id="{4719CF2E-BF8A-48F2-313A-A3CAB02E05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2898"/>
              <a:ext cx="9" cy="7"/>
            </a:xfrm>
            <a:custGeom>
              <a:avLst/>
              <a:gdLst>
                <a:gd name="T0" fmla="*/ 0 w 4"/>
                <a:gd name="T1" fmla="*/ 37 h 3"/>
                <a:gd name="T2" fmla="*/ 36 w 4"/>
                <a:gd name="T3" fmla="*/ 0 h 3"/>
                <a:gd name="T4" fmla="*/ 0 w 4"/>
                <a:gd name="T5" fmla="*/ 37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cubicBezTo>
                    <a:pt x="1" y="3"/>
                    <a:pt x="4" y="3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9" name="Freeform 648">
              <a:extLst>
                <a:ext uri="{FF2B5EF4-FFF2-40B4-BE49-F238E27FC236}">
                  <a16:creationId xmlns:a16="http://schemas.microsoft.com/office/drawing/2014/main" id="{0A29A666-983D-2317-A141-8CFB286D9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3" y="3042"/>
              <a:ext cx="12" cy="9"/>
            </a:xfrm>
            <a:custGeom>
              <a:avLst/>
              <a:gdLst>
                <a:gd name="T0" fmla="*/ 12 w 5"/>
                <a:gd name="T1" fmla="*/ 0 h 4"/>
                <a:gd name="T2" fmla="*/ 58 w 5"/>
                <a:gd name="T3" fmla="*/ 11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4">
                  <a:moveTo>
                    <a:pt x="1" y="0"/>
                  </a:moveTo>
                  <a:cubicBezTo>
                    <a:pt x="0" y="4"/>
                    <a:pt x="5" y="4"/>
                    <a:pt x="4" y="1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0" name="Freeform 649">
              <a:extLst>
                <a:ext uri="{FF2B5EF4-FFF2-40B4-BE49-F238E27FC236}">
                  <a16:creationId xmlns:a16="http://schemas.microsoft.com/office/drawing/2014/main" id="{09EB4D5C-3E41-262D-2FE7-BE0097E8CD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2" y="2699"/>
              <a:ext cx="7" cy="7"/>
            </a:xfrm>
            <a:custGeom>
              <a:avLst/>
              <a:gdLst>
                <a:gd name="T0" fmla="*/ 12 w 3"/>
                <a:gd name="T1" fmla="*/ 0 h 3"/>
                <a:gd name="T2" fmla="*/ 12 w 3"/>
                <a:gd name="T3" fmla="*/ 37 h 3"/>
                <a:gd name="T4" fmla="*/ 28 w 3"/>
                <a:gd name="T5" fmla="*/ 0 h 3"/>
                <a:gd name="T6" fmla="*/ 28 w 3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0" y="1"/>
                    <a:pt x="0" y="3"/>
                    <a:pt x="1" y="3"/>
                  </a:cubicBezTo>
                  <a:cubicBezTo>
                    <a:pt x="3" y="3"/>
                    <a:pt x="3" y="1"/>
                    <a:pt x="2" y="0"/>
                  </a:cubicBezTo>
                  <a:cubicBezTo>
                    <a:pt x="2" y="0"/>
                    <a:pt x="1" y="0"/>
                    <a:pt x="2" y="0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1" name="Freeform 650">
              <a:extLst>
                <a:ext uri="{FF2B5EF4-FFF2-40B4-BE49-F238E27FC236}">
                  <a16:creationId xmlns:a16="http://schemas.microsoft.com/office/drawing/2014/main" id="{94769217-F3F4-A984-2D17-77B3753F29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3" y="2655"/>
              <a:ext cx="14" cy="17"/>
            </a:xfrm>
            <a:custGeom>
              <a:avLst/>
              <a:gdLst>
                <a:gd name="T0" fmla="*/ 37 w 6"/>
                <a:gd name="T1" fmla="*/ 12 h 7"/>
                <a:gd name="T2" fmla="*/ 65 w 6"/>
                <a:gd name="T3" fmla="*/ 58 h 7"/>
                <a:gd name="T4" fmla="*/ 65 w 6"/>
                <a:gd name="T5" fmla="*/ 12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7">
                  <a:moveTo>
                    <a:pt x="3" y="1"/>
                  </a:moveTo>
                  <a:cubicBezTo>
                    <a:pt x="0" y="0"/>
                    <a:pt x="1" y="7"/>
                    <a:pt x="5" y="4"/>
                  </a:cubicBezTo>
                  <a:cubicBezTo>
                    <a:pt x="6" y="3"/>
                    <a:pt x="6" y="0"/>
                    <a:pt x="5" y="1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2" name="Freeform 651">
              <a:extLst>
                <a:ext uri="{FF2B5EF4-FFF2-40B4-BE49-F238E27FC236}">
                  <a16:creationId xmlns:a16="http://schemas.microsoft.com/office/drawing/2014/main" id="{9A0457F4-23DA-605B-21A1-A380DA927D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1" y="2859"/>
              <a:ext cx="9" cy="29"/>
            </a:xfrm>
            <a:custGeom>
              <a:avLst/>
              <a:gdLst>
                <a:gd name="T0" fmla="*/ 45 w 4"/>
                <a:gd name="T1" fmla="*/ 0 h 12"/>
                <a:gd name="T2" fmla="*/ 0 w 4"/>
                <a:gd name="T3" fmla="*/ 169 h 12"/>
                <a:gd name="T4" fmla="*/ 36 w 4"/>
                <a:gd name="T5" fmla="*/ 12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12">
                  <a:moveTo>
                    <a:pt x="4" y="0"/>
                  </a:moveTo>
                  <a:cubicBezTo>
                    <a:pt x="3" y="4"/>
                    <a:pt x="3" y="9"/>
                    <a:pt x="0" y="12"/>
                  </a:cubicBezTo>
                  <a:cubicBezTo>
                    <a:pt x="1" y="8"/>
                    <a:pt x="2" y="5"/>
                    <a:pt x="3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3" name="Freeform 652">
              <a:extLst>
                <a:ext uri="{FF2B5EF4-FFF2-40B4-BE49-F238E27FC236}">
                  <a16:creationId xmlns:a16="http://schemas.microsoft.com/office/drawing/2014/main" id="{4436EF6B-E04C-CD4B-CF65-542ECDA219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5" y="2974"/>
              <a:ext cx="9" cy="14"/>
            </a:xfrm>
            <a:custGeom>
              <a:avLst/>
              <a:gdLst>
                <a:gd name="T0" fmla="*/ 45 w 4"/>
                <a:gd name="T1" fmla="*/ 0 h 6"/>
                <a:gd name="T2" fmla="*/ 36 w 4"/>
                <a:gd name="T3" fmla="*/ 77 h 6"/>
                <a:gd name="T4" fmla="*/ 45 w 4"/>
                <a:gd name="T5" fmla="*/ 0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6">
                  <a:moveTo>
                    <a:pt x="4" y="0"/>
                  </a:moveTo>
                  <a:cubicBezTo>
                    <a:pt x="4" y="2"/>
                    <a:pt x="4" y="4"/>
                    <a:pt x="3" y="6"/>
                  </a:cubicBezTo>
                  <a:cubicBezTo>
                    <a:pt x="0" y="4"/>
                    <a:pt x="2" y="1"/>
                    <a:pt x="4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4" name="Freeform 653">
              <a:extLst>
                <a:ext uri="{FF2B5EF4-FFF2-40B4-BE49-F238E27FC236}">
                  <a16:creationId xmlns:a16="http://schemas.microsoft.com/office/drawing/2014/main" id="{24D5277C-6F1F-2805-5E52-A48B8DD547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8" y="2769"/>
              <a:ext cx="12" cy="22"/>
            </a:xfrm>
            <a:custGeom>
              <a:avLst/>
              <a:gdLst>
                <a:gd name="T0" fmla="*/ 70 w 5"/>
                <a:gd name="T1" fmla="*/ 0 h 9"/>
                <a:gd name="T2" fmla="*/ 0 w 5"/>
                <a:gd name="T3" fmla="*/ 90 h 9"/>
                <a:gd name="T4" fmla="*/ 58 w 5"/>
                <a:gd name="T5" fmla="*/ 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9">
                  <a:moveTo>
                    <a:pt x="5" y="0"/>
                  </a:moveTo>
                  <a:cubicBezTo>
                    <a:pt x="5" y="2"/>
                    <a:pt x="4" y="9"/>
                    <a:pt x="0" y="6"/>
                  </a:cubicBezTo>
                  <a:cubicBezTo>
                    <a:pt x="2" y="4"/>
                    <a:pt x="4" y="3"/>
                    <a:pt x="4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5" name="Freeform 654">
              <a:extLst>
                <a:ext uri="{FF2B5EF4-FFF2-40B4-BE49-F238E27FC236}">
                  <a16:creationId xmlns:a16="http://schemas.microsoft.com/office/drawing/2014/main" id="{448DD465-6D4D-6986-55B3-F906DF2C8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9" y="2713"/>
              <a:ext cx="7" cy="12"/>
            </a:xfrm>
            <a:custGeom>
              <a:avLst/>
              <a:gdLst>
                <a:gd name="T0" fmla="*/ 37 w 3"/>
                <a:gd name="T1" fmla="*/ 0 h 5"/>
                <a:gd name="T2" fmla="*/ 0 w 3"/>
                <a:gd name="T3" fmla="*/ 41 h 5"/>
                <a:gd name="T4" fmla="*/ 28 w 3"/>
                <a:gd name="T5" fmla="*/ 12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5">
                  <a:moveTo>
                    <a:pt x="3" y="0"/>
                  </a:moveTo>
                  <a:cubicBezTo>
                    <a:pt x="3" y="2"/>
                    <a:pt x="2" y="5"/>
                    <a:pt x="0" y="3"/>
                  </a:cubicBezTo>
                  <a:cubicBezTo>
                    <a:pt x="1" y="2"/>
                    <a:pt x="2" y="2"/>
                    <a:pt x="2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6" name="Freeform 655">
              <a:extLst>
                <a:ext uri="{FF2B5EF4-FFF2-40B4-BE49-F238E27FC236}">
                  <a16:creationId xmlns:a16="http://schemas.microsoft.com/office/drawing/2014/main" id="{DA722861-60FE-0505-2EC7-9541AB295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8" y="2743"/>
              <a:ext cx="30" cy="26"/>
            </a:xfrm>
            <a:custGeom>
              <a:avLst/>
              <a:gdLst>
                <a:gd name="T0" fmla="*/ 74 w 13"/>
                <a:gd name="T1" fmla="*/ 0 h 11"/>
                <a:gd name="T2" fmla="*/ 0 w 13"/>
                <a:gd name="T3" fmla="*/ 40 h 11"/>
                <a:gd name="T4" fmla="*/ 37 w 13"/>
                <a:gd name="T5" fmla="*/ 144 h 11"/>
                <a:gd name="T6" fmla="*/ 150 w 13"/>
                <a:gd name="T7" fmla="*/ 95 h 11"/>
                <a:gd name="T8" fmla="*/ 159 w 13"/>
                <a:gd name="T9" fmla="*/ 12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11">
                  <a:moveTo>
                    <a:pt x="6" y="0"/>
                  </a:moveTo>
                  <a:cubicBezTo>
                    <a:pt x="4" y="0"/>
                    <a:pt x="1" y="1"/>
                    <a:pt x="0" y="3"/>
                  </a:cubicBezTo>
                  <a:cubicBezTo>
                    <a:pt x="0" y="6"/>
                    <a:pt x="1" y="10"/>
                    <a:pt x="3" y="11"/>
                  </a:cubicBezTo>
                  <a:cubicBezTo>
                    <a:pt x="3" y="5"/>
                    <a:pt x="7" y="6"/>
                    <a:pt x="12" y="7"/>
                  </a:cubicBezTo>
                  <a:cubicBezTo>
                    <a:pt x="13" y="5"/>
                    <a:pt x="13" y="3"/>
                    <a:pt x="13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7" name="Freeform 656">
              <a:extLst>
                <a:ext uri="{FF2B5EF4-FFF2-40B4-BE49-F238E27FC236}">
                  <a16:creationId xmlns:a16="http://schemas.microsoft.com/office/drawing/2014/main" id="{F876753A-8CAB-F78E-D989-4B3C812B31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8" y="2750"/>
              <a:ext cx="14" cy="14"/>
            </a:xfrm>
            <a:custGeom>
              <a:avLst/>
              <a:gdLst>
                <a:gd name="T0" fmla="*/ 37 w 6"/>
                <a:gd name="T1" fmla="*/ 0 h 6"/>
                <a:gd name="T2" fmla="*/ 12 w 6"/>
                <a:gd name="T3" fmla="*/ 77 h 6"/>
                <a:gd name="T4" fmla="*/ 77 w 6"/>
                <a:gd name="T5" fmla="*/ 37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cubicBezTo>
                    <a:pt x="1" y="0"/>
                    <a:pt x="0" y="4"/>
                    <a:pt x="1" y="6"/>
                  </a:cubicBezTo>
                  <a:cubicBezTo>
                    <a:pt x="3" y="5"/>
                    <a:pt x="4" y="2"/>
                    <a:pt x="6" y="3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8" name="Freeform 657">
              <a:extLst>
                <a:ext uri="{FF2B5EF4-FFF2-40B4-BE49-F238E27FC236}">
                  <a16:creationId xmlns:a16="http://schemas.microsoft.com/office/drawing/2014/main" id="{EE3545E6-C92E-DFF7-5F30-A0A9627FAB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9" y="2820"/>
              <a:ext cx="25" cy="30"/>
            </a:xfrm>
            <a:custGeom>
              <a:avLst/>
              <a:gdLst>
                <a:gd name="T0" fmla="*/ 93 w 11"/>
                <a:gd name="T1" fmla="*/ 0 h 12"/>
                <a:gd name="T2" fmla="*/ 36 w 11"/>
                <a:gd name="T3" fmla="*/ 158 h 12"/>
                <a:gd name="T4" fmla="*/ 82 w 11"/>
                <a:gd name="T5" fmla="*/ 83 h 12"/>
                <a:gd name="T6" fmla="*/ 118 w 11"/>
                <a:gd name="T7" fmla="*/ 33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2">
                  <a:moveTo>
                    <a:pt x="8" y="0"/>
                  </a:moveTo>
                  <a:cubicBezTo>
                    <a:pt x="6" y="1"/>
                    <a:pt x="0" y="7"/>
                    <a:pt x="3" y="10"/>
                  </a:cubicBezTo>
                  <a:cubicBezTo>
                    <a:pt x="6" y="12"/>
                    <a:pt x="6" y="6"/>
                    <a:pt x="7" y="5"/>
                  </a:cubicBezTo>
                  <a:cubicBezTo>
                    <a:pt x="10" y="7"/>
                    <a:pt x="11" y="5"/>
                    <a:pt x="10" y="2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9" name="Freeform 658">
              <a:extLst>
                <a:ext uri="{FF2B5EF4-FFF2-40B4-BE49-F238E27FC236}">
                  <a16:creationId xmlns:a16="http://schemas.microsoft.com/office/drawing/2014/main" id="{E8894626-4E72-8C83-E214-7E29A10368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7" y="2815"/>
              <a:ext cx="14" cy="13"/>
            </a:xfrm>
            <a:custGeom>
              <a:avLst/>
              <a:gdLst>
                <a:gd name="T0" fmla="*/ 12 w 6"/>
                <a:gd name="T1" fmla="*/ 0 h 5"/>
                <a:gd name="T2" fmla="*/ 0 w 6"/>
                <a:gd name="T3" fmla="*/ 88 h 5"/>
                <a:gd name="T4" fmla="*/ 65 w 6"/>
                <a:gd name="T5" fmla="*/ 55 h 5"/>
                <a:gd name="T6" fmla="*/ 65 w 6"/>
                <a:gd name="T7" fmla="*/ 21 h 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5">
                  <a:moveTo>
                    <a:pt x="1" y="0"/>
                  </a:moveTo>
                  <a:cubicBezTo>
                    <a:pt x="0" y="1"/>
                    <a:pt x="0" y="4"/>
                    <a:pt x="0" y="5"/>
                  </a:cubicBezTo>
                  <a:cubicBezTo>
                    <a:pt x="3" y="5"/>
                    <a:pt x="2" y="1"/>
                    <a:pt x="5" y="3"/>
                  </a:cubicBezTo>
                  <a:cubicBezTo>
                    <a:pt x="6" y="2"/>
                    <a:pt x="5" y="2"/>
                    <a:pt x="5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0" name="Freeform 659">
              <a:extLst>
                <a:ext uri="{FF2B5EF4-FFF2-40B4-BE49-F238E27FC236}">
                  <a16:creationId xmlns:a16="http://schemas.microsoft.com/office/drawing/2014/main" id="{CDBB5EBC-FFB5-C08A-57BE-4C924D627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7" y="2869"/>
              <a:ext cx="18" cy="22"/>
            </a:xfrm>
            <a:custGeom>
              <a:avLst/>
              <a:gdLst>
                <a:gd name="T0" fmla="*/ 56 w 8"/>
                <a:gd name="T1" fmla="*/ 59 h 9"/>
                <a:gd name="T2" fmla="*/ 11 w 8"/>
                <a:gd name="T3" fmla="*/ 90 h 9"/>
                <a:gd name="T4" fmla="*/ 72 w 8"/>
                <a:gd name="T5" fmla="*/ 90 h 9"/>
                <a:gd name="T6" fmla="*/ 92 w 8"/>
                <a:gd name="T7" fmla="*/ 90 h 9"/>
                <a:gd name="T8" fmla="*/ 92 w 8"/>
                <a:gd name="T9" fmla="*/ 59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9">
                  <a:moveTo>
                    <a:pt x="5" y="4"/>
                  </a:moveTo>
                  <a:cubicBezTo>
                    <a:pt x="3" y="0"/>
                    <a:pt x="0" y="4"/>
                    <a:pt x="1" y="6"/>
                  </a:cubicBezTo>
                  <a:cubicBezTo>
                    <a:pt x="1" y="9"/>
                    <a:pt x="5" y="8"/>
                    <a:pt x="6" y="6"/>
                  </a:cubicBezTo>
                  <a:cubicBezTo>
                    <a:pt x="6" y="6"/>
                    <a:pt x="7" y="6"/>
                    <a:pt x="8" y="6"/>
                  </a:cubicBezTo>
                  <a:cubicBezTo>
                    <a:pt x="8" y="5"/>
                    <a:pt x="8" y="5"/>
                    <a:pt x="8" y="4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" name="Freeform 660">
              <a:extLst>
                <a:ext uri="{FF2B5EF4-FFF2-40B4-BE49-F238E27FC236}">
                  <a16:creationId xmlns:a16="http://schemas.microsoft.com/office/drawing/2014/main" id="{CB72203D-4111-C08F-F609-E6B75A8680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4" y="2930"/>
              <a:ext cx="9" cy="12"/>
            </a:xfrm>
            <a:custGeom>
              <a:avLst/>
              <a:gdLst>
                <a:gd name="T0" fmla="*/ 25 w 4"/>
                <a:gd name="T1" fmla="*/ 0 h 5"/>
                <a:gd name="T2" fmla="*/ 0 w 4"/>
                <a:gd name="T3" fmla="*/ 41 h 5"/>
                <a:gd name="T4" fmla="*/ 45 w 4"/>
                <a:gd name="T5" fmla="*/ 12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5">
                  <a:moveTo>
                    <a:pt x="2" y="0"/>
                  </a:moveTo>
                  <a:cubicBezTo>
                    <a:pt x="1" y="1"/>
                    <a:pt x="0" y="2"/>
                    <a:pt x="0" y="3"/>
                  </a:cubicBezTo>
                  <a:cubicBezTo>
                    <a:pt x="2" y="5"/>
                    <a:pt x="4" y="3"/>
                    <a:pt x="4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" name="Freeform 661">
              <a:extLst>
                <a:ext uri="{FF2B5EF4-FFF2-40B4-BE49-F238E27FC236}">
                  <a16:creationId xmlns:a16="http://schemas.microsoft.com/office/drawing/2014/main" id="{26DA8DEC-87E1-D378-B1B3-B5FD9FAB44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0" y="2699"/>
              <a:ext cx="23" cy="14"/>
            </a:xfrm>
            <a:custGeom>
              <a:avLst/>
              <a:gdLst>
                <a:gd name="T0" fmla="*/ 64 w 10"/>
                <a:gd name="T1" fmla="*/ 0 h 6"/>
                <a:gd name="T2" fmla="*/ 74 w 10"/>
                <a:gd name="T3" fmla="*/ 65 h 6"/>
                <a:gd name="T4" fmla="*/ 122 w 10"/>
                <a:gd name="T5" fmla="*/ 28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6">
                  <a:moveTo>
                    <a:pt x="5" y="0"/>
                  </a:moveTo>
                  <a:cubicBezTo>
                    <a:pt x="4" y="2"/>
                    <a:pt x="0" y="6"/>
                    <a:pt x="6" y="5"/>
                  </a:cubicBezTo>
                  <a:cubicBezTo>
                    <a:pt x="8" y="5"/>
                    <a:pt x="8" y="1"/>
                    <a:pt x="10" y="2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" name="Freeform 662">
              <a:extLst>
                <a:ext uri="{FF2B5EF4-FFF2-40B4-BE49-F238E27FC236}">
                  <a16:creationId xmlns:a16="http://schemas.microsoft.com/office/drawing/2014/main" id="{02FD0081-0E49-F332-E5C8-F8FB125AA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3" y="2740"/>
              <a:ext cx="16" cy="17"/>
            </a:xfrm>
            <a:custGeom>
              <a:avLst/>
              <a:gdLst>
                <a:gd name="T0" fmla="*/ 37 w 7"/>
                <a:gd name="T1" fmla="*/ 12 h 7"/>
                <a:gd name="T2" fmla="*/ 73 w 7"/>
                <a:gd name="T3" fmla="*/ 58 h 7"/>
                <a:gd name="T4" fmla="*/ 37 w 7"/>
                <a:gd name="T5" fmla="*/ 29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7">
                  <a:moveTo>
                    <a:pt x="3" y="1"/>
                  </a:moveTo>
                  <a:cubicBezTo>
                    <a:pt x="0" y="5"/>
                    <a:pt x="4" y="7"/>
                    <a:pt x="6" y="4"/>
                  </a:cubicBezTo>
                  <a:cubicBezTo>
                    <a:pt x="7" y="1"/>
                    <a:pt x="4" y="0"/>
                    <a:pt x="3" y="2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" name="Freeform 663">
              <a:extLst>
                <a:ext uri="{FF2B5EF4-FFF2-40B4-BE49-F238E27FC236}">
                  <a16:creationId xmlns:a16="http://schemas.microsoft.com/office/drawing/2014/main" id="{5F885A52-5082-E614-14CD-E3BCD2908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3" y="2811"/>
              <a:ext cx="21" cy="24"/>
            </a:xfrm>
            <a:custGeom>
              <a:avLst/>
              <a:gdLst>
                <a:gd name="T0" fmla="*/ 77 w 9"/>
                <a:gd name="T1" fmla="*/ 70 h 10"/>
                <a:gd name="T2" fmla="*/ 37 w 9"/>
                <a:gd name="T3" fmla="*/ 139 h 10"/>
                <a:gd name="T4" fmla="*/ 86 w 9"/>
                <a:gd name="T5" fmla="*/ 58 h 10"/>
                <a:gd name="T6" fmla="*/ 28 w 9"/>
                <a:gd name="T7" fmla="*/ 11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10">
                  <a:moveTo>
                    <a:pt x="6" y="5"/>
                  </a:moveTo>
                  <a:cubicBezTo>
                    <a:pt x="4" y="5"/>
                    <a:pt x="0" y="7"/>
                    <a:pt x="3" y="10"/>
                  </a:cubicBezTo>
                  <a:cubicBezTo>
                    <a:pt x="5" y="9"/>
                    <a:pt x="9" y="7"/>
                    <a:pt x="7" y="4"/>
                  </a:cubicBezTo>
                  <a:cubicBezTo>
                    <a:pt x="5" y="0"/>
                    <a:pt x="2" y="5"/>
                    <a:pt x="2" y="8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" name="Freeform 664">
              <a:extLst>
                <a:ext uri="{FF2B5EF4-FFF2-40B4-BE49-F238E27FC236}">
                  <a16:creationId xmlns:a16="http://schemas.microsoft.com/office/drawing/2014/main" id="{4E2D3778-4501-F608-4CB0-8567AF4EA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1" y="2815"/>
              <a:ext cx="16" cy="13"/>
            </a:xfrm>
            <a:custGeom>
              <a:avLst/>
              <a:gdLst>
                <a:gd name="T0" fmla="*/ 48 w 7"/>
                <a:gd name="T1" fmla="*/ 0 h 5"/>
                <a:gd name="T2" fmla="*/ 85 w 7"/>
                <a:gd name="T3" fmla="*/ 21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5">
                  <a:moveTo>
                    <a:pt x="4" y="0"/>
                  </a:moveTo>
                  <a:cubicBezTo>
                    <a:pt x="0" y="1"/>
                    <a:pt x="7" y="5"/>
                    <a:pt x="7" y="1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" name="Freeform 665">
              <a:extLst>
                <a:ext uri="{FF2B5EF4-FFF2-40B4-BE49-F238E27FC236}">
                  <a16:creationId xmlns:a16="http://schemas.microsoft.com/office/drawing/2014/main" id="{8B317A26-9F41-F7C5-772A-2ACB91DB44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3" y="2879"/>
              <a:ext cx="7" cy="5"/>
            </a:xfrm>
            <a:custGeom>
              <a:avLst/>
              <a:gdLst>
                <a:gd name="T0" fmla="*/ 12 w 3"/>
                <a:gd name="T1" fmla="*/ 0 h 2"/>
                <a:gd name="T2" fmla="*/ 0 w 3"/>
                <a:gd name="T3" fmla="*/ 33 h 2"/>
                <a:gd name="T4" fmla="*/ 37 w 3"/>
                <a:gd name="T5" fmla="*/ 0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1" y="2"/>
                    <a:pt x="2" y="2"/>
                    <a:pt x="3" y="0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" name="Freeform 666">
              <a:extLst>
                <a:ext uri="{FF2B5EF4-FFF2-40B4-BE49-F238E27FC236}">
                  <a16:creationId xmlns:a16="http://schemas.microsoft.com/office/drawing/2014/main" id="{228A03AC-9D91-F0CA-F092-670E4027C0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2" y="2772"/>
              <a:ext cx="13" cy="14"/>
            </a:xfrm>
            <a:custGeom>
              <a:avLst/>
              <a:gdLst>
                <a:gd name="T0" fmla="*/ 0 w 6"/>
                <a:gd name="T1" fmla="*/ 77 h 6"/>
                <a:gd name="T2" fmla="*/ 61 w 6"/>
                <a:gd name="T3" fmla="*/ 12 h 6"/>
                <a:gd name="T4" fmla="*/ 20 w 6"/>
                <a:gd name="T5" fmla="*/ 65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cubicBezTo>
                    <a:pt x="2" y="6"/>
                    <a:pt x="5" y="3"/>
                    <a:pt x="6" y="1"/>
                  </a:cubicBezTo>
                  <a:cubicBezTo>
                    <a:pt x="4" y="0"/>
                    <a:pt x="2" y="3"/>
                    <a:pt x="2" y="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" name="Freeform 667">
              <a:extLst>
                <a:ext uri="{FF2B5EF4-FFF2-40B4-BE49-F238E27FC236}">
                  <a16:creationId xmlns:a16="http://schemas.microsoft.com/office/drawing/2014/main" id="{D44438CC-7753-D15D-3545-17C576A8D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2" y="2840"/>
              <a:ext cx="7" cy="10"/>
            </a:xfrm>
            <a:custGeom>
              <a:avLst/>
              <a:gdLst>
                <a:gd name="T0" fmla="*/ 37 w 3"/>
                <a:gd name="T1" fmla="*/ 20 h 4"/>
                <a:gd name="T2" fmla="*/ 0 w 3"/>
                <a:gd name="T3" fmla="*/ 63 h 4"/>
                <a:gd name="T4" fmla="*/ 37 w 3"/>
                <a:gd name="T5" fmla="*/ 0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4">
                  <a:moveTo>
                    <a:pt x="3" y="1"/>
                  </a:moveTo>
                  <a:cubicBezTo>
                    <a:pt x="2" y="2"/>
                    <a:pt x="2" y="3"/>
                    <a:pt x="0" y="4"/>
                  </a:cubicBezTo>
                  <a:cubicBezTo>
                    <a:pt x="0" y="2"/>
                    <a:pt x="1" y="1"/>
                    <a:pt x="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" name="Freeform 668">
              <a:extLst>
                <a:ext uri="{FF2B5EF4-FFF2-40B4-BE49-F238E27FC236}">
                  <a16:creationId xmlns:a16="http://schemas.microsoft.com/office/drawing/2014/main" id="{02079670-2B35-FE88-ADAD-BDD00043D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2767"/>
              <a:ext cx="19" cy="14"/>
            </a:xfrm>
            <a:custGeom>
              <a:avLst/>
              <a:gdLst>
                <a:gd name="T0" fmla="*/ 107 w 8"/>
                <a:gd name="T1" fmla="*/ 0 h 6"/>
                <a:gd name="T2" fmla="*/ 95 w 8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6">
                  <a:moveTo>
                    <a:pt x="8" y="0"/>
                  </a:moveTo>
                  <a:cubicBezTo>
                    <a:pt x="6" y="6"/>
                    <a:pt x="0" y="1"/>
                    <a:pt x="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" name="Freeform 669">
              <a:extLst>
                <a:ext uri="{FF2B5EF4-FFF2-40B4-BE49-F238E27FC236}">
                  <a16:creationId xmlns:a16="http://schemas.microsoft.com/office/drawing/2014/main" id="{53033C0E-3912-0F26-8338-F6DC0B760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6" y="3402"/>
              <a:ext cx="25" cy="29"/>
            </a:xfrm>
            <a:custGeom>
              <a:avLst/>
              <a:gdLst>
                <a:gd name="T0" fmla="*/ 82 w 11"/>
                <a:gd name="T1" fmla="*/ 0 h 12"/>
                <a:gd name="T2" fmla="*/ 0 w 11"/>
                <a:gd name="T3" fmla="*/ 99 h 12"/>
                <a:gd name="T4" fmla="*/ 45 w 11"/>
                <a:gd name="T5" fmla="*/ 99 h 12"/>
                <a:gd name="T6" fmla="*/ 118 w 11"/>
                <a:gd name="T7" fmla="*/ 111 h 12"/>
                <a:gd name="T8" fmla="*/ 118 w 11"/>
                <a:gd name="T9" fmla="*/ 12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12">
                  <a:moveTo>
                    <a:pt x="7" y="0"/>
                  </a:moveTo>
                  <a:cubicBezTo>
                    <a:pt x="4" y="1"/>
                    <a:pt x="1" y="4"/>
                    <a:pt x="0" y="7"/>
                  </a:cubicBezTo>
                  <a:cubicBezTo>
                    <a:pt x="0" y="12"/>
                    <a:pt x="3" y="8"/>
                    <a:pt x="4" y="7"/>
                  </a:cubicBezTo>
                  <a:cubicBezTo>
                    <a:pt x="6" y="5"/>
                    <a:pt x="7" y="9"/>
                    <a:pt x="10" y="8"/>
                  </a:cubicBezTo>
                  <a:cubicBezTo>
                    <a:pt x="11" y="7"/>
                    <a:pt x="11" y="1"/>
                    <a:pt x="10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1" name="Freeform 670">
              <a:extLst>
                <a:ext uri="{FF2B5EF4-FFF2-40B4-BE49-F238E27FC236}">
                  <a16:creationId xmlns:a16="http://schemas.microsoft.com/office/drawing/2014/main" id="{89E94C0B-BD8B-7463-C9FE-6312881EE2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1" y="3463"/>
              <a:ext cx="20" cy="19"/>
            </a:xfrm>
            <a:custGeom>
              <a:avLst/>
              <a:gdLst>
                <a:gd name="T0" fmla="*/ 64 w 9"/>
                <a:gd name="T1" fmla="*/ 0 h 8"/>
                <a:gd name="T2" fmla="*/ 20 w 9"/>
                <a:gd name="T3" fmla="*/ 107 h 8"/>
                <a:gd name="T4" fmla="*/ 98 w 9"/>
                <a:gd name="T5" fmla="*/ 57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8">
                  <a:moveTo>
                    <a:pt x="6" y="0"/>
                  </a:moveTo>
                  <a:cubicBezTo>
                    <a:pt x="4" y="1"/>
                    <a:pt x="0" y="6"/>
                    <a:pt x="2" y="8"/>
                  </a:cubicBezTo>
                  <a:cubicBezTo>
                    <a:pt x="4" y="8"/>
                    <a:pt x="6" y="5"/>
                    <a:pt x="9" y="4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" name="Freeform 671">
              <a:extLst>
                <a:ext uri="{FF2B5EF4-FFF2-40B4-BE49-F238E27FC236}">
                  <a16:creationId xmlns:a16="http://schemas.microsoft.com/office/drawing/2014/main" id="{511B75D2-1AE1-CF60-01D6-CFB4641BF0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5" y="3448"/>
              <a:ext cx="6" cy="7"/>
            </a:xfrm>
            <a:custGeom>
              <a:avLst/>
              <a:gdLst>
                <a:gd name="T0" fmla="*/ 16 w 3"/>
                <a:gd name="T1" fmla="*/ 0 h 3"/>
                <a:gd name="T2" fmla="*/ 8 w 3"/>
                <a:gd name="T3" fmla="*/ 28 h 3"/>
                <a:gd name="T4" fmla="*/ 24 w 3"/>
                <a:gd name="T5" fmla="*/ 12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1" y="0"/>
                    <a:pt x="0" y="1"/>
                    <a:pt x="1" y="2"/>
                  </a:cubicBezTo>
                  <a:cubicBezTo>
                    <a:pt x="2" y="3"/>
                    <a:pt x="3" y="2"/>
                    <a:pt x="3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" name="Freeform 672">
              <a:extLst>
                <a:ext uri="{FF2B5EF4-FFF2-40B4-BE49-F238E27FC236}">
                  <a16:creationId xmlns:a16="http://schemas.microsoft.com/office/drawing/2014/main" id="{2BF5E629-3746-97DC-2E66-135FFE228A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7" y="3501"/>
              <a:ext cx="35" cy="22"/>
            </a:xfrm>
            <a:custGeom>
              <a:avLst/>
              <a:gdLst>
                <a:gd name="T0" fmla="*/ 77 w 15"/>
                <a:gd name="T1" fmla="*/ 12 h 9"/>
                <a:gd name="T2" fmla="*/ 37 w 15"/>
                <a:gd name="T3" fmla="*/ 90 h 9"/>
                <a:gd name="T4" fmla="*/ 114 w 15"/>
                <a:gd name="T5" fmla="*/ 59 h 9"/>
                <a:gd name="T6" fmla="*/ 191 w 15"/>
                <a:gd name="T7" fmla="*/ 59 h 9"/>
                <a:gd name="T8" fmla="*/ 180 w 15"/>
                <a:gd name="T9" fmla="*/ 12 h 9"/>
                <a:gd name="T10" fmla="*/ 114 w 15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9">
                  <a:moveTo>
                    <a:pt x="6" y="1"/>
                  </a:moveTo>
                  <a:cubicBezTo>
                    <a:pt x="4" y="2"/>
                    <a:pt x="0" y="3"/>
                    <a:pt x="3" y="6"/>
                  </a:cubicBezTo>
                  <a:cubicBezTo>
                    <a:pt x="6" y="9"/>
                    <a:pt x="7" y="5"/>
                    <a:pt x="9" y="4"/>
                  </a:cubicBezTo>
                  <a:cubicBezTo>
                    <a:pt x="10" y="4"/>
                    <a:pt x="15" y="6"/>
                    <a:pt x="15" y="4"/>
                  </a:cubicBezTo>
                  <a:cubicBezTo>
                    <a:pt x="15" y="3"/>
                    <a:pt x="14" y="2"/>
                    <a:pt x="14" y="1"/>
                  </a:cubicBezTo>
                  <a:cubicBezTo>
                    <a:pt x="12" y="0"/>
                    <a:pt x="11" y="0"/>
                    <a:pt x="9" y="0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" name="Freeform 673">
              <a:extLst>
                <a:ext uri="{FF2B5EF4-FFF2-40B4-BE49-F238E27FC236}">
                  <a16:creationId xmlns:a16="http://schemas.microsoft.com/office/drawing/2014/main" id="{9CFB5342-905B-777A-DB26-9249537D7A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0" y="3394"/>
              <a:ext cx="23" cy="22"/>
            </a:xfrm>
            <a:custGeom>
              <a:avLst/>
              <a:gdLst>
                <a:gd name="T0" fmla="*/ 48 w 10"/>
                <a:gd name="T1" fmla="*/ 59 h 9"/>
                <a:gd name="T2" fmla="*/ 0 w 10"/>
                <a:gd name="T3" fmla="*/ 120 h 9"/>
                <a:gd name="T4" fmla="*/ 48 w 10"/>
                <a:gd name="T5" fmla="*/ 90 h 9"/>
                <a:gd name="T6" fmla="*/ 85 w 10"/>
                <a:gd name="T7" fmla="*/ 90 h 9"/>
                <a:gd name="T8" fmla="*/ 64 w 10"/>
                <a:gd name="T9" fmla="*/ 42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9">
                  <a:moveTo>
                    <a:pt x="4" y="4"/>
                  </a:moveTo>
                  <a:cubicBezTo>
                    <a:pt x="2" y="5"/>
                    <a:pt x="1" y="6"/>
                    <a:pt x="0" y="8"/>
                  </a:cubicBezTo>
                  <a:cubicBezTo>
                    <a:pt x="2" y="9"/>
                    <a:pt x="3" y="7"/>
                    <a:pt x="4" y="6"/>
                  </a:cubicBezTo>
                  <a:cubicBezTo>
                    <a:pt x="5" y="6"/>
                    <a:pt x="6" y="6"/>
                    <a:pt x="7" y="6"/>
                  </a:cubicBezTo>
                  <a:cubicBezTo>
                    <a:pt x="10" y="4"/>
                    <a:pt x="7" y="0"/>
                    <a:pt x="5" y="3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5" name="Freeform 674">
              <a:extLst>
                <a:ext uri="{FF2B5EF4-FFF2-40B4-BE49-F238E27FC236}">
                  <a16:creationId xmlns:a16="http://schemas.microsoft.com/office/drawing/2014/main" id="{5A54DAAB-59AC-924C-96D5-79F6FCC1D3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5" y="3465"/>
              <a:ext cx="14" cy="10"/>
            </a:xfrm>
            <a:custGeom>
              <a:avLst/>
              <a:gdLst>
                <a:gd name="T0" fmla="*/ 37 w 6"/>
                <a:gd name="T1" fmla="*/ 0 h 4"/>
                <a:gd name="T2" fmla="*/ 12 w 6"/>
                <a:gd name="T3" fmla="*/ 50 h 4"/>
                <a:gd name="T4" fmla="*/ 77 w 6"/>
                <a:gd name="T5" fmla="*/ 20 h 4"/>
                <a:gd name="T6" fmla="*/ 49 w 6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4">
                  <a:moveTo>
                    <a:pt x="3" y="0"/>
                  </a:moveTo>
                  <a:cubicBezTo>
                    <a:pt x="2" y="1"/>
                    <a:pt x="0" y="2"/>
                    <a:pt x="1" y="3"/>
                  </a:cubicBezTo>
                  <a:cubicBezTo>
                    <a:pt x="3" y="4"/>
                    <a:pt x="5" y="2"/>
                    <a:pt x="6" y="1"/>
                  </a:cubicBezTo>
                  <a:cubicBezTo>
                    <a:pt x="6" y="0"/>
                    <a:pt x="5" y="0"/>
                    <a:pt x="4" y="0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6" name="Freeform 675">
              <a:extLst>
                <a:ext uri="{FF2B5EF4-FFF2-40B4-BE49-F238E27FC236}">
                  <a16:creationId xmlns:a16="http://schemas.microsoft.com/office/drawing/2014/main" id="{0EDB730D-A49D-63E0-9D3C-1BD2A222F6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2" y="3450"/>
              <a:ext cx="7" cy="5"/>
            </a:xfrm>
            <a:custGeom>
              <a:avLst/>
              <a:gdLst>
                <a:gd name="T0" fmla="*/ 28 w 3"/>
                <a:gd name="T1" fmla="*/ 0 h 2"/>
                <a:gd name="T2" fmla="*/ 12 w 3"/>
                <a:gd name="T3" fmla="*/ 33 h 2"/>
                <a:gd name="T4" fmla="*/ 28 w 3"/>
                <a:gd name="T5" fmla="*/ 20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1" y="0"/>
                    <a:pt x="0" y="1"/>
                    <a:pt x="1" y="2"/>
                  </a:cubicBezTo>
                  <a:cubicBezTo>
                    <a:pt x="2" y="2"/>
                    <a:pt x="3" y="1"/>
                    <a:pt x="2" y="1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7" name="Freeform 676">
              <a:extLst>
                <a:ext uri="{FF2B5EF4-FFF2-40B4-BE49-F238E27FC236}">
                  <a16:creationId xmlns:a16="http://schemas.microsoft.com/office/drawing/2014/main" id="{4851F93A-B9FE-F420-9206-492FFEDE10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2" y="3501"/>
              <a:ext cx="20" cy="10"/>
            </a:xfrm>
            <a:custGeom>
              <a:avLst/>
              <a:gdLst>
                <a:gd name="T0" fmla="*/ 64 w 9"/>
                <a:gd name="T1" fmla="*/ 0 h 4"/>
                <a:gd name="T2" fmla="*/ 36 w 9"/>
                <a:gd name="T3" fmla="*/ 63 h 4"/>
                <a:gd name="T4" fmla="*/ 98 w 9"/>
                <a:gd name="T5" fmla="*/ 20 h 4"/>
                <a:gd name="T6" fmla="*/ 80 w 9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4">
                  <a:moveTo>
                    <a:pt x="6" y="0"/>
                  </a:moveTo>
                  <a:cubicBezTo>
                    <a:pt x="5" y="0"/>
                    <a:pt x="0" y="3"/>
                    <a:pt x="3" y="4"/>
                  </a:cubicBezTo>
                  <a:cubicBezTo>
                    <a:pt x="3" y="4"/>
                    <a:pt x="8" y="2"/>
                    <a:pt x="9" y="1"/>
                  </a:cubicBezTo>
                  <a:cubicBezTo>
                    <a:pt x="8" y="1"/>
                    <a:pt x="8" y="0"/>
                    <a:pt x="7" y="0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8" name="Freeform 677">
              <a:extLst>
                <a:ext uri="{FF2B5EF4-FFF2-40B4-BE49-F238E27FC236}">
                  <a16:creationId xmlns:a16="http://schemas.microsoft.com/office/drawing/2014/main" id="{C884B94F-9C77-0F24-9907-18BBEFF533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0" y="3429"/>
              <a:ext cx="14" cy="12"/>
            </a:xfrm>
            <a:custGeom>
              <a:avLst/>
              <a:gdLst>
                <a:gd name="T0" fmla="*/ 0 w 6"/>
                <a:gd name="T1" fmla="*/ 29 h 5"/>
                <a:gd name="T2" fmla="*/ 49 w 6"/>
                <a:gd name="T3" fmla="*/ 0 h 5"/>
                <a:gd name="T4" fmla="*/ 0 w 6"/>
                <a:gd name="T5" fmla="*/ 12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5">
                  <a:moveTo>
                    <a:pt x="0" y="2"/>
                  </a:moveTo>
                  <a:cubicBezTo>
                    <a:pt x="2" y="5"/>
                    <a:pt x="6" y="0"/>
                    <a:pt x="4" y="0"/>
                  </a:cubicBezTo>
                  <a:cubicBezTo>
                    <a:pt x="3" y="0"/>
                    <a:pt x="1" y="3"/>
                    <a:pt x="0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9" name="Freeform 678">
              <a:extLst>
                <a:ext uri="{FF2B5EF4-FFF2-40B4-BE49-F238E27FC236}">
                  <a16:creationId xmlns:a16="http://schemas.microsoft.com/office/drawing/2014/main" id="{A770CF93-4B64-5201-FF10-97AEBA112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" y="3514"/>
              <a:ext cx="12" cy="7"/>
            </a:xfrm>
            <a:custGeom>
              <a:avLst/>
              <a:gdLst>
                <a:gd name="T0" fmla="*/ 29 w 5"/>
                <a:gd name="T1" fmla="*/ 28 h 3"/>
                <a:gd name="T2" fmla="*/ 70 w 5"/>
                <a:gd name="T3" fmla="*/ 28 h 3"/>
                <a:gd name="T4" fmla="*/ 0 w 5"/>
                <a:gd name="T5" fmla="*/ 37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3">
                  <a:moveTo>
                    <a:pt x="2" y="2"/>
                  </a:moveTo>
                  <a:cubicBezTo>
                    <a:pt x="3" y="2"/>
                    <a:pt x="5" y="0"/>
                    <a:pt x="5" y="2"/>
                  </a:cubicBezTo>
                  <a:cubicBezTo>
                    <a:pt x="4" y="2"/>
                    <a:pt x="2" y="2"/>
                    <a:pt x="0" y="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0" name="Freeform 679">
              <a:extLst>
                <a:ext uri="{FF2B5EF4-FFF2-40B4-BE49-F238E27FC236}">
                  <a16:creationId xmlns:a16="http://schemas.microsoft.com/office/drawing/2014/main" id="{4971741E-65A9-66F8-7D22-04D1E46D6A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3" y="3343"/>
              <a:ext cx="19" cy="39"/>
            </a:xfrm>
            <a:custGeom>
              <a:avLst/>
              <a:gdLst>
                <a:gd name="T0" fmla="*/ 95 w 8"/>
                <a:gd name="T1" fmla="*/ 59 h 16"/>
                <a:gd name="T2" fmla="*/ 40 w 8"/>
                <a:gd name="T3" fmla="*/ 29 h 16"/>
                <a:gd name="T4" fmla="*/ 12 w 8"/>
                <a:gd name="T5" fmla="*/ 173 h 16"/>
                <a:gd name="T6" fmla="*/ 69 w 8"/>
                <a:gd name="T7" fmla="*/ 132 h 16"/>
                <a:gd name="T8" fmla="*/ 107 w 8"/>
                <a:gd name="T9" fmla="*/ 132 h 16"/>
                <a:gd name="T10" fmla="*/ 95 w 8"/>
                <a:gd name="T11" fmla="*/ 71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16">
                  <a:moveTo>
                    <a:pt x="7" y="4"/>
                  </a:moveTo>
                  <a:cubicBezTo>
                    <a:pt x="6" y="3"/>
                    <a:pt x="5" y="0"/>
                    <a:pt x="3" y="2"/>
                  </a:cubicBezTo>
                  <a:cubicBezTo>
                    <a:pt x="0" y="3"/>
                    <a:pt x="0" y="9"/>
                    <a:pt x="1" y="12"/>
                  </a:cubicBezTo>
                  <a:cubicBezTo>
                    <a:pt x="3" y="16"/>
                    <a:pt x="3" y="9"/>
                    <a:pt x="5" y="9"/>
                  </a:cubicBezTo>
                  <a:cubicBezTo>
                    <a:pt x="6" y="9"/>
                    <a:pt x="7" y="11"/>
                    <a:pt x="8" y="9"/>
                  </a:cubicBezTo>
                  <a:cubicBezTo>
                    <a:pt x="8" y="7"/>
                    <a:pt x="7" y="6"/>
                    <a:pt x="7" y="5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1" name="Freeform 680">
              <a:extLst>
                <a:ext uri="{FF2B5EF4-FFF2-40B4-BE49-F238E27FC236}">
                  <a16:creationId xmlns:a16="http://schemas.microsoft.com/office/drawing/2014/main" id="{BDF6DC67-3786-C583-DB8E-E4DE9CF567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3" y="3348"/>
              <a:ext cx="14" cy="15"/>
            </a:xfrm>
            <a:custGeom>
              <a:avLst/>
              <a:gdLst>
                <a:gd name="T0" fmla="*/ 37 w 6"/>
                <a:gd name="T1" fmla="*/ 20 h 6"/>
                <a:gd name="T2" fmla="*/ 28 w 6"/>
                <a:gd name="T3" fmla="*/ 95 h 6"/>
                <a:gd name="T4" fmla="*/ 37 w 6"/>
                <a:gd name="T5" fmla="*/ 50 h 6"/>
                <a:gd name="T6" fmla="*/ 77 w 6"/>
                <a:gd name="T7" fmla="*/ 50 h 6"/>
                <a:gd name="T8" fmla="*/ 65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3" y="1"/>
                  </a:moveTo>
                  <a:cubicBezTo>
                    <a:pt x="2" y="2"/>
                    <a:pt x="0" y="4"/>
                    <a:pt x="2" y="6"/>
                  </a:cubicBezTo>
                  <a:cubicBezTo>
                    <a:pt x="3" y="5"/>
                    <a:pt x="2" y="3"/>
                    <a:pt x="3" y="3"/>
                  </a:cubicBezTo>
                  <a:cubicBezTo>
                    <a:pt x="4" y="2"/>
                    <a:pt x="5" y="3"/>
                    <a:pt x="6" y="3"/>
                  </a:cubicBezTo>
                  <a:cubicBezTo>
                    <a:pt x="6" y="2"/>
                    <a:pt x="6" y="1"/>
                    <a:pt x="5" y="0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" name="Freeform 681">
              <a:extLst>
                <a:ext uri="{FF2B5EF4-FFF2-40B4-BE49-F238E27FC236}">
                  <a16:creationId xmlns:a16="http://schemas.microsoft.com/office/drawing/2014/main" id="{53C1CC5E-7A10-21E4-28E4-ADFDA4C50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7" y="3368"/>
              <a:ext cx="27" cy="22"/>
            </a:xfrm>
            <a:custGeom>
              <a:avLst/>
              <a:gdLst>
                <a:gd name="T0" fmla="*/ 45 w 12"/>
                <a:gd name="T1" fmla="*/ 0 h 9"/>
                <a:gd name="T2" fmla="*/ 45 w 12"/>
                <a:gd name="T3" fmla="*/ 132 h 9"/>
                <a:gd name="T4" fmla="*/ 137 w 12"/>
                <a:gd name="T5" fmla="*/ 90 h 9"/>
                <a:gd name="T6" fmla="*/ 72 w 12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9">
                  <a:moveTo>
                    <a:pt x="4" y="0"/>
                  </a:moveTo>
                  <a:cubicBezTo>
                    <a:pt x="0" y="1"/>
                    <a:pt x="0" y="7"/>
                    <a:pt x="4" y="9"/>
                  </a:cubicBezTo>
                  <a:cubicBezTo>
                    <a:pt x="4" y="6"/>
                    <a:pt x="10" y="5"/>
                    <a:pt x="12" y="6"/>
                  </a:cubicBezTo>
                  <a:cubicBezTo>
                    <a:pt x="12" y="4"/>
                    <a:pt x="9" y="0"/>
                    <a:pt x="6" y="0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3" name="Freeform 682">
              <a:extLst>
                <a:ext uri="{FF2B5EF4-FFF2-40B4-BE49-F238E27FC236}">
                  <a16:creationId xmlns:a16="http://schemas.microsoft.com/office/drawing/2014/main" id="{FC6E0BCB-10A4-8B95-AB98-E4AC5A2E37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414"/>
              <a:ext cx="19" cy="12"/>
            </a:xfrm>
            <a:custGeom>
              <a:avLst/>
              <a:gdLst>
                <a:gd name="T0" fmla="*/ 29 w 8"/>
                <a:gd name="T1" fmla="*/ 0 h 5"/>
                <a:gd name="T2" fmla="*/ 0 w 8"/>
                <a:gd name="T3" fmla="*/ 41 h 5"/>
                <a:gd name="T4" fmla="*/ 69 w 8"/>
                <a:gd name="T5" fmla="*/ 70 h 5"/>
                <a:gd name="T6" fmla="*/ 69 w 8"/>
                <a:gd name="T7" fmla="*/ 29 h 5"/>
                <a:gd name="T8" fmla="*/ 107 w 8"/>
                <a:gd name="T9" fmla="*/ 29 h 5"/>
                <a:gd name="T10" fmla="*/ 69 w 8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5">
                  <a:moveTo>
                    <a:pt x="2" y="0"/>
                  </a:moveTo>
                  <a:cubicBezTo>
                    <a:pt x="0" y="1"/>
                    <a:pt x="0" y="1"/>
                    <a:pt x="0" y="3"/>
                  </a:cubicBezTo>
                  <a:cubicBezTo>
                    <a:pt x="1" y="5"/>
                    <a:pt x="3" y="4"/>
                    <a:pt x="5" y="5"/>
                  </a:cubicBezTo>
                  <a:cubicBezTo>
                    <a:pt x="4" y="4"/>
                    <a:pt x="4" y="3"/>
                    <a:pt x="5" y="2"/>
                  </a:cubicBezTo>
                  <a:cubicBezTo>
                    <a:pt x="6" y="2"/>
                    <a:pt x="7" y="3"/>
                    <a:pt x="8" y="2"/>
                  </a:cubicBezTo>
                  <a:cubicBezTo>
                    <a:pt x="7" y="1"/>
                    <a:pt x="6" y="0"/>
                    <a:pt x="5" y="0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4" name="Freeform 683">
              <a:extLst>
                <a:ext uri="{FF2B5EF4-FFF2-40B4-BE49-F238E27FC236}">
                  <a16:creationId xmlns:a16="http://schemas.microsoft.com/office/drawing/2014/main" id="{A29D0CE9-1D3E-C4B4-B794-CD78EC7E78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" y="3431"/>
              <a:ext cx="13" cy="19"/>
            </a:xfrm>
            <a:custGeom>
              <a:avLst/>
              <a:gdLst>
                <a:gd name="T0" fmla="*/ 52 w 6"/>
                <a:gd name="T1" fmla="*/ 0 h 8"/>
                <a:gd name="T2" fmla="*/ 9 w 6"/>
                <a:gd name="T3" fmla="*/ 69 h 8"/>
                <a:gd name="T4" fmla="*/ 61 w 6"/>
                <a:gd name="T5" fmla="*/ 12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8">
                  <a:moveTo>
                    <a:pt x="5" y="0"/>
                  </a:moveTo>
                  <a:cubicBezTo>
                    <a:pt x="4" y="0"/>
                    <a:pt x="0" y="3"/>
                    <a:pt x="1" y="5"/>
                  </a:cubicBezTo>
                  <a:cubicBezTo>
                    <a:pt x="3" y="8"/>
                    <a:pt x="5" y="1"/>
                    <a:pt x="6" y="1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5" name="Freeform 684">
              <a:extLst>
                <a:ext uri="{FF2B5EF4-FFF2-40B4-BE49-F238E27FC236}">
                  <a16:creationId xmlns:a16="http://schemas.microsoft.com/office/drawing/2014/main" id="{03D0F8D6-055B-77AC-7888-0C8FEF4941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1" y="3331"/>
              <a:ext cx="14" cy="12"/>
            </a:xfrm>
            <a:custGeom>
              <a:avLst/>
              <a:gdLst>
                <a:gd name="T0" fmla="*/ 37 w 6"/>
                <a:gd name="T1" fmla="*/ 0 h 5"/>
                <a:gd name="T2" fmla="*/ 28 w 6"/>
                <a:gd name="T3" fmla="*/ 0 h 5"/>
                <a:gd name="T4" fmla="*/ 49 w 6"/>
                <a:gd name="T5" fmla="*/ 0 h 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5">
                  <a:moveTo>
                    <a:pt x="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5"/>
                    <a:pt x="6" y="3"/>
                    <a:pt x="4" y="0"/>
                  </a:cubicBezTo>
                </a:path>
              </a:pathLst>
            </a:custGeom>
            <a:solidFill>
              <a:srgbClr val="006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6" name="Freeform 685">
              <a:extLst>
                <a:ext uri="{FF2B5EF4-FFF2-40B4-BE49-F238E27FC236}">
                  <a16:creationId xmlns:a16="http://schemas.microsoft.com/office/drawing/2014/main" id="{9F0B304D-380A-8E5F-E818-5FCDAAE714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" y="3334"/>
              <a:ext cx="5" cy="5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33 h 2"/>
                <a:gd name="T4" fmla="*/ 20 w 2"/>
                <a:gd name="T5" fmla="*/ 0 h 2"/>
                <a:gd name="T6" fmla="*/ 0 w 2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" y="1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7" name="Freeform 686">
              <a:extLst>
                <a:ext uri="{FF2B5EF4-FFF2-40B4-BE49-F238E27FC236}">
                  <a16:creationId xmlns:a16="http://schemas.microsoft.com/office/drawing/2014/main" id="{677F6AC5-E28C-E63D-A5AE-9173136C1A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" y="3370"/>
              <a:ext cx="11" cy="12"/>
            </a:xfrm>
            <a:custGeom>
              <a:avLst/>
              <a:gdLst>
                <a:gd name="T0" fmla="*/ 33 w 5"/>
                <a:gd name="T1" fmla="*/ 0 h 5"/>
                <a:gd name="T2" fmla="*/ 20 w 5"/>
                <a:gd name="T3" fmla="*/ 70 h 5"/>
                <a:gd name="T4" fmla="*/ 44 w 5"/>
                <a:gd name="T5" fmla="*/ 29 h 5"/>
                <a:gd name="T6" fmla="*/ 53 w 5"/>
                <a:gd name="T7" fmla="*/ 12 h 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0" y="0"/>
                    <a:pt x="0" y="5"/>
                    <a:pt x="2" y="5"/>
                  </a:cubicBezTo>
                  <a:cubicBezTo>
                    <a:pt x="3" y="5"/>
                    <a:pt x="4" y="3"/>
                    <a:pt x="4" y="2"/>
                  </a:cubicBezTo>
                  <a:cubicBezTo>
                    <a:pt x="5" y="1"/>
                    <a:pt x="5" y="2"/>
                    <a:pt x="5" y="1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8" name="Freeform 687">
              <a:extLst>
                <a:ext uri="{FF2B5EF4-FFF2-40B4-BE49-F238E27FC236}">
                  <a16:creationId xmlns:a16="http://schemas.microsoft.com/office/drawing/2014/main" id="{1422DEFD-C7BC-2D73-FCCC-4261C2A08F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414"/>
              <a:ext cx="10" cy="10"/>
            </a:xfrm>
            <a:custGeom>
              <a:avLst/>
              <a:gdLst>
                <a:gd name="T0" fmla="*/ 33 w 4"/>
                <a:gd name="T1" fmla="*/ 20 h 4"/>
                <a:gd name="T2" fmla="*/ 50 w 4"/>
                <a:gd name="T3" fmla="*/ 50 h 4"/>
                <a:gd name="T4" fmla="*/ 33 w 4"/>
                <a:gd name="T5" fmla="*/ 0 h 4"/>
                <a:gd name="T6" fmla="*/ 33 w 4"/>
                <a:gd name="T7" fmla="*/ 2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4">
                  <a:moveTo>
                    <a:pt x="2" y="1"/>
                  </a:moveTo>
                  <a:cubicBezTo>
                    <a:pt x="0" y="2"/>
                    <a:pt x="2" y="4"/>
                    <a:pt x="3" y="3"/>
                  </a:cubicBezTo>
                  <a:cubicBezTo>
                    <a:pt x="4" y="2"/>
                    <a:pt x="4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9" name="Freeform 688">
              <a:extLst>
                <a:ext uri="{FF2B5EF4-FFF2-40B4-BE49-F238E27FC236}">
                  <a16:creationId xmlns:a16="http://schemas.microsoft.com/office/drawing/2014/main" id="{71C220D6-873E-B1F2-9B17-74D769399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6" y="3436"/>
              <a:ext cx="4" cy="7"/>
            </a:xfrm>
            <a:custGeom>
              <a:avLst/>
              <a:gdLst>
                <a:gd name="T0" fmla="*/ 8 w 2"/>
                <a:gd name="T1" fmla="*/ 12 h 3"/>
                <a:gd name="T2" fmla="*/ 8 w 2"/>
                <a:gd name="T3" fmla="*/ 37 h 3"/>
                <a:gd name="T4" fmla="*/ 8 w 2"/>
                <a:gd name="T5" fmla="*/ 0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3">
                  <a:moveTo>
                    <a:pt x="1" y="1"/>
                  </a:moveTo>
                  <a:cubicBezTo>
                    <a:pt x="0" y="2"/>
                    <a:pt x="0" y="2"/>
                    <a:pt x="1" y="3"/>
                  </a:cubicBezTo>
                  <a:cubicBezTo>
                    <a:pt x="2" y="2"/>
                    <a:pt x="2" y="1"/>
                    <a:pt x="1" y="0"/>
                  </a:cubicBezTo>
                </a:path>
              </a:pathLst>
            </a:custGeom>
            <a:solidFill>
              <a:srgbClr val="0051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0" name="Freeform 689">
              <a:extLst>
                <a:ext uri="{FF2B5EF4-FFF2-40B4-BE49-F238E27FC236}">
                  <a16:creationId xmlns:a16="http://schemas.microsoft.com/office/drawing/2014/main" id="{87E5D456-FA38-B463-618E-29645DB271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5" y="3373"/>
              <a:ext cx="9" cy="9"/>
            </a:xfrm>
            <a:custGeom>
              <a:avLst/>
              <a:gdLst>
                <a:gd name="T0" fmla="*/ 0 w 4"/>
                <a:gd name="T1" fmla="*/ 45 h 4"/>
                <a:gd name="T2" fmla="*/ 25 w 4"/>
                <a:gd name="T3" fmla="*/ 0 h 4"/>
                <a:gd name="T4" fmla="*/ 0 w 4"/>
                <a:gd name="T5" fmla="*/ 25 h 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cubicBezTo>
                    <a:pt x="2" y="4"/>
                    <a:pt x="4" y="0"/>
                    <a:pt x="2" y="0"/>
                  </a:cubicBezTo>
                  <a:cubicBezTo>
                    <a:pt x="2" y="1"/>
                    <a:pt x="1" y="2"/>
                    <a:pt x="0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1" name="Freeform 690">
              <a:extLst>
                <a:ext uri="{FF2B5EF4-FFF2-40B4-BE49-F238E27FC236}">
                  <a16:creationId xmlns:a16="http://schemas.microsoft.com/office/drawing/2014/main" id="{8DFCA6D0-36BB-E90F-4706-2D8BDEBA2A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0" y="3390"/>
              <a:ext cx="6" cy="17"/>
            </a:xfrm>
            <a:custGeom>
              <a:avLst/>
              <a:gdLst>
                <a:gd name="T0" fmla="*/ 0 w 3"/>
                <a:gd name="T1" fmla="*/ 70 h 7"/>
                <a:gd name="T2" fmla="*/ 24 w 3"/>
                <a:gd name="T3" fmla="*/ 70 h 7"/>
                <a:gd name="T4" fmla="*/ 8 w 3"/>
                <a:gd name="T5" fmla="*/ 0 h 7"/>
                <a:gd name="T6" fmla="*/ 0 w 3"/>
                <a:gd name="T7" fmla="*/ 70 h 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7">
                  <a:moveTo>
                    <a:pt x="0" y="5"/>
                  </a:moveTo>
                  <a:cubicBezTo>
                    <a:pt x="1" y="7"/>
                    <a:pt x="2" y="7"/>
                    <a:pt x="3" y="5"/>
                  </a:cubicBezTo>
                  <a:cubicBezTo>
                    <a:pt x="3" y="3"/>
                    <a:pt x="2" y="2"/>
                    <a:pt x="1" y="0"/>
                  </a:cubicBezTo>
                  <a:cubicBezTo>
                    <a:pt x="1" y="2"/>
                    <a:pt x="3" y="5"/>
                    <a:pt x="0" y="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" name="Freeform 691">
              <a:extLst>
                <a:ext uri="{FF2B5EF4-FFF2-40B4-BE49-F238E27FC236}">
                  <a16:creationId xmlns:a16="http://schemas.microsoft.com/office/drawing/2014/main" id="{DA5AAA1B-DEBC-33D7-F62A-2CF6B9AB1B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7" y="3436"/>
              <a:ext cx="3" cy="7"/>
            </a:xfrm>
            <a:custGeom>
              <a:avLst/>
              <a:gdLst>
                <a:gd name="T0" fmla="*/ 0 w 1"/>
                <a:gd name="T1" fmla="*/ 37 h 3"/>
                <a:gd name="T2" fmla="*/ 27 w 1"/>
                <a:gd name="T3" fmla="*/ 0 h 3"/>
                <a:gd name="T4" fmla="*/ 0 w 1"/>
                <a:gd name="T5" fmla="*/ 37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cubicBezTo>
                    <a:pt x="1" y="2"/>
                    <a:pt x="1" y="1"/>
                    <a:pt x="1" y="0"/>
                  </a:cubicBezTo>
                  <a:cubicBezTo>
                    <a:pt x="0" y="0"/>
                    <a:pt x="0" y="2"/>
                    <a:pt x="0" y="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3" name="Freeform 692">
              <a:extLst>
                <a:ext uri="{FF2B5EF4-FFF2-40B4-BE49-F238E27FC236}">
                  <a16:creationId xmlns:a16="http://schemas.microsoft.com/office/drawing/2014/main" id="{B07964DC-F6C6-7463-8F23-2F59C5E7FC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" y="2679"/>
              <a:ext cx="48" cy="64"/>
            </a:xfrm>
            <a:custGeom>
              <a:avLst/>
              <a:gdLst>
                <a:gd name="T0" fmla="*/ 57 w 21"/>
                <a:gd name="T1" fmla="*/ 30 h 26"/>
                <a:gd name="T2" fmla="*/ 57 w 21"/>
                <a:gd name="T3" fmla="*/ 42 h 26"/>
                <a:gd name="T4" fmla="*/ 25 w 21"/>
                <a:gd name="T5" fmla="*/ 266 h 26"/>
                <a:gd name="T6" fmla="*/ 142 w 21"/>
                <a:gd name="T7" fmla="*/ 389 h 26"/>
                <a:gd name="T8" fmla="*/ 224 w 21"/>
                <a:gd name="T9" fmla="*/ 298 h 26"/>
                <a:gd name="T10" fmla="*/ 167 w 21"/>
                <a:gd name="T11" fmla="*/ 30 h 26"/>
                <a:gd name="T12" fmla="*/ 57 w 21"/>
                <a:gd name="T13" fmla="*/ 30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26">
                  <a:moveTo>
                    <a:pt x="5" y="2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1" y="7"/>
                    <a:pt x="0" y="12"/>
                    <a:pt x="2" y="18"/>
                  </a:cubicBezTo>
                  <a:cubicBezTo>
                    <a:pt x="4" y="23"/>
                    <a:pt x="8" y="26"/>
                    <a:pt x="12" y="26"/>
                  </a:cubicBezTo>
                  <a:cubicBezTo>
                    <a:pt x="14" y="26"/>
                    <a:pt x="17" y="25"/>
                    <a:pt x="19" y="20"/>
                  </a:cubicBezTo>
                  <a:cubicBezTo>
                    <a:pt x="21" y="16"/>
                    <a:pt x="19" y="6"/>
                    <a:pt x="14" y="2"/>
                  </a:cubicBezTo>
                  <a:cubicBezTo>
                    <a:pt x="11" y="0"/>
                    <a:pt x="8" y="0"/>
                    <a:pt x="5" y="2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4" name="Freeform 693">
              <a:extLst>
                <a:ext uri="{FF2B5EF4-FFF2-40B4-BE49-F238E27FC236}">
                  <a16:creationId xmlns:a16="http://schemas.microsoft.com/office/drawing/2014/main" id="{6E0F2721-8F14-FC14-CDA7-186A3CFDD2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4" y="2723"/>
              <a:ext cx="66" cy="83"/>
            </a:xfrm>
            <a:custGeom>
              <a:avLst/>
              <a:gdLst>
                <a:gd name="T0" fmla="*/ 118 w 29"/>
                <a:gd name="T1" fmla="*/ 42 h 34"/>
                <a:gd name="T2" fmla="*/ 0 w 29"/>
                <a:gd name="T3" fmla="*/ 251 h 34"/>
                <a:gd name="T4" fmla="*/ 0 w 29"/>
                <a:gd name="T5" fmla="*/ 273 h 34"/>
                <a:gd name="T6" fmla="*/ 46 w 29"/>
                <a:gd name="T7" fmla="*/ 422 h 34"/>
                <a:gd name="T8" fmla="*/ 166 w 29"/>
                <a:gd name="T9" fmla="*/ 496 h 34"/>
                <a:gd name="T10" fmla="*/ 284 w 29"/>
                <a:gd name="T11" fmla="*/ 422 h 34"/>
                <a:gd name="T12" fmla="*/ 259 w 29"/>
                <a:gd name="T13" fmla="*/ 59 h 34"/>
                <a:gd name="T14" fmla="*/ 118 w 29"/>
                <a:gd name="T15" fmla="*/ 42 h 34"/>
                <a:gd name="T16" fmla="*/ 105 w 29"/>
                <a:gd name="T17" fmla="*/ 42 h 34"/>
                <a:gd name="T18" fmla="*/ 118 w 29"/>
                <a:gd name="T19" fmla="*/ 42 h 34"/>
                <a:gd name="T20" fmla="*/ 118 w 29"/>
                <a:gd name="T21" fmla="*/ 42 h 34"/>
                <a:gd name="T22" fmla="*/ 105 w 29"/>
                <a:gd name="T23" fmla="*/ 42 h 3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9" h="34">
                  <a:moveTo>
                    <a:pt x="10" y="3"/>
                  </a:moveTo>
                  <a:cubicBezTo>
                    <a:pt x="4" y="6"/>
                    <a:pt x="0" y="12"/>
                    <a:pt x="0" y="17"/>
                  </a:cubicBezTo>
                  <a:cubicBezTo>
                    <a:pt x="0" y="18"/>
                    <a:pt x="0" y="19"/>
                    <a:pt x="0" y="19"/>
                  </a:cubicBezTo>
                  <a:cubicBezTo>
                    <a:pt x="0" y="23"/>
                    <a:pt x="1" y="26"/>
                    <a:pt x="4" y="29"/>
                  </a:cubicBezTo>
                  <a:cubicBezTo>
                    <a:pt x="7" y="33"/>
                    <a:pt x="10" y="34"/>
                    <a:pt x="14" y="34"/>
                  </a:cubicBezTo>
                  <a:cubicBezTo>
                    <a:pt x="18" y="34"/>
                    <a:pt x="21" y="32"/>
                    <a:pt x="24" y="29"/>
                  </a:cubicBezTo>
                  <a:cubicBezTo>
                    <a:pt x="29" y="23"/>
                    <a:pt x="27" y="10"/>
                    <a:pt x="22" y="4"/>
                  </a:cubicBezTo>
                  <a:cubicBezTo>
                    <a:pt x="19" y="0"/>
                    <a:pt x="14" y="0"/>
                    <a:pt x="10" y="3"/>
                  </a:cubicBezTo>
                  <a:close/>
                  <a:moveTo>
                    <a:pt x="9" y="3"/>
                  </a:move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9" y="3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5" name="Freeform 694">
              <a:extLst>
                <a:ext uri="{FF2B5EF4-FFF2-40B4-BE49-F238E27FC236}">
                  <a16:creationId xmlns:a16="http://schemas.microsoft.com/office/drawing/2014/main" id="{6244E39D-332C-B451-B7FF-EA60ECF2B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6" y="2823"/>
              <a:ext cx="63" cy="90"/>
            </a:xfrm>
            <a:custGeom>
              <a:avLst/>
              <a:gdLst>
                <a:gd name="T0" fmla="*/ 45 w 28"/>
                <a:gd name="T1" fmla="*/ 131 h 37"/>
                <a:gd name="T2" fmla="*/ 92 w 28"/>
                <a:gd name="T3" fmla="*/ 504 h 37"/>
                <a:gd name="T4" fmla="*/ 194 w 28"/>
                <a:gd name="T5" fmla="*/ 504 h 37"/>
                <a:gd name="T6" fmla="*/ 299 w 28"/>
                <a:gd name="T7" fmla="*/ 131 h 37"/>
                <a:gd name="T8" fmla="*/ 173 w 28"/>
                <a:gd name="T9" fmla="*/ 12 h 37"/>
                <a:gd name="T10" fmla="*/ 45 w 28"/>
                <a:gd name="T11" fmla="*/ 131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" h="37">
                  <a:moveTo>
                    <a:pt x="4" y="9"/>
                  </a:moveTo>
                  <a:cubicBezTo>
                    <a:pt x="0" y="17"/>
                    <a:pt x="2" y="31"/>
                    <a:pt x="8" y="35"/>
                  </a:cubicBezTo>
                  <a:cubicBezTo>
                    <a:pt x="10" y="37"/>
                    <a:pt x="14" y="37"/>
                    <a:pt x="17" y="35"/>
                  </a:cubicBezTo>
                  <a:cubicBezTo>
                    <a:pt x="22" y="32"/>
                    <a:pt x="28" y="18"/>
                    <a:pt x="26" y="9"/>
                  </a:cubicBezTo>
                  <a:cubicBezTo>
                    <a:pt x="25" y="4"/>
                    <a:pt x="21" y="1"/>
                    <a:pt x="15" y="1"/>
                  </a:cubicBezTo>
                  <a:cubicBezTo>
                    <a:pt x="10" y="0"/>
                    <a:pt x="6" y="3"/>
                    <a:pt x="4" y="9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6" name="Freeform 695">
              <a:extLst>
                <a:ext uri="{FF2B5EF4-FFF2-40B4-BE49-F238E27FC236}">
                  <a16:creationId xmlns:a16="http://schemas.microsoft.com/office/drawing/2014/main" id="{026EBF6A-4222-A4B2-A60C-933E9A03BF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5" y="2806"/>
              <a:ext cx="31" cy="51"/>
            </a:xfrm>
            <a:custGeom>
              <a:avLst/>
              <a:gdLst>
                <a:gd name="T0" fmla="*/ 20 w 14"/>
                <a:gd name="T1" fmla="*/ 70 h 21"/>
                <a:gd name="T2" fmla="*/ 44 w 14"/>
                <a:gd name="T3" fmla="*/ 260 h 21"/>
                <a:gd name="T4" fmla="*/ 109 w 14"/>
                <a:gd name="T5" fmla="*/ 289 h 21"/>
                <a:gd name="T6" fmla="*/ 153 w 14"/>
                <a:gd name="T7" fmla="*/ 189 h 21"/>
                <a:gd name="T8" fmla="*/ 89 w 14"/>
                <a:gd name="T9" fmla="*/ 12 h 21"/>
                <a:gd name="T10" fmla="*/ 20 w 14"/>
                <a:gd name="T11" fmla="*/ 7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21">
                  <a:moveTo>
                    <a:pt x="2" y="5"/>
                  </a:moveTo>
                  <a:cubicBezTo>
                    <a:pt x="0" y="10"/>
                    <a:pt x="2" y="15"/>
                    <a:pt x="4" y="18"/>
                  </a:cubicBezTo>
                  <a:cubicBezTo>
                    <a:pt x="6" y="20"/>
                    <a:pt x="8" y="21"/>
                    <a:pt x="10" y="20"/>
                  </a:cubicBezTo>
                  <a:cubicBezTo>
                    <a:pt x="12" y="19"/>
                    <a:pt x="13" y="17"/>
                    <a:pt x="14" y="13"/>
                  </a:cubicBezTo>
                  <a:cubicBezTo>
                    <a:pt x="14" y="9"/>
                    <a:pt x="12" y="2"/>
                    <a:pt x="8" y="1"/>
                  </a:cubicBezTo>
                  <a:cubicBezTo>
                    <a:pt x="6" y="0"/>
                    <a:pt x="4" y="1"/>
                    <a:pt x="2" y="5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7" name="Freeform 696">
              <a:extLst>
                <a:ext uri="{FF2B5EF4-FFF2-40B4-BE49-F238E27FC236}">
                  <a16:creationId xmlns:a16="http://schemas.microsoft.com/office/drawing/2014/main" id="{1A7D7BE1-F7E0-C702-2B3D-610567260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9" y="2755"/>
              <a:ext cx="31" cy="51"/>
            </a:xfrm>
            <a:custGeom>
              <a:avLst/>
              <a:gdLst>
                <a:gd name="T0" fmla="*/ 53 w 14"/>
                <a:gd name="T1" fmla="*/ 12 h 21"/>
                <a:gd name="T2" fmla="*/ 9 w 14"/>
                <a:gd name="T3" fmla="*/ 70 h 21"/>
                <a:gd name="T4" fmla="*/ 35 w 14"/>
                <a:gd name="T5" fmla="*/ 272 h 21"/>
                <a:gd name="T6" fmla="*/ 89 w 14"/>
                <a:gd name="T7" fmla="*/ 289 h 21"/>
                <a:gd name="T8" fmla="*/ 142 w 14"/>
                <a:gd name="T9" fmla="*/ 141 h 21"/>
                <a:gd name="T10" fmla="*/ 53 w 14"/>
                <a:gd name="T11" fmla="*/ 12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21">
                  <a:moveTo>
                    <a:pt x="5" y="1"/>
                  </a:moveTo>
                  <a:cubicBezTo>
                    <a:pt x="4" y="1"/>
                    <a:pt x="2" y="2"/>
                    <a:pt x="1" y="5"/>
                  </a:cubicBezTo>
                  <a:cubicBezTo>
                    <a:pt x="0" y="9"/>
                    <a:pt x="0" y="16"/>
                    <a:pt x="3" y="19"/>
                  </a:cubicBezTo>
                  <a:cubicBezTo>
                    <a:pt x="5" y="20"/>
                    <a:pt x="6" y="21"/>
                    <a:pt x="8" y="20"/>
                  </a:cubicBezTo>
                  <a:cubicBezTo>
                    <a:pt x="12" y="19"/>
                    <a:pt x="14" y="15"/>
                    <a:pt x="13" y="10"/>
                  </a:cubicBezTo>
                  <a:cubicBezTo>
                    <a:pt x="12" y="5"/>
                    <a:pt x="9" y="0"/>
                    <a:pt x="5" y="1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8" name="Freeform 697">
              <a:extLst>
                <a:ext uri="{FF2B5EF4-FFF2-40B4-BE49-F238E27FC236}">
                  <a16:creationId xmlns:a16="http://schemas.microsoft.com/office/drawing/2014/main" id="{D4377CE7-6CC5-6C76-CB06-652AD422C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0" y="2927"/>
              <a:ext cx="52" cy="86"/>
            </a:xfrm>
            <a:custGeom>
              <a:avLst/>
              <a:gdLst>
                <a:gd name="T0" fmla="*/ 129 w 23"/>
                <a:gd name="T1" fmla="*/ 12 h 35"/>
                <a:gd name="T2" fmla="*/ 129 w 23"/>
                <a:gd name="T3" fmla="*/ 12 h 35"/>
                <a:gd name="T4" fmla="*/ 36 w 23"/>
                <a:gd name="T5" fmla="*/ 295 h 35"/>
                <a:gd name="T6" fmla="*/ 45 w 23"/>
                <a:gd name="T7" fmla="*/ 344 h 35"/>
                <a:gd name="T8" fmla="*/ 118 w 23"/>
                <a:gd name="T9" fmla="*/ 506 h 35"/>
                <a:gd name="T10" fmla="*/ 183 w 23"/>
                <a:gd name="T11" fmla="*/ 477 h 35"/>
                <a:gd name="T12" fmla="*/ 219 w 23"/>
                <a:gd name="T13" fmla="*/ 61 h 35"/>
                <a:gd name="T14" fmla="*/ 129 w 23"/>
                <a:gd name="T15" fmla="*/ 12 h 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" h="35">
                  <a:moveTo>
                    <a:pt x="11" y="1"/>
                  </a:moveTo>
                  <a:cubicBezTo>
                    <a:pt x="11" y="1"/>
                    <a:pt x="11" y="1"/>
                    <a:pt x="11" y="1"/>
                  </a:cubicBezTo>
                  <a:cubicBezTo>
                    <a:pt x="2" y="4"/>
                    <a:pt x="0" y="13"/>
                    <a:pt x="3" y="20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5" y="28"/>
                    <a:pt x="7" y="33"/>
                    <a:pt x="10" y="34"/>
                  </a:cubicBezTo>
                  <a:cubicBezTo>
                    <a:pt x="12" y="35"/>
                    <a:pt x="14" y="34"/>
                    <a:pt x="16" y="32"/>
                  </a:cubicBezTo>
                  <a:cubicBezTo>
                    <a:pt x="20" y="28"/>
                    <a:pt x="23" y="10"/>
                    <a:pt x="19" y="4"/>
                  </a:cubicBezTo>
                  <a:cubicBezTo>
                    <a:pt x="17" y="1"/>
                    <a:pt x="14" y="0"/>
                    <a:pt x="11" y="1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9" name="Freeform 698">
              <a:extLst>
                <a:ext uri="{FF2B5EF4-FFF2-40B4-BE49-F238E27FC236}">
                  <a16:creationId xmlns:a16="http://schemas.microsoft.com/office/drawing/2014/main" id="{D25EF849-9A67-EA79-299B-A4871FC334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2728"/>
              <a:ext cx="50" cy="68"/>
            </a:xfrm>
            <a:custGeom>
              <a:avLst/>
              <a:gdLst>
                <a:gd name="T0" fmla="*/ 130 w 22"/>
                <a:gd name="T1" fmla="*/ 0 h 28"/>
                <a:gd name="T2" fmla="*/ 25 w 22"/>
                <a:gd name="T3" fmla="*/ 100 h 28"/>
                <a:gd name="T4" fmla="*/ 82 w 22"/>
                <a:gd name="T5" fmla="*/ 389 h 28"/>
                <a:gd name="T6" fmla="*/ 155 w 22"/>
                <a:gd name="T7" fmla="*/ 372 h 28"/>
                <a:gd name="T8" fmla="*/ 232 w 22"/>
                <a:gd name="T9" fmla="*/ 58 h 28"/>
                <a:gd name="T10" fmla="*/ 130 w 22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28">
                  <a:moveTo>
                    <a:pt x="11" y="0"/>
                  </a:moveTo>
                  <a:cubicBezTo>
                    <a:pt x="6" y="0"/>
                    <a:pt x="3" y="3"/>
                    <a:pt x="2" y="7"/>
                  </a:cubicBezTo>
                  <a:cubicBezTo>
                    <a:pt x="0" y="14"/>
                    <a:pt x="2" y="25"/>
                    <a:pt x="7" y="27"/>
                  </a:cubicBezTo>
                  <a:cubicBezTo>
                    <a:pt x="9" y="28"/>
                    <a:pt x="11" y="28"/>
                    <a:pt x="13" y="26"/>
                  </a:cubicBezTo>
                  <a:cubicBezTo>
                    <a:pt x="18" y="20"/>
                    <a:pt x="22" y="10"/>
                    <a:pt x="20" y="4"/>
                  </a:cubicBezTo>
                  <a:cubicBezTo>
                    <a:pt x="19" y="2"/>
                    <a:pt x="17" y="0"/>
                    <a:pt x="11" y="0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0" name="Freeform 699">
              <a:extLst>
                <a:ext uri="{FF2B5EF4-FFF2-40B4-BE49-F238E27FC236}">
                  <a16:creationId xmlns:a16="http://schemas.microsoft.com/office/drawing/2014/main" id="{27104D7E-7EA4-7E82-ECE5-5DBB77B90D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" y="2689"/>
              <a:ext cx="44" cy="39"/>
            </a:xfrm>
            <a:custGeom>
              <a:avLst/>
              <a:gdLst>
                <a:gd name="T0" fmla="*/ 123 w 19"/>
                <a:gd name="T1" fmla="*/ 0 h 16"/>
                <a:gd name="T2" fmla="*/ 123 w 19"/>
                <a:gd name="T3" fmla="*/ 0 h 16"/>
                <a:gd name="T4" fmla="*/ 12 w 19"/>
                <a:gd name="T5" fmla="*/ 71 h 16"/>
                <a:gd name="T6" fmla="*/ 37 w 19"/>
                <a:gd name="T7" fmla="*/ 190 h 16"/>
                <a:gd name="T8" fmla="*/ 151 w 19"/>
                <a:gd name="T9" fmla="*/ 219 h 16"/>
                <a:gd name="T10" fmla="*/ 225 w 19"/>
                <a:gd name="T11" fmla="*/ 90 h 16"/>
                <a:gd name="T12" fmla="*/ 123 w 19"/>
                <a:gd name="T13" fmla="*/ 0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16">
                  <a:moveTo>
                    <a:pt x="1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6" y="0"/>
                    <a:pt x="3" y="2"/>
                    <a:pt x="1" y="5"/>
                  </a:cubicBezTo>
                  <a:cubicBezTo>
                    <a:pt x="0" y="8"/>
                    <a:pt x="1" y="11"/>
                    <a:pt x="3" y="13"/>
                  </a:cubicBezTo>
                  <a:cubicBezTo>
                    <a:pt x="5" y="16"/>
                    <a:pt x="9" y="16"/>
                    <a:pt x="12" y="15"/>
                  </a:cubicBezTo>
                  <a:cubicBezTo>
                    <a:pt x="16" y="14"/>
                    <a:pt x="19" y="10"/>
                    <a:pt x="18" y="6"/>
                  </a:cubicBezTo>
                  <a:cubicBezTo>
                    <a:pt x="18" y="4"/>
                    <a:pt x="17" y="0"/>
                    <a:pt x="10" y="0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1" name="Freeform 700">
              <a:extLst>
                <a:ext uri="{FF2B5EF4-FFF2-40B4-BE49-F238E27FC236}">
                  <a16:creationId xmlns:a16="http://schemas.microsoft.com/office/drawing/2014/main" id="{227BC902-CD1D-4146-FFEE-642B6BB71E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7" y="2735"/>
              <a:ext cx="36" cy="44"/>
            </a:xfrm>
            <a:custGeom>
              <a:avLst/>
              <a:gdLst>
                <a:gd name="T0" fmla="*/ 25 w 16"/>
                <a:gd name="T1" fmla="*/ 71 h 18"/>
                <a:gd name="T2" fmla="*/ 11 w 16"/>
                <a:gd name="T3" fmla="*/ 203 h 18"/>
                <a:gd name="T4" fmla="*/ 92 w 16"/>
                <a:gd name="T5" fmla="*/ 264 h 18"/>
                <a:gd name="T6" fmla="*/ 182 w 16"/>
                <a:gd name="T7" fmla="*/ 132 h 18"/>
                <a:gd name="T8" fmla="*/ 117 w 16"/>
                <a:gd name="T9" fmla="*/ 12 h 18"/>
                <a:gd name="T10" fmla="*/ 25 w 16"/>
                <a:gd name="T11" fmla="*/ 71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" h="18">
                  <a:moveTo>
                    <a:pt x="2" y="5"/>
                  </a:moveTo>
                  <a:cubicBezTo>
                    <a:pt x="0" y="8"/>
                    <a:pt x="0" y="12"/>
                    <a:pt x="1" y="14"/>
                  </a:cubicBezTo>
                  <a:cubicBezTo>
                    <a:pt x="2" y="16"/>
                    <a:pt x="4" y="18"/>
                    <a:pt x="8" y="18"/>
                  </a:cubicBezTo>
                  <a:cubicBezTo>
                    <a:pt x="13" y="18"/>
                    <a:pt x="15" y="13"/>
                    <a:pt x="16" y="9"/>
                  </a:cubicBezTo>
                  <a:cubicBezTo>
                    <a:pt x="16" y="5"/>
                    <a:pt x="13" y="1"/>
                    <a:pt x="10" y="1"/>
                  </a:cubicBezTo>
                  <a:cubicBezTo>
                    <a:pt x="7" y="0"/>
                    <a:pt x="4" y="2"/>
                    <a:pt x="2" y="5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" name="Freeform 701">
              <a:extLst>
                <a:ext uri="{FF2B5EF4-FFF2-40B4-BE49-F238E27FC236}">
                  <a16:creationId xmlns:a16="http://schemas.microsoft.com/office/drawing/2014/main" id="{DDE591DA-C996-8D1C-1701-80D8A5812E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76" y="2801"/>
              <a:ext cx="37" cy="39"/>
            </a:xfrm>
            <a:custGeom>
              <a:avLst/>
              <a:gdLst>
                <a:gd name="T0" fmla="*/ 37 w 16"/>
                <a:gd name="T1" fmla="*/ 29 h 16"/>
                <a:gd name="T2" fmla="*/ 28 w 16"/>
                <a:gd name="T3" fmla="*/ 161 h 16"/>
                <a:gd name="T4" fmla="*/ 123 w 16"/>
                <a:gd name="T5" fmla="*/ 232 h 16"/>
                <a:gd name="T6" fmla="*/ 199 w 16"/>
                <a:gd name="T7" fmla="*/ 144 h 16"/>
                <a:gd name="T8" fmla="*/ 199 w 16"/>
                <a:gd name="T9" fmla="*/ 132 h 16"/>
                <a:gd name="T10" fmla="*/ 134 w 16"/>
                <a:gd name="T11" fmla="*/ 12 h 16"/>
                <a:gd name="T12" fmla="*/ 37 w 16"/>
                <a:gd name="T13" fmla="*/ 29 h 16"/>
                <a:gd name="T14" fmla="*/ 134 w 16"/>
                <a:gd name="T15" fmla="*/ 12 h 16"/>
                <a:gd name="T16" fmla="*/ 134 w 16"/>
                <a:gd name="T17" fmla="*/ 12 h 16"/>
                <a:gd name="T18" fmla="*/ 134 w 16"/>
                <a:gd name="T19" fmla="*/ 12 h 16"/>
                <a:gd name="T20" fmla="*/ 134 w 16"/>
                <a:gd name="T21" fmla="*/ 12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" h="16">
                  <a:moveTo>
                    <a:pt x="3" y="2"/>
                  </a:moveTo>
                  <a:cubicBezTo>
                    <a:pt x="1" y="5"/>
                    <a:pt x="0" y="8"/>
                    <a:pt x="2" y="11"/>
                  </a:cubicBezTo>
                  <a:cubicBezTo>
                    <a:pt x="3" y="15"/>
                    <a:pt x="6" y="16"/>
                    <a:pt x="10" y="16"/>
                  </a:cubicBezTo>
                  <a:cubicBezTo>
                    <a:pt x="13" y="16"/>
                    <a:pt x="16" y="13"/>
                    <a:pt x="16" y="10"/>
                  </a:cubicBezTo>
                  <a:cubicBezTo>
                    <a:pt x="16" y="10"/>
                    <a:pt x="16" y="10"/>
                    <a:pt x="16" y="9"/>
                  </a:cubicBezTo>
                  <a:cubicBezTo>
                    <a:pt x="16" y="6"/>
                    <a:pt x="14" y="3"/>
                    <a:pt x="11" y="1"/>
                  </a:cubicBezTo>
                  <a:cubicBezTo>
                    <a:pt x="6" y="0"/>
                    <a:pt x="4" y="1"/>
                    <a:pt x="3" y="2"/>
                  </a:cubicBezTo>
                  <a:close/>
                  <a:moveTo>
                    <a:pt x="11" y="1"/>
                  </a:move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" name="Freeform 702">
              <a:extLst>
                <a:ext uri="{FF2B5EF4-FFF2-40B4-BE49-F238E27FC236}">
                  <a16:creationId xmlns:a16="http://schemas.microsoft.com/office/drawing/2014/main" id="{3A05E8AE-7ED7-50BA-0230-EB26A2890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4" y="2806"/>
              <a:ext cx="41" cy="63"/>
            </a:xfrm>
            <a:custGeom>
              <a:avLst/>
              <a:gdLst>
                <a:gd name="T0" fmla="*/ 109 w 18"/>
                <a:gd name="T1" fmla="*/ 0 h 26"/>
                <a:gd name="T2" fmla="*/ 109 w 18"/>
                <a:gd name="T3" fmla="*/ 0 h 26"/>
                <a:gd name="T4" fmla="*/ 93 w 18"/>
                <a:gd name="T5" fmla="*/ 0 h 26"/>
                <a:gd name="T6" fmla="*/ 93 w 18"/>
                <a:gd name="T7" fmla="*/ 0 h 26"/>
                <a:gd name="T8" fmla="*/ 93 w 18"/>
                <a:gd name="T9" fmla="*/ 12 h 26"/>
                <a:gd name="T10" fmla="*/ 11 w 18"/>
                <a:gd name="T11" fmla="*/ 111 h 26"/>
                <a:gd name="T12" fmla="*/ 0 w 18"/>
                <a:gd name="T13" fmla="*/ 199 h 26"/>
                <a:gd name="T14" fmla="*/ 48 w 18"/>
                <a:gd name="T15" fmla="*/ 330 h 26"/>
                <a:gd name="T16" fmla="*/ 141 w 18"/>
                <a:gd name="T17" fmla="*/ 330 h 26"/>
                <a:gd name="T18" fmla="*/ 187 w 18"/>
                <a:gd name="T19" fmla="*/ 70 h 26"/>
                <a:gd name="T20" fmla="*/ 109 w 18"/>
                <a:gd name="T21" fmla="*/ 0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" h="26">
                  <a:moveTo>
                    <a:pt x="9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1"/>
                    <a:pt x="8" y="1"/>
                  </a:cubicBezTo>
                  <a:cubicBezTo>
                    <a:pt x="5" y="1"/>
                    <a:pt x="2" y="4"/>
                    <a:pt x="1" y="8"/>
                  </a:cubicBezTo>
                  <a:cubicBezTo>
                    <a:pt x="0" y="10"/>
                    <a:pt x="0" y="12"/>
                    <a:pt x="0" y="14"/>
                  </a:cubicBezTo>
                  <a:cubicBezTo>
                    <a:pt x="0" y="18"/>
                    <a:pt x="1" y="22"/>
                    <a:pt x="4" y="23"/>
                  </a:cubicBezTo>
                  <a:cubicBezTo>
                    <a:pt x="5" y="24"/>
                    <a:pt x="8" y="26"/>
                    <a:pt x="12" y="23"/>
                  </a:cubicBezTo>
                  <a:cubicBezTo>
                    <a:pt x="17" y="19"/>
                    <a:pt x="18" y="10"/>
                    <a:pt x="16" y="5"/>
                  </a:cubicBezTo>
                  <a:cubicBezTo>
                    <a:pt x="15" y="1"/>
                    <a:pt x="12" y="0"/>
                    <a:pt x="9" y="0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4" name="Freeform 703">
              <a:extLst>
                <a:ext uri="{FF2B5EF4-FFF2-40B4-BE49-F238E27FC236}">
                  <a16:creationId xmlns:a16="http://schemas.microsoft.com/office/drawing/2014/main" id="{B4F218E7-64FE-9D95-2B1A-19C9492335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87" y="2862"/>
              <a:ext cx="39" cy="43"/>
            </a:xfrm>
            <a:custGeom>
              <a:avLst/>
              <a:gdLst>
                <a:gd name="T0" fmla="*/ 37 w 17"/>
                <a:gd name="T1" fmla="*/ 29 h 18"/>
                <a:gd name="T2" fmla="*/ 25 w 17"/>
                <a:gd name="T3" fmla="*/ 165 h 18"/>
                <a:gd name="T4" fmla="*/ 110 w 17"/>
                <a:gd name="T5" fmla="*/ 246 h 18"/>
                <a:gd name="T6" fmla="*/ 204 w 17"/>
                <a:gd name="T7" fmla="*/ 165 h 18"/>
                <a:gd name="T8" fmla="*/ 204 w 17"/>
                <a:gd name="T9" fmla="*/ 136 h 18"/>
                <a:gd name="T10" fmla="*/ 131 w 17"/>
                <a:gd name="T11" fmla="*/ 29 h 18"/>
                <a:gd name="T12" fmla="*/ 37 w 17"/>
                <a:gd name="T13" fmla="*/ 29 h 18"/>
                <a:gd name="T14" fmla="*/ 131 w 17"/>
                <a:gd name="T15" fmla="*/ 29 h 18"/>
                <a:gd name="T16" fmla="*/ 131 w 17"/>
                <a:gd name="T17" fmla="*/ 29 h 18"/>
                <a:gd name="T18" fmla="*/ 131 w 17"/>
                <a:gd name="T19" fmla="*/ 29 h 18"/>
                <a:gd name="T20" fmla="*/ 131 w 17"/>
                <a:gd name="T21" fmla="*/ 29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" h="18">
                  <a:moveTo>
                    <a:pt x="3" y="2"/>
                  </a:moveTo>
                  <a:cubicBezTo>
                    <a:pt x="1" y="4"/>
                    <a:pt x="0" y="8"/>
                    <a:pt x="2" y="12"/>
                  </a:cubicBezTo>
                  <a:cubicBezTo>
                    <a:pt x="3" y="15"/>
                    <a:pt x="6" y="18"/>
                    <a:pt x="9" y="18"/>
                  </a:cubicBezTo>
                  <a:cubicBezTo>
                    <a:pt x="13" y="18"/>
                    <a:pt x="16" y="15"/>
                    <a:pt x="17" y="12"/>
                  </a:cubicBezTo>
                  <a:cubicBezTo>
                    <a:pt x="17" y="11"/>
                    <a:pt x="17" y="11"/>
                    <a:pt x="17" y="10"/>
                  </a:cubicBezTo>
                  <a:cubicBezTo>
                    <a:pt x="17" y="7"/>
                    <a:pt x="15" y="4"/>
                    <a:pt x="11" y="2"/>
                  </a:cubicBezTo>
                  <a:cubicBezTo>
                    <a:pt x="7" y="0"/>
                    <a:pt x="4" y="1"/>
                    <a:pt x="3" y="2"/>
                  </a:cubicBezTo>
                  <a:close/>
                  <a:moveTo>
                    <a:pt x="11" y="2"/>
                  </a:move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5" name="Freeform 704">
              <a:extLst>
                <a:ext uri="{FF2B5EF4-FFF2-40B4-BE49-F238E27FC236}">
                  <a16:creationId xmlns:a16="http://schemas.microsoft.com/office/drawing/2014/main" id="{F84F9B64-B31B-45B5-29C2-715E022AA4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2918"/>
              <a:ext cx="32" cy="39"/>
            </a:xfrm>
            <a:custGeom>
              <a:avLst/>
              <a:gdLst>
                <a:gd name="T0" fmla="*/ 94 w 14"/>
                <a:gd name="T1" fmla="*/ 0 h 16"/>
                <a:gd name="T2" fmla="*/ 94 w 14"/>
                <a:gd name="T3" fmla="*/ 0 h 16"/>
                <a:gd name="T4" fmla="*/ 11 w 14"/>
                <a:gd name="T5" fmla="*/ 119 h 16"/>
                <a:gd name="T6" fmla="*/ 25 w 14"/>
                <a:gd name="T7" fmla="*/ 219 h 16"/>
                <a:gd name="T8" fmla="*/ 94 w 14"/>
                <a:gd name="T9" fmla="*/ 219 h 16"/>
                <a:gd name="T10" fmla="*/ 158 w 14"/>
                <a:gd name="T11" fmla="*/ 59 h 16"/>
                <a:gd name="T12" fmla="*/ 94 w 14"/>
                <a:gd name="T13" fmla="*/ 0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16">
                  <a:moveTo>
                    <a:pt x="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1"/>
                    <a:pt x="2" y="5"/>
                    <a:pt x="1" y="8"/>
                  </a:cubicBezTo>
                  <a:cubicBezTo>
                    <a:pt x="0" y="11"/>
                    <a:pt x="1" y="13"/>
                    <a:pt x="2" y="15"/>
                  </a:cubicBezTo>
                  <a:cubicBezTo>
                    <a:pt x="3" y="15"/>
                    <a:pt x="5" y="16"/>
                    <a:pt x="8" y="15"/>
                  </a:cubicBezTo>
                  <a:cubicBezTo>
                    <a:pt x="12" y="14"/>
                    <a:pt x="14" y="7"/>
                    <a:pt x="13" y="4"/>
                  </a:cubicBezTo>
                  <a:cubicBezTo>
                    <a:pt x="13" y="1"/>
                    <a:pt x="11" y="0"/>
                    <a:pt x="8" y="0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6" name="Freeform 705">
              <a:extLst>
                <a:ext uri="{FF2B5EF4-FFF2-40B4-BE49-F238E27FC236}">
                  <a16:creationId xmlns:a16="http://schemas.microsoft.com/office/drawing/2014/main" id="{EA23E67D-E58A-7D8A-B11C-02BC6FBAA6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" y="3453"/>
              <a:ext cx="41" cy="48"/>
            </a:xfrm>
            <a:custGeom>
              <a:avLst/>
              <a:gdLst>
                <a:gd name="T0" fmla="*/ 57 w 18"/>
                <a:gd name="T1" fmla="*/ 41 h 20"/>
                <a:gd name="T2" fmla="*/ 57 w 18"/>
                <a:gd name="T3" fmla="*/ 41 h 20"/>
                <a:gd name="T4" fmla="*/ 36 w 18"/>
                <a:gd name="T5" fmla="*/ 235 h 20"/>
                <a:gd name="T6" fmla="*/ 175 w 18"/>
                <a:gd name="T7" fmla="*/ 206 h 20"/>
                <a:gd name="T8" fmla="*/ 203 w 18"/>
                <a:gd name="T9" fmla="*/ 70 h 20"/>
                <a:gd name="T10" fmla="*/ 141 w 18"/>
                <a:gd name="T11" fmla="*/ 0 h 20"/>
                <a:gd name="T12" fmla="*/ 57 w 18"/>
                <a:gd name="T13" fmla="*/ 41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20">
                  <a:moveTo>
                    <a:pt x="5" y="3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0" y="9"/>
                    <a:pt x="0" y="15"/>
                    <a:pt x="3" y="17"/>
                  </a:cubicBezTo>
                  <a:cubicBezTo>
                    <a:pt x="6" y="20"/>
                    <a:pt x="11" y="20"/>
                    <a:pt x="15" y="15"/>
                  </a:cubicBezTo>
                  <a:cubicBezTo>
                    <a:pt x="17" y="13"/>
                    <a:pt x="18" y="9"/>
                    <a:pt x="17" y="5"/>
                  </a:cubicBezTo>
                  <a:cubicBezTo>
                    <a:pt x="16" y="3"/>
                    <a:pt x="14" y="0"/>
                    <a:pt x="12" y="0"/>
                  </a:cubicBezTo>
                  <a:cubicBezTo>
                    <a:pt x="10" y="0"/>
                    <a:pt x="8" y="0"/>
                    <a:pt x="5" y="3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7" name="Freeform 706">
              <a:extLst>
                <a:ext uri="{FF2B5EF4-FFF2-40B4-BE49-F238E27FC236}">
                  <a16:creationId xmlns:a16="http://schemas.microsoft.com/office/drawing/2014/main" id="{B6F31D7F-8905-76F8-D253-476245C34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3" y="3436"/>
              <a:ext cx="30" cy="36"/>
            </a:xfrm>
            <a:custGeom>
              <a:avLst/>
              <a:gdLst>
                <a:gd name="T0" fmla="*/ 85 w 13"/>
                <a:gd name="T1" fmla="*/ 0 h 15"/>
                <a:gd name="T2" fmla="*/ 12 w 13"/>
                <a:gd name="T3" fmla="*/ 70 h 15"/>
                <a:gd name="T4" fmla="*/ 12 w 13"/>
                <a:gd name="T5" fmla="*/ 70 h 15"/>
                <a:gd name="T6" fmla="*/ 12 w 13"/>
                <a:gd name="T7" fmla="*/ 70 h 15"/>
                <a:gd name="T8" fmla="*/ 0 w 13"/>
                <a:gd name="T9" fmla="*/ 127 h 15"/>
                <a:gd name="T10" fmla="*/ 37 w 13"/>
                <a:gd name="T11" fmla="*/ 197 h 15"/>
                <a:gd name="T12" fmla="*/ 150 w 13"/>
                <a:gd name="T13" fmla="*/ 127 h 15"/>
                <a:gd name="T14" fmla="*/ 150 w 13"/>
                <a:gd name="T15" fmla="*/ 29 h 15"/>
                <a:gd name="T16" fmla="*/ 85 w 13"/>
                <a:gd name="T17" fmla="*/ 0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" h="15">
                  <a:moveTo>
                    <a:pt x="7" y="0"/>
                  </a:moveTo>
                  <a:cubicBezTo>
                    <a:pt x="4" y="1"/>
                    <a:pt x="2" y="2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7"/>
                    <a:pt x="0" y="8"/>
                    <a:pt x="0" y="9"/>
                  </a:cubicBezTo>
                  <a:cubicBezTo>
                    <a:pt x="0" y="12"/>
                    <a:pt x="1" y="13"/>
                    <a:pt x="3" y="14"/>
                  </a:cubicBezTo>
                  <a:cubicBezTo>
                    <a:pt x="6" y="15"/>
                    <a:pt x="9" y="14"/>
                    <a:pt x="12" y="9"/>
                  </a:cubicBezTo>
                  <a:cubicBezTo>
                    <a:pt x="13" y="6"/>
                    <a:pt x="12" y="3"/>
                    <a:pt x="12" y="2"/>
                  </a:cubicBezTo>
                  <a:cubicBezTo>
                    <a:pt x="11" y="1"/>
                    <a:pt x="9" y="0"/>
                    <a:pt x="7" y="0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8" name="Freeform 707">
              <a:extLst>
                <a:ext uri="{FF2B5EF4-FFF2-40B4-BE49-F238E27FC236}">
                  <a16:creationId xmlns:a16="http://schemas.microsoft.com/office/drawing/2014/main" id="{E08ACD64-DF24-62C9-6B47-5DFF3AA57B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62" y="3387"/>
              <a:ext cx="50" cy="63"/>
            </a:xfrm>
            <a:custGeom>
              <a:avLst/>
              <a:gdLst>
                <a:gd name="T0" fmla="*/ 73 w 22"/>
                <a:gd name="T1" fmla="*/ 87 h 26"/>
                <a:gd name="T2" fmla="*/ 25 w 22"/>
                <a:gd name="T3" fmla="*/ 310 h 26"/>
                <a:gd name="T4" fmla="*/ 139 w 22"/>
                <a:gd name="T5" fmla="*/ 371 h 26"/>
                <a:gd name="T6" fmla="*/ 259 w 22"/>
                <a:gd name="T7" fmla="*/ 158 h 26"/>
                <a:gd name="T8" fmla="*/ 259 w 22"/>
                <a:gd name="T9" fmla="*/ 141 h 26"/>
                <a:gd name="T10" fmla="*/ 186 w 22"/>
                <a:gd name="T11" fmla="*/ 12 h 26"/>
                <a:gd name="T12" fmla="*/ 73 w 22"/>
                <a:gd name="T13" fmla="*/ 87 h 26"/>
                <a:gd name="T14" fmla="*/ 139 w 22"/>
                <a:gd name="T15" fmla="*/ 371 h 26"/>
                <a:gd name="T16" fmla="*/ 139 w 22"/>
                <a:gd name="T17" fmla="*/ 371 h 26"/>
                <a:gd name="T18" fmla="*/ 155 w 22"/>
                <a:gd name="T19" fmla="*/ 371 h 26"/>
                <a:gd name="T20" fmla="*/ 139 w 22"/>
                <a:gd name="T21" fmla="*/ 371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" h="26">
                  <a:moveTo>
                    <a:pt x="6" y="6"/>
                  </a:moveTo>
                  <a:cubicBezTo>
                    <a:pt x="2" y="11"/>
                    <a:pt x="0" y="18"/>
                    <a:pt x="2" y="22"/>
                  </a:cubicBezTo>
                  <a:cubicBezTo>
                    <a:pt x="4" y="24"/>
                    <a:pt x="6" y="26"/>
                    <a:pt x="12" y="26"/>
                  </a:cubicBezTo>
                  <a:cubicBezTo>
                    <a:pt x="17" y="25"/>
                    <a:pt x="21" y="18"/>
                    <a:pt x="22" y="11"/>
                  </a:cubicBezTo>
                  <a:cubicBezTo>
                    <a:pt x="22" y="11"/>
                    <a:pt x="22" y="10"/>
                    <a:pt x="22" y="10"/>
                  </a:cubicBezTo>
                  <a:cubicBezTo>
                    <a:pt x="22" y="5"/>
                    <a:pt x="19" y="2"/>
                    <a:pt x="16" y="1"/>
                  </a:cubicBezTo>
                  <a:cubicBezTo>
                    <a:pt x="12" y="0"/>
                    <a:pt x="9" y="2"/>
                    <a:pt x="6" y="6"/>
                  </a:cubicBezTo>
                  <a:close/>
                  <a:moveTo>
                    <a:pt x="12" y="26"/>
                  </a:move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3" y="26"/>
                    <a:pt x="13" y="26"/>
                  </a:cubicBezTo>
                  <a:cubicBezTo>
                    <a:pt x="13" y="26"/>
                    <a:pt x="12" y="26"/>
                    <a:pt x="12" y="26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9" name="Freeform 708">
              <a:extLst>
                <a:ext uri="{FF2B5EF4-FFF2-40B4-BE49-F238E27FC236}">
                  <a16:creationId xmlns:a16="http://schemas.microsoft.com/office/drawing/2014/main" id="{7EECA100-10FF-91FE-6A7D-0ABB9F8149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3489"/>
              <a:ext cx="53" cy="49"/>
            </a:xfrm>
            <a:custGeom>
              <a:avLst/>
              <a:gdLst>
                <a:gd name="T0" fmla="*/ 37 w 23"/>
                <a:gd name="T1" fmla="*/ 71 h 20"/>
                <a:gd name="T2" fmla="*/ 28 w 23"/>
                <a:gd name="T3" fmla="*/ 223 h 20"/>
                <a:gd name="T4" fmla="*/ 187 w 23"/>
                <a:gd name="T5" fmla="*/ 265 h 20"/>
                <a:gd name="T6" fmla="*/ 281 w 23"/>
                <a:gd name="T7" fmla="*/ 132 h 20"/>
                <a:gd name="T8" fmla="*/ 196 w 23"/>
                <a:gd name="T9" fmla="*/ 29 h 20"/>
                <a:gd name="T10" fmla="*/ 196 w 23"/>
                <a:gd name="T11" fmla="*/ 29 h 20"/>
                <a:gd name="T12" fmla="*/ 37 w 23"/>
                <a:gd name="T13" fmla="*/ 71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20">
                  <a:moveTo>
                    <a:pt x="3" y="5"/>
                  </a:moveTo>
                  <a:cubicBezTo>
                    <a:pt x="0" y="8"/>
                    <a:pt x="0" y="12"/>
                    <a:pt x="2" y="15"/>
                  </a:cubicBezTo>
                  <a:cubicBezTo>
                    <a:pt x="3" y="17"/>
                    <a:pt x="7" y="20"/>
                    <a:pt x="15" y="18"/>
                  </a:cubicBezTo>
                  <a:cubicBezTo>
                    <a:pt x="19" y="17"/>
                    <a:pt x="23" y="13"/>
                    <a:pt x="23" y="9"/>
                  </a:cubicBezTo>
                  <a:cubicBezTo>
                    <a:pt x="23" y="7"/>
                    <a:pt x="22" y="4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0" y="0"/>
                    <a:pt x="5" y="1"/>
                    <a:pt x="3" y="5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0" name="Freeform 709">
              <a:extLst>
                <a:ext uri="{FF2B5EF4-FFF2-40B4-BE49-F238E27FC236}">
                  <a16:creationId xmlns:a16="http://schemas.microsoft.com/office/drawing/2014/main" id="{E93CFC88-0C77-8B08-AA26-289BEFBD141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10" y="3399"/>
              <a:ext cx="41" cy="44"/>
            </a:xfrm>
            <a:custGeom>
              <a:avLst/>
              <a:gdLst>
                <a:gd name="T0" fmla="*/ 11 w 18"/>
                <a:gd name="T1" fmla="*/ 59 h 18"/>
                <a:gd name="T2" fmla="*/ 0 w 18"/>
                <a:gd name="T3" fmla="*/ 103 h 18"/>
                <a:gd name="T4" fmla="*/ 0 w 18"/>
                <a:gd name="T5" fmla="*/ 132 h 18"/>
                <a:gd name="T6" fmla="*/ 109 w 18"/>
                <a:gd name="T7" fmla="*/ 252 h 18"/>
                <a:gd name="T8" fmla="*/ 187 w 18"/>
                <a:gd name="T9" fmla="*/ 191 h 18"/>
                <a:gd name="T10" fmla="*/ 166 w 18"/>
                <a:gd name="T11" fmla="*/ 59 h 18"/>
                <a:gd name="T12" fmla="*/ 11 w 18"/>
                <a:gd name="T13" fmla="*/ 59 h 18"/>
                <a:gd name="T14" fmla="*/ 11 w 18"/>
                <a:gd name="T15" fmla="*/ 59 h 18"/>
                <a:gd name="T16" fmla="*/ 11 w 18"/>
                <a:gd name="T17" fmla="*/ 59 h 18"/>
                <a:gd name="T18" fmla="*/ 11 w 18"/>
                <a:gd name="T19" fmla="*/ 59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" h="18">
                  <a:moveTo>
                    <a:pt x="1" y="4"/>
                  </a:moveTo>
                  <a:cubicBezTo>
                    <a:pt x="0" y="4"/>
                    <a:pt x="0" y="5"/>
                    <a:pt x="0" y="7"/>
                  </a:cubicBezTo>
                  <a:cubicBezTo>
                    <a:pt x="0" y="8"/>
                    <a:pt x="0" y="8"/>
                    <a:pt x="0" y="9"/>
                  </a:cubicBezTo>
                  <a:cubicBezTo>
                    <a:pt x="1" y="13"/>
                    <a:pt x="5" y="17"/>
                    <a:pt x="9" y="17"/>
                  </a:cubicBezTo>
                  <a:cubicBezTo>
                    <a:pt x="11" y="18"/>
                    <a:pt x="14" y="17"/>
                    <a:pt x="16" y="13"/>
                  </a:cubicBezTo>
                  <a:cubicBezTo>
                    <a:pt x="18" y="10"/>
                    <a:pt x="18" y="6"/>
                    <a:pt x="14" y="4"/>
                  </a:cubicBezTo>
                  <a:cubicBezTo>
                    <a:pt x="11" y="1"/>
                    <a:pt x="5" y="0"/>
                    <a:pt x="1" y="4"/>
                  </a:cubicBezTo>
                  <a:close/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1" name="Freeform 710">
              <a:extLst>
                <a:ext uri="{FF2B5EF4-FFF2-40B4-BE49-F238E27FC236}">
                  <a16:creationId xmlns:a16="http://schemas.microsoft.com/office/drawing/2014/main" id="{78D53BA7-6B13-33EF-FDF4-AA82AFFCB3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92" y="3334"/>
              <a:ext cx="43" cy="63"/>
            </a:xfrm>
            <a:custGeom>
              <a:avLst/>
              <a:gdLst>
                <a:gd name="T0" fmla="*/ 72 w 19"/>
                <a:gd name="T1" fmla="*/ 12 h 26"/>
                <a:gd name="T2" fmla="*/ 36 w 19"/>
                <a:gd name="T3" fmla="*/ 281 h 26"/>
                <a:gd name="T4" fmla="*/ 163 w 19"/>
                <a:gd name="T5" fmla="*/ 342 h 26"/>
                <a:gd name="T6" fmla="*/ 220 w 19"/>
                <a:gd name="T7" fmla="*/ 269 h 26"/>
                <a:gd name="T8" fmla="*/ 220 w 19"/>
                <a:gd name="T9" fmla="*/ 240 h 26"/>
                <a:gd name="T10" fmla="*/ 138 w 19"/>
                <a:gd name="T11" fmla="*/ 29 h 26"/>
                <a:gd name="T12" fmla="*/ 72 w 19"/>
                <a:gd name="T13" fmla="*/ 12 h 26"/>
                <a:gd name="T14" fmla="*/ 163 w 19"/>
                <a:gd name="T15" fmla="*/ 342 h 26"/>
                <a:gd name="T16" fmla="*/ 163 w 19"/>
                <a:gd name="T17" fmla="*/ 342 h 26"/>
                <a:gd name="T18" fmla="*/ 163 w 19"/>
                <a:gd name="T19" fmla="*/ 342 h 26"/>
                <a:gd name="T20" fmla="*/ 163 w 19"/>
                <a:gd name="T21" fmla="*/ 342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" h="26">
                  <a:moveTo>
                    <a:pt x="6" y="1"/>
                  </a:moveTo>
                  <a:cubicBezTo>
                    <a:pt x="2" y="4"/>
                    <a:pt x="0" y="13"/>
                    <a:pt x="3" y="20"/>
                  </a:cubicBezTo>
                  <a:cubicBezTo>
                    <a:pt x="5" y="24"/>
                    <a:pt x="9" y="26"/>
                    <a:pt x="14" y="24"/>
                  </a:cubicBezTo>
                  <a:cubicBezTo>
                    <a:pt x="17" y="24"/>
                    <a:pt x="18" y="22"/>
                    <a:pt x="19" y="19"/>
                  </a:cubicBezTo>
                  <a:cubicBezTo>
                    <a:pt x="19" y="18"/>
                    <a:pt x="19" y="18"/>
                    <a:pt x="19" y="17"/>
                  </a:cubicBezTo>
                  <a:cubicBezTo>
                    <a:pt x="19" y="12"/>
                    <a:pt x="15" y="4"/>
                    <a:pt x="12" y="2"/>
                  </a:cubicBezTo>
                  <a:cubicBezTo>
                    <a:pt x="9" y="0"/>
                    <a:pt x="7" y="1"/>
                    <a:pt x="6" y="1"/>
                  </a:cubicBezTo>
                  <a:close/>
                  <a:moveTo>
                    <a:pt x="14" y="24"/>
                  </a:move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2" name="Freeform 711">
              <a:extLst>
                <a:ext uri="{FF2B5EF4-FFF2-40B4-BE49-F238E27FC236}">
                  <a16:creationId xmlns:a16="http://schemas.microsoft.com/office/drawing/2014/main" id="{DC891A3F-98AB-41E1-DDBA-AEFA00847A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40" y="3356"/>
              <a:ext cx="50" cy="65"/>
            </a:xfrm>
            <a:custGeom>
              <a:avLst/>
              <a:gdLst>
                <a:gd name="T0" fmla="*/ 45 w 22"/>
                <a:gd name="T1" fmla="*/ 29 h 27"/>
                <a:gd name="T2" fmla="*/ 0 w 22"/>
                <a:gd name="T3" fmla="*/ 128 h 27"/>
                <a:gd name="T4" fmla="*/ 0 w 22"/>
                <a:gd name="T5" fmla="*/ 181 h 27"/>
                <a:gd name="T6" fmla="*/ 202 w 22"/>
                <a:gd name="T7" fmla="*/ 347 h 27"/>
                <a:gd name="T8" fmla="*/ 248 w 22"/>
                <a:gd name="T9" fmla="*/ 267 h 27"/>
                <a:gd name="T10" fmla="*/ 166 w 22"/>
                <a:gd name="T11" fmla="*/ 41 h 27"/>
                <a:gd name="T12" fmla="*/ 45 w 22"/>
                <a:gd name="T13" fmla="*/ 29 h 27"/>
                <a:gd name="T14" fmla="*/ 45 w 22"/>
                <a:gd name="T15" fmla="*/ 29 h 27"/>
                <a:gd name="T16" fmla="*/ 45 w 22"/>
                <a:gd name="T17" fmla="*/ 29 h 27"/>
                <a:gd name="T18" fmla="*/ 57 w 22"/>
                <a:gd name="T19" fmla="*/ 29 h 27"/>
                <a:gd name="T20" fmla="*/ 45 w 22"/>
                <a:gd name="T21" fmla="*/ 29 h 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" h="27">
                  <a:moveTo>
                    <a:pt x="4" y="2"/>
                  </a:moveTo>
                  <a:cubicBezTo>
                    <a:pt x="1" y="3"/>
                    <a:pt x="0" y="6"/>
                    <a:pt x="0" y="9"/>
                  </a:cubicBezTo>
                  <a:cubicBezTo>
                    <a:pt x="0" y="10"/>
                    <a:pt x="0" y="12"/>
                    <a:pt x="0" y="13"/>
                  </a:cubicBezTo>
                  <a:cubicBezTo>
                    <a:pt x="3" y="20"/>
                    <a:pt x="12" y="27"/>
                    <a:pt x="17" y="25"/>
                  </a:cubicBezTo>
                  <a:cubicBezTo>
                    <a:pt x="20" y="24"/>
                    <a:pt x="21" y="22"/>
                    <a:pt x="21" y="19"/>
                  </a:cubicBezTo>
                  <a:cubicBezTo>
                    <a:pt x="22" y="14"/>
                    <a:pt x="19" y="6"/>
                    <a:pt x="14" y="3"/>
                  </a:cubicBezTo>
                  <a:cubicBezTo>
                    <a:pt x="11" y="1"/>
                    <a:pt x="7" y="0"/>
                    <a:pt x="4" y="2"/>
                  </a:cubicBezTo>
                  <a:close/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4" y="2"/>
                    <a:pt x="4" y="2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3" name="Freeform 712">
              <a:extLst>
                <a:ext uri="{FF2B5EF4-FFF2-40B4-BE49-F238E27FC236}">
                  <a16:creationId xmlns:a16="http://schemas.microsoft.com/office/drawing/2014/main" id="{F7AF543D-8640-8FC6-501F-FB84AFC813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4" y="3319"/>
              <a:ext cx="32" cy="32"/>
            </a:xfrm>
            <a:custGeom>
              <a:avLst/>
              <a:gdLst>
                <a:gd name="T0" fmla="*/ 73 w 14"/>
                <a:gd name="T1" fmla="*/ 0 h 13"/>
                <a:gd name="T2" fmla="*/ 11 w 14"/>
                <a:gd name="T3" fmla="*/ 42 h 13"/>
                <a:gd name="T4" fmla="*/ 25 w 14"/>
                <a:gd name="T5" fmla="*/ 153 h 13"/>
                <a:gd name="T6" fmla="*/ 94 w 14"/>
                <a:gd name="T7" fmla="*/ 194 h 13"/>
                <a:gd name="T8" fmla="*/ 167 w 14"/>
                <a:gd name="T9" fmla="*/ 91 h 13"/>
                <a:gd name="T10" fmla="*/ 73 w 14"/>
                <a:gd name="T11" fmla="*/ 0 h 13"/>
                <a:gd name="T12" fmla="*/ 73 w 14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13">
                  <a:moveTo>
                    <a:pt x="6" y="0"/>
                  </a:moveTo>
                  <a:cubicBezTo>
                    <a:pt x="4" y="0"/>
                    <a:pt x="2" y="1"/>
                    <a:pt x="1" y="3"/>
                  </a:cubicBezTo>
                  <a:cubicBezTo>
                    <a:pt x="0" y="5"/>
                    <a:pt x="0" y="8"/>
                    <a:pt x="2" y="10"/>
                  </a:cubicBezTo>
                  <a:cubicBezTo>
                    <a:pt x="3" y="12"/>
                    <a:pt x="5" y="13"/>
                    <a:pt x="8" y="13"/>
                  </a:cubicBezTo>
                  <a:cubicBezTo>
                    <a:pt x="12" y="12"/>
                    <a:pt x="14" y="9"/>
                    <a:pt x="14" y="6"/>
                  </a:cubicBezTo>
                  <a:cubicBezTo>
                    <a:pt x="13" y="3"/>
                    <a:pt x="11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4" name="Freeform 713">
              <a:extLst>
                <a:ext uri="{FF2B5EF4-FFF2-40B4-BE49-F238E27FC236}">
                  <a16:creationId xmlns:a16="http://schemas.microsoft.com/office/drawing/2014/main" id="{5950CC67-0ADF-14C2-F5C1-DD628ACEAF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47" y="3419"/>
              <a:ext cx="36" cy="39"/>
            </a:xfrm>
            <a:custGeom>
              <a:avLst/>
              <a:gdLst>
                <a:gd name="T0" fmla="*/ 56 w 16"/>
                <a:gd name="T1" fmla="*/ 29 h 16"/>
                <a:gd name="T2" fmla="*/ 0 w 16"/>
                <a:gd name="T3" fmla="*/ 132 h 16"/>
                <a:gd name="T4" fmla="*/ 0 w 16"/>
                <a:gd name="T5" fmla="*/ 132 h 16"/>
                <a:gd name="T6" fmla="*/ 36 w 16"/>
                <a:gd name="T7" fmla="*/ 202 h 16"/>
                <a:gd name="T8" fmla="*/ 117 w 16"/>
                <a:gd name="T9" fmla="*/ 219 h 16"/>
                <a:gd name="T10" fmla="*/ 173 w 16"/>
                <a:gd name="T11" fmla="*/ 144 h 16"/>
                <a:gd name="T12" fmla="*/ 146 w 16"/>
                <a:gd name="T13" fmla="*/ 29 h 16"/>
                <a:gd name="T14" fmla="*/ 56 w 16"/>
                <a:gd name="T15" fmla="*/ 29 h 16"/>
                <a:gd name="T16" fmla="*/ 56 w 16"/>
                <a:gd name="T17" fmla="*/ 29 h 16"/>
                <a:gd name="T18" fmla="*/ 56 w 16"/>
                <a:gd name="T19" fmla="*/ 29 h 16"/>
                <a:gd name="T20" fmla="*/ 56 w 16"/>
                <a:gd name="T21" fmla="*/ 29 h 16"/>
                <a:gd name="T22" fmla="*/ 56 w 16"/>
                <a:gd name="T23" fmla="*/ 29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" h="16">
                  <a:moveTo>
                    <a:pt x="5" y="2"/>
                  </a:moveTo>
                  <a:cubicBezTo>
                    <a:pt x="2" y="4"/>
                    <a:pt x="0" y="6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1"/>
                    <a:pt x="1" y="13"/>
                    <a:pt x="3" y="14"/>
                  </a:cubicBezTo>
                  <a:cubicBezTo>
                    <a:pt x="6" y="16"/>
                    <a:pt x="9" y="15"/>
                    <a:pt x="10" y="15"/>
                  </a:cubicBezTo>
                  <a:cubicBezTo>
                    <a:pt x="12" y="14"/>
                    <a:pt x="14" y="12"/>
                    <a:pt x="15" y="10"/>
                  </a:cubicBezTo>
                  <a:cubicBezTo>
                    <a:pt x="16" y="7"/>
                    <a:pt x="15" y="4"/>
                    <a:pt x="13" y="2"/>
                  </a:cubicBezTo>
                  <a:cubicBezTo>
                    <a:pt x="11" y="0"/>
                    <a:pt x="8" y="0"/>
                    <a:pt x="5" y="2"/>
                  </a:cubicBezTo>
                  <a:close/>
                  <a:moveTo>
                    <a:pt x="5" y="2"/>
                  </a:move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5" name="Freeform 714">
              <a:extLst>
                <a:ext uri="{FF2B5EF4-FFF2-40B4-BE49-F238E27FC236}">
                  <a16:creationId xmlns:a16="http://schemas.microsoft.com/office/drawing/2014/main" id="{54048BBC-41C9-8321-8ACA-D50CFC4889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2762"/>
              <a:ext cx="48" cy="107"/>
            </a:xfrm>
            <a:custGeom>
              <a:avLst/>
              <a:gdLst>
                <a:gd name="T0" fmla="*/ 94 w 21"/>
                <a:gd name="T1" fmla="*/ 29 h 44"/>
                <a:gd name="T2" fmla="*/ 48 w 21"/>
                <a:gd name="T3" fmla="*/ 272 h 44"/>
                <a:gd name="T4" fmla="*/ 48 w 21"/>
                <a:gd name="T5" fmla="*/ 474 h 44"/>
                <a:gd name="T6" fmla="*/ 94 w 21"/>
                <a:gd name="T7" fmla="*/ 591 h 44"/>
                <a:gd name="T8" fmla="*/ 224 w 21"/>
                <a:gd name="T9" fmla="*/ 141 h 44"/>
                <a:gd name="T10" fmla="*/ 94 w 21"/>
                <a:gd name="T11" fmla="*/ 29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44">
                  <a:moveTo>
                    <a:pt x="8" y="2"/>
                  </a:moveTo>
                  <a:cubicBezTo>
                    <a:pt x="0" y="4"/>
                    <a:pt x="2" y="13"/>
                    <a:pt x="4" y="19"/>
                  </a:cubicBezTo>
                  <a:cubicBezTo>
                    <a:pt x="6" y="24"/>
                    <a:pt x="4" y="27"/>
                    <a:pt x="4" y="33"/>
                  </a:cubicBezTo>
                  <a:cubicBezTo>
                    <a:pt x="4" y="37"/>
                    <a:pt x="4" y="40"/>
                    <a:pt x="8" y="41"/>
                  </a:cubicBezTo>
                  <a:cubicBezTo>
                    <a:pt x="21" y="44"/>
                    <a:pt x="20" y="17"/>
                    <a:pt x="19" y="10"/>
                  </a:cubicBezTo>
                  <a:cubicBezTo>
                    <a:pt x="18" y="1"/>
                    <a:pt x="16" y="0"/>
                    <a:pt x="8" y="2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6" name="Freeform 715">
              <a:extLst>
                <a:ext uri="{FF2B5EF4-FFF2-40B4-BE49-F238E27FC236}">
                  <a16:creationId xmlns:a16="http://schemas.microsoft.com/office/drawing/2014/main" id="{8CEEC67B-3315-F56B-4981-9E51DA58D8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0" y="2691"/>
              <a:ext cx="52" cy="81"/>
            </a:xfrm>
            <a:custGeom>
              <a:avLst/>
              <a:gdLst>
                <a:gd name="T0" fmla="*/ 149 w 23"/>
                <a:gd name="T1" fmla="*/ 29 h 33"/>
                <a:gd name="T2" fmla="*/ 219 w 23"/>
                <a:gd name="T3" fmla="*/ 326 h 33"/>
                <a:gd name="T4" fmla="*/ 149 w 23"/>
                <a:gd name="T5" fmla="*/ 29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" h="33">
                  <a:moveTo>
                    <a:pt x="13" y="2"/>
                  </a:moveTo>
                  <a:cubicBezTo>
                    <a:pt x="0" y="0"/>
                    <a:pt x="11" y="33"/>
                    <a:pt x="19" y="22"/>
                  </a:cubicBezTo>
                  <a:cubicBezTo>
                    <a:pt x="23" y="18"/>
                    <a:pt x="19" y="3"/>
                    <a:pt x="13" y="2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7" name="Freeform 716">
              <a:extLst>
                <a:ext uri="{FF2B5EF4-FFF2-40B4-BE49-F238E27FC236}">
                  <a16:creationId xmlns:a16="http://schemas.microsoft.com/office/drawing/2014/main" id="{A98768C9-E336-84AB-2F03-6A6706BC95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2638"/>
              <a:ext cx="64" cy="83"/>
            </a:xfrm>
            <a:custGeom>
              <a:avLst/>
              <a:gdLst>
                <a:gd name="T0" fmla="*/ 48 w 28"/>
                <a:gd name="T1" fmla="*/ 144 h 34"/>
                <a:gd name="T2" fmla="*/ 110 w 28"/>
                <a:gd name="T3" fmla="*/ 293 h 34"/>
                <a:gd name="T4" fmla="*/ 121 w 28"/>
                <a:gd name="T5" fmla="*/ 422 h 34"/>
                <a:gd name="T6" fmla="*/ 240 w 28"/>
                <a:gd name="T7" fmla="*/ 71 h 34"/>
                <a:gd name="T8" fmla="*/ 48 w 28"/>
                <a:gd name="T9" fmla="*/ 14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34">
                  <a:moveTo>
                    <a:pt x="4" y="10"/>
                  </a:moveTo>
                  <a:cubicBezTo>
                    <a:pt x="6" y="13"/>
                    <a:pt x="8" y="16"/>
                    <a:pt x="9" y="20"/>
                  </a:cubicBezTo>
                  <a:cubicBezTo>
                    <a:pt x="9" y="23"/>
                    <a:pt x="8" y="27"/>
                    <a:pt x="10" y="29"/>
                  </a:cubicBezTo>
                  <a:cubicBezTo>
                    <a:pt x="18" y="34"/>
                    <a:pt x="28" y="8"/>
                    <a:pt x="20" y="5"/>
                  </a:cubicBezTo>
                  <a:cubicBezTo>
                    <a:pt x="12" y="1"/>
                    <a:pt x="0" y="0"/>
                    <a:pt x="4" y="10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8" name="Freeform 717">
              <a:extLst>
                <a:ext uri="{FF2B5EF4-FFF2-40B4-BE49-F238E27FC236}">
                  <a16:creationId xmlns:a16="http://schemas.microsoft.com/office/drawing/2014/main" id="{D0D402F3-2FEB-5D9F-3D37-278611759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2" y="2594"/>
              <a:ext cx="35" cy="39"/>
            </a:xfrm>
            <a:custGeom>
              <a:avLst/>
              <a:gdLst>
                <a:gd name="T0" fmla="*/ 65 w 15"/>
                <a:gd name="T1" fmla="*/ 41 h 16"/>
                <a:gd name="T2" fmla="*/ 152 w 15"/>
                <a:gd name="T3" fmla="*/ 161 h 16"/>
                <a:gd name="T4" fmla="*/ 65 w 15"/>
                <a:gd name="T5" fmla="*/ 41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6">
                  <a:moveTo>
                    <a:pt x="5" y="3"/>
                  </a:moveTo>
                  <a:cubicBezTo>
                    <a:pt x="0" y="6"/>
                    <a:pt x="8" y="16"/>
                    <a:pt x="12" y="11"/>
                  </a:cubicBezTo>
                  <a:cubicBezTo>
                    <a:pt x="15" y="7"/>
                    <a:pt x="11" y="0"/>
                    <a:pt x="5" y="3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9" name="Freeform 718">
              <a:extLst>
                <a:ext uri="{FF2B5EF4-FFF2-40B4-BE49-F238E27FC236}">
                  <a16:creationId xmlns:a16="http://schemas.microsoft.com/office/drawing/2014/main" id="{E15527A7-22BC-9AA0-E38C-88C4A249BE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7" y="2640"/>
              <a:ext cx="39" cy="54"/>
            </a:xfrm>
            <a:custGeom>
              <a:avLst/>
              <a:gdLst>
                <a:gd name="T0" fmla="*/ 37 w 17"/>
                <a:gd name="T1" fmla="*/ 71 h 22"/>
                <a:gd name="T2" fmla="*/ 37 w 17"/>
                <a:gd name="T3" fmla="*/ 295 h 22"/>
                <a:gd name="T4" fmla="*/ 131 w 17"/>
                <a:gd name="T5" fmla="*/ 204 h 22"/>
                <a:gd name="T6" fmla="*/ 131 w 17"/>
                <a:gd name="T7" fmla="*/ 29 h 22"/>
                <a:gd name="T8" fmla="*/ 37 w 17"/>
                <a:gd name="T9" fmla="*/ 71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22">
                  <a:moveTo>
                    <a:pt x="3" y="5"/>
                  </a:moveTo>
                  <a:cubicBezTo>
                    <a:pt x="2" y="9"/>
                    <a:pt x="0" y="18"/>
                    <a:pt x="3" y="20"/>
                  </a:cubicBezTo>
                  <a:cubicBezTo>
                    <a:pt x="6" y="22"/>
                    <a:pt x="9" y="18"/>
                    <a:pt x="11" y="14"/>
                  </a:cubicBezTo>
                  <a:cubicBezTo>
                    <a:pt x="14" y="10"/>
                    <a:pt x="17" y="7"/>
                    <a:pt x="11" y="2"/>
                  </a:cubicBezTo>
                  <a:cubicBezTo>
                    <a:pt x="9" y="1"/>
                    <a:pt x="4" y="0"/>
                    <a:pt x="3" y="5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0" name="Freeform 719">
              <a:extLst>
                <a:ext uri="{FF2B5EF4-FFF2-40B4-BE49-F238E27FC236}">
                  <a16:creationId xmlns:a16="http://schemas.microsoft.com/office/drawing/2014/main" id="{45A54ACE-C931-D449-51DD-72DFD67FE9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" y="2616"/>
              <a:ext cx="34" cy="54"/>
            </a:xfrm>
            <a:custGeom>
              <a:avLst/>
              <a:gdLst>
                <a:gd name="T0" fmla="*/ 150 w 15"/>
                <a:gd name="T1" fmla="*/ 91 h 22"/>
                <a:gd name="T2" fmla="*/ 25 w 15"/>
                <a:gd name="T3" fmla="*/ 42 h 22"/>
                <a:gd name="T4" fmla="*/ 82 w 15"/>
                <a:gd name="T5" fmla="*/ 265 h 22"/>
                <a:gd name="T6" fmla="*/ 150 w 15"/>
                <a:gd name="T7" fmla="*/ 91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22">
                  <a:moveTo>
                    <a:pt x="13" y="6"/>
                  </a:moveTo>
                  <a:cubicBezTo>
                    <a:pt x="10" y="2"/>
                    <a:pt x="5" y="0"/>
                    <a:pt x="2" y="3"/>
                  </a:cubicBezTo>
                  <a:cubicBezTo>
                    <a:pt x="0" y="5"/>
                    <a:pt x="4" y="16"/>
                    <a:pt x="7" y="18"/>
                  </a:cubicBezTo>
                  <a:cubicBezTo>
                    <a:pt x="12" y="22"/>
                    <a:pt x="15" y="10"/>
                    <a:pt x="13" y="6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1" name="Freeform 720">
              <a:extLst>
                <a:ext uri="{FF2B5EF4-FFF2-40B4-BE49-F238E27FC236}">
                  <a16:creationId xmlns:a16="http://schemas.microsoft.com/office/drawing/2014/main" id="{6D76B7D6-DA1F-D11A-27AA-764441228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3" y="2886"/>
              <a:ext cx="58" cy="56"/>
            </a:xfrm>
            <a:custGeom>
              <a:avLst/>
              <a:gdLst>
                <a:gd name="T0" fmla="*/ 151 w 25"/>
                <a:gd name="T1" fmla="*/ 12 h 23"/>
                <a:gd name="T2" fmla="*/ 28 w 25"/>
                <a:gd name="T3" fmla="*/ 231 h 23"/>
                <a:gd name="T4" fmla="*/ 172 w 25"/>
                <a:gd name="T5" fmla="*/ 231 h 23"/>
                <a:gd name="T6" fmla="*/ 248 w 25"/>
                <a:gd name="T7" fmla="*/ 29 h 23"/>
                <a:gd name="T8" fmla="*/ 151 w 25"/>
                <a:gd name="T9" fmla="*/ 12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" h="23">
                  <a:moveTo>
                    <a:pt x="12" y="1"/>
                  </a:moveTo>
                  <a:cubicBezTo>
                    <a:pt x="7" y="2"/>
                    <a:pt x="0" y="11"/>
                    <a:pt x="2" y="16"/>
                  </a:cubicBezTo>
                  <a:cubicBezTo>
                    <a:pt x="4" y="23"/>
                    <a:pt x="10" y="19"/>
                    <a:pt x="14" y="16"/>
                  </a:cubicBezTo>
                  <a:cubicBezTo>
                    <a:pt x="18" y="13"/>
                    <a:pt x="25" y="8"/>
                    <a:pt x="20" y="2"/>
                  </a:cubicBezTo>
                  <a:cubicBezTo>
                    <a:pt x="19" y="0"/>
                    <a:pt x="14" y="0"/>
                    <a:pt x="12" y="1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2" name="Freeform 721">
              <a:extLst>
                <a:ext uri="{FF2B5EF4-FFF2-40B4-BE49-F238E27FC236}">
                  <a16:creationId xmlns:a16="http://schemas.microsoft.com/office/drawing/2014/main" id="{21FC2507-2523-79C3-0798-F14C00D5E1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2" y="2949"/>
              <a:ext cx="39" cy="42"/>
            </a:xfrm>
            <a:custGeom>
              <a:avLst/>
              <a:gdLst>
                <a:gd name="T0" fmla="*/ 122 w 17"/>
                <a:gd name="T1" fmla="*/ 12 h 17"/>
                <a:gd name="T2" fmla="*/ 122 w 17"/>
                <a:gd name="T3" fmla="*/ 195 h 17"/>
                <a:gd name="T4" fmla="*/ 122 w 17"/>
                <a:gd name="T5" fmla="*/ 12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7">
                  <a:moveTo>
                    <a:pt x="10" y="1"/>
                  </a:moveTo>
                  <a:cubicBezTo>
                    <a:pt x="2" y="0"/>
                    <a:pt x="0" y="17"/>
                    <a:pt x="10" y="13"/>
                  </a:cubicBezTo>
                  <a:cubicBezTo>
                    <a:pt x="17" y="10"/>
                    <a:pt x="17" y="1"/>
                    <a:pt x="10" y="1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3" name="Freeform 722">
              <a:extLst>
                <a:ext uri="{FF2B5EF4-FFF2-40B4-BE49-F238E27FC236}">
                  <a16:creationId xmlns:a16="http://schemas.microsoft.com/office/drawing/2014/main" id="{22A8CA66-6989-6AE3-34AF-E8BFD2694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5" y="2864"/>
              <a:ext cx="38" cy="59"/>
            </a:xfrm>
            <a:custGeom>
              <a:avLst/>
              <a:gdLst>
                <a:gd name="T0" fmla="*/ 80 w 17"/>
                <a:gd name="T1" fmla="*/ 42 h 24"/>
                <a:gd name="T2" fmla="*/ 179 w 17"/>
                <a:gd name="T3" fmla="*/ 182 h 24"/>
                <a:gd name="T4" fmla="*/ 125 w 17"/>
                <a:gd name="T5" fmla="*/ 344 h 24"/>
                <a:gd name="T6" fmla="*/ 80 w 17"/>
                <a:gd name="T7" fmla="*/ 42 h 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24">
                  <a:moveTo>
                    <a:pt x="7" y="3"/>
                  </a:moveTo>
                  <a:cubicBezTo>
                    <a:pt x="13" y="0"/>
                    <a:pt x="15" y="10"/>
                    <a:pt x="16" y="12"/>
                  </a:cubicBezTo>
                  <a:cubicBezTo>
                    <a:pt x="17" y="19"/>
                    <a:pt x="16" y="22"/>
                    <a:pt x="11" y="23"/>
                  </a:cubicBezTo>
                  <a:cubicBezTo>
                    <a:pt x="5" y="24"/>
                    <a:pt x="0" y="7"/>
                    <a:pt x="7" y="3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4" name="Freeform 723">
              <a:extLst>
                <a:ext uri="{FF2B5EF4-FFF2-40B4-BE49-F238E27FC236}">
                  <a16:creationId xmlns:a16="http://schemas.microsoft.com/office/drawing/2014/main" id="{DF9290C6-4B1E-C26F-6235-8F785A8BC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6" y="3027"/>
              <a:ext cx="62" cy="63"/>
            </a:xfrm>
            <a:custGeom>
              <a:avLst/>
              <a:gdLst>
                <a:gd name="T0" fmla="*/ 232 w 27"/>
                <a:gd name="T1" fmla="*/ 0 h 26"/>
                <a:gd name="T2" fmla="*/ 131 w 27"/>
                <a:gd name="T3" fmla="*/ 310 h 26"/>
                <a:gd name="T4" fmla="*/ 232 w 27"/>
                <a:gd name="T5" fmla="*/ 0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" h="26">
                  <a:moveTo>
                    <a:pt x="19" y="0"/>
                  </a:moveTo>
                  <a:cubicBezTo>
                    <a:pt x="0" y="0"/>
                    <a:pt x="4" y="21"/>
                    <a:pt x="11" y="22"/>
                  </a:cubicBezTo>
                  <a:cubicBezTo>
                    <a:pt x="20" y="26"/>
                    <a:pt x="27" y="0"/>
                    <a:pt x="19" y="0"/>
                  </a:cubicBezTo>
                  <a:close/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95" name="Nuage 1394">
            <a:extLst>
              <a:ext uri="{FF2B5EF4-FFF2-40B4-BE49-F238E27FC236}">
                <a16:creationId xmlns:a16="http://schemas.microsoft.com/office/drawing/2014/main" id="{00379F0E-5DBC-F7F7-7619-AF03B73E1DD0}"/>
              </a:ext>
            </a:extLst>
          </p:cNvPr>
          <p:cNvSpPr/>
          <p:nvPr/>
        </p:nvSpPr>
        <p:spPr>
          <a:xfrm>
            <a:off x="2922267" y="5126740"/>
            <a:ext cx="1649733" cy="593973"/>
          </a:xfrm>
          <a:prstGeom prst="cloud">
            <a:avLst/>
          </a:prstGeom>
          <a:solidFill>
            <a:srgbClr val="24226A"/>
          </a:solidFill>
          <a:ln>
            <a:solidFill>
              <a:srgbClr val="24226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spc="-24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Normal rectum</a:t>
            </a:r>
          </a:p>
        </p:txBody>
      </p:sp>
      <p:sp>
        <p:nvSpPr>
          <p:cNvPr id="1396" name="Nuage 1395">
            <a:extLst>
              <a:ext uri="{FF2B5EF4-FFF2-40B4-BE49-F238E27FC236}">
                <a16:creationId xmlns:a16="http://schemas.microsoft.com/office/drawing/2014/main" id="{522E1D72-D90E-DAF1-A605-A0ADCA5B4B8D}"/>
              </a:ext>
            </a:extLst>
          </p:cNvPr>
          <p:cNvSpPr/>
          <p:nvPr/>
        </p:nvSpPr>
        <p:spPr>
          <a:xfrm>
            <a:off x="5236773" y="5126739"/>
            <a:ext cx="1649733" cy="593973"/>
          </a:xfrm>
          <a:prstGeom prst="cloud">
            <a:avLst/>
          </a:prstGeom>
          <a:solidFill>
            <a:srgbClr val="24226A"/>
          </a:solidFill>
          <a:ln>
            <a:solidFill>
              <a:srgbClr val="24226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spc="-24" dirty="0" err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Hemorrhoids</a:t>
            </a:r>
            <a:endParaRPr lang="fr-FR" sz="1050" b="1" spc="-24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398" name="ZoneTexte 1397">
            <a:extLst>
              <a:ext uri="{FF2B5EF4-FFF2-40B4-BE49-F238E27FC236}">
                <a16:creationId xmlns:a16="http://schemas.microsoft.com/office/drawing/2014/main" id="{A0FBD19B-C489-98F3-E298-65C2C6193C5E}"/>
              </a:ext>
            </a:extLst>
          </p:cNvPr>
          <p:cNvSpPr txBox="1"/>
          <p:nvPr/>
        </p:nvSpPr>
        <p:spPr>
          <a:xfrm>
            <a:off x="2782114" y="5781068"/>
            <a:ext cx="193003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900" spc="-24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A healthy rectum with no signs of swelling or hemorrhoids.</a:t>
            </a:r>
          </a:p>
        </p:txBody>
      </p:sp>
      <p:sp>
        <p:nvSpPr>
          <p:cNvPr id="1400" name="ZoneTexte 1399">
            <a:extLst>
              <a:ext uri="{FF2B5EF4-FFF2-40B4-BE49-F238E27FC236}">
                <a16:creationId xmlns:a16="http://schemas.microsoft.com/office/drawing/2014/main" id="{29680E26-7078-463A-3061-46EA2C396E83}"/>
              </a:ext>
            </a:extLst>
          </p:cNvPr>
          <p:cNvSpPr txBox="1"/>
          <p:nvPr/>
        </p:nvSpPr>
        <p:spPr>
          <a:xfrm>
            <a:off x="7141726" y="2898508"/>
            <a:ext cx="1626326" cy="534984"/>
          </a:xfrm>
          <a:prstGeom prst="cloud">
            <a:avLst/>
          </a:prstGeom>
          <a:solidFill>
            <a:srgbClr val="24226A"/>
          </a:solidFill>
          <a:ln>
            <a:solidFill>
              <a:srgbClr val="24226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050" b="1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Internal hemorrhoids</a:t>
            </a:r>
          </a:p>
        </p:txBody>
      </p:sp>
      <p:sp>
        <p:nvSpPr>
          <p:cNvPr id="1401" name="ZoneTexte 1400">
            <a:extLst>
              <a:ext uri="{FF2B5EF4-FFF2-40B4-BE49-F238E27FC236}">
                <a16:creationId xmlns:a16="http://schemas.microsoft.com/office/drawing/2014/main" id="{8616166E-3780-5373-F45F-3377D881CDF7}"/>
              </a:ext>
            </a:extLst>
          </p:cNvPr>
          <p:cNvSpPr txBox="1"/>
          <p:nvPr/>
        </p:nvSpPr>
        <p:spPr>
          <a:xfrm>
            <a:off x="7141726" y="4329021"/>
            <a:ext cx="1626326" cy="534984"/>
          </a:xfrm>
          <a:prstGeom prst="cloud">
            <a:avLst/>
          </a:prstGeom>
          <a:solidFill>
            <a:srgbClr val="24226A"/>
          </a:solidFill>
          <a:ln>
            <a:solidFill>
              <a:srgbClr val="24226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050" b="1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External hemorrhoids</a:t>
            </a:r>
          </a:p>
        </p:txBody>
      </p:sp>
      <p:cxnSp>
        <p:nvCxnSpPr>
          <p:cNvPr id="1403" name="Connecteur droit avec flèche 1402">
            <a:extLst>
              <a:ext uri="{FF2B5EF4-FFF2-40B4-BE49-F238E27FC236}">
                <a16:creationId xmlns:a16="http://schemas.microsoft.com/office/drawing/2014/main" id="{A003962C-7C75-EC2C-5846-A405AE146108}"/>
              </a:ext>
            </a:extLst>
          </p:cNvPr>
          <p:cNvCxnSpPr>
            <a:cxnSpLocks/>
            <a:stCxn id="1400" idx="2"/>
          </p:cNvCxnSpPr>
          <p:nvPr/>
        </p:nvCxnSpPr>
        <p:spPr>
          <a:xfrm flipH="1">
            <a:off x="5826034" y="3166000"/>
            <a:ext cx="1320737" cy="761566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8" name="Connecteur droit avec flèche 1407">
            <a:extLst>
              <a:ext uri="{FF2B5EF4-FFF2-40B4-BE49-F238E27FC236}">
                <a16:creationId xmlns:a16="http://schemas.microsoft.com/office/drawing/2014/main" id="{821E2080-9952-6244-20AE-16053AA37A4A}"/>
              </a:ext>
            </a:extLst>
          </p:cNvPr>
          <p:cNvCxnSpPr>
            <a:cxnSpLocks/>
            <a:stCxn id="1400" idx="2"/>
          </p:cNvCxnSpPr>
          <p:nvPr/>
        </p:nvCxnSpPr>
        <p:spPr>
          <a:xfrm flipH="1">
            <a:off x="6035040" y="3166000"/>
            <a:ext cx="1111731" cy="1014114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0" name="Connecteur droit avec flèche 1409">
            <a:extLst>
              <a:ext uri="{FF2B5EF4-FFF2-40B4-BE49-F238E27FC236}">
                <a16:creationId xmlns:a16="http://schemas.microsoft.com/office/drawing/2014/main" id="{1810892C-0EE6-075E-2FBE-5A3588E6D266}"/>
              </a:ext>
            </a:extLst>
          </p:cNvPr>
          <p:cNvCxnSpPr>
            <a:cxnSpLocks/>
            <a:stCxn id="1401" idx="2"/>
            <a:endCxn id="1231" idx="0"/>
          </p:cNvCxnSpPr>
          <p:nvPr/>
        </p:nvCxnSpPr>
        <p:spPr>
          <a:xfrm flipH="1" flipV="1">
            <a:off x="6224447" y="4590897"/>
            <a:ext cx="922324" cy="5616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3" name="ZoneTexte 1412">
            <a:extLst>
              <a:ext uri="{FF2B5EF4-FFF2-40B4-BE49-F238E27FC236}">
                <a16:creationId xmlns:a16="http://schemas.microsoft.com/office/drawing/2014/main" id="{7AD97590-8556-C52A-4C4A-871E05DFBBBA}"/>
              </a:ext>
            </a:extLst>
          </p:cNvPr>
          <p:cNvSpPr txBox="1"/>
          <p:nvPr/>
        </p:nvSpPr>
        <p:spPr>
          <a:xfrm>
            <a:off x="7113300" y="3469866"/>
            <a:ext cx="1688223" cy="5078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000" spc="-24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sz="900" dirty="0"/>
              <a:t>Swollen veins inside the rectum, typically painless but prone to bleeding</a:t>
            </a:r>
          </a:p>
        </p:txBody>
      </p:sp>
      <p:sp>
        <p:nvSpPr>
          <p:cNvPr id="1416" name="ZoneTexte 1415">
            <a:extLst>
              <a:ext uri="{FF2B5EF4-FFF2-40B4-BE49-F238E27FC236}">
                <a16:creationId xmlns:a16="http://schemas.microsoft.com/office/drawing/2014/main" id="{D065F421-EB32-CA8A-94A3-E01F8F774CB6}"/>
              </a:ext>
            </a:extLst>
          </p:cNvPr>
          <p:cNvSpPr txBox="1"/>
          <p:nvPr/>
        </p:nvSpPr>
        <p:spPr>
          <a:xfrm>
            <a:off x="7032100" y="4916938"/>
            <a:ext cx="1845578" cy="5078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900" spc="-24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Swollen veins outside the anus, which can cause discomfort and irritation</a:t>
            </a:r>
          </a:p>
        </p:txBody>
      </p:sp>
      <p:cxnSp>
        <p:nvCxnSpPr>
          <p:cNvPr id="1418" name="Connecteur droit 1417">
            <a:extLst>
              <a:ext uri="{FF2B5EF4-FFF2-40B4-BE49-F238E27FC236}">
                <a16:creationId xmlns:a16="http://schemas.microsoft.com/office/drawing/2014/main" id="{110E7FC2-82DE-EB93-9298-163C2370DF19}"/>
              </a:ext>
            </a:extLst>
          </p:cNvPr>
          <p:cNvCxnSpPr>
            <a:cxnSpLocks/>
          </p:cNvCxnSpPr>
          <p:nvPr/>
        </p:nvCxnSpPr>
        <p:spPr>
          <a:xfrm flipV="1">
            <a:off x="1637211" y="2638697"/>
            <a:ext cx="1576252" cy="2151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0" name="Connecteur droit 1419">
            <a:extLst>
              <a:ext uri="{FF2B5EF4-FFF2-40B4-BE49-F238E27FC236}">
                <a16:creationId xmlns:a16="http://schemas.microsoft.com/office/drawing/2014/main" id="{A6B7656E-CE87-B131-80FE-56D59516C9A6}"/>
              </a:ext>
            </a:extLst>
          </p:cNvPr>
          <p:cNvCxnSpPr>
            <a:cxnSpLocks/>
          </p:cNvCxnSpPr>
          <p:nvPr/>
        </p:nvCxnSpPr>
        <p:spPr>
          <a:xfrm flipV="1">
            <a:off x="1637211" y="4632960"/>
            <a:ext cx="1358538" cy="400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3" name="ZoneTexte 1422">
            <a:extLst>
              <a:ext uri="{FF2B5EF4-FFF2-40B4-BE49-F238E27FC236}">
                <a16:creationId xmlns:a16="http://schemas.microsoft.com/office/drawing/2014/main" id="{6FD236DA-0706-F16E-5ABB-B0384FAABEFB}"/>
              </a:ext>
            </a:extLst>
          </p:cNvPr>
          <p:cNvSpPr txBox="1"/>
          <p:nvPr/>
        </p:nvSpPr>
        <p:spPr>
          <a:xfrm>
            <a:off x="723207" y="4857753"/>
            <a:ext cx="486048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900" spc="-24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Anus</a:t>
            </a:r>
          </a:p>
        </p:txBody>
      </p:sp>
      <p:sp>
        <p:nvSpPr>
          <p:cNvPr id="1424" name="ZoneTexte 1423">
            <a:extLst>
              <a:ext uri="{FF2B5EF4-FFF2-40B4-BE49-F238E27FC236}">
                <a16:creationId xmlns:a16="http://schemas.microsoft.com/office/drawing/2014/main" id="{E933871E-E18C-617B-9B66-F9EFC215AB8E}"/>
              </a:ext>
            </a:extLst>
          </p:cNvPr>
          <p:cNvSpPr txBox="1"/>
          <p:nvPr/>
        </p:nvSpPr>
        <p:spPr>
          <a:xfrm>
            <a:off x="585910" y="4694115"/>
            <a:ext cx="623345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900" spc="-24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Rectum</a:t>
            </a:r>
          </a:p>
        </p:txBody>
      </p:sp>
      <p:cxnSp>
        <p:nvCxnSpPr>
          <p:cNvPr id="1426" name="Connecteur droit 1425">
            <a:extLst>
              <a:ext uri="{FF2B5EF4-FFF2-40B4-BE49-F238E27FC236}">
                <a16:creationId xmlns:a16="http://schemas.microsoft.com/office/drawing/2014/main" id="{25BDF767-0855-FB4A-3B76-272DA2072BD8}"/>
              </a:ext>
            </a:extLst>
          </p:cNvPr>
          <p:cNvCxnSpPr>
            <a:endCxn id="4" idx="2"/>
          </p:cNvCxnSpPr>
          <p:nvPr/>
        </p:nvCxnSpPr>
        <p:spPr>
          <a:xfrm flipV="1">
            <a:off x="1141525" y="4972594"/>
            <a:ext cx="365058" cy="575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7" name="Connecteur droit 1426">
            <a:extLst>
              <a:ext uri="{FF2B5EF4-FFF2-40B4-BE49-F238E27FC236}">
                <a16:creationId xmlns:a16="http://schemas.microsoft.com/office/drawing/2014/main" id="{CB97F41C-AD4F-67DD-CBD4-067AD78961B4}"/>
              </a:ext>
            </a:extLst>
          </p:cNvPr>
          <p:cNvCxnSpPr/>
          <p:nvPr/>
        </p:nvCxnSpPr>
        <p:spPr>
          <a:xfrm flipV="1">
            <a:off x="1141525" y="4805464"/>
            <a:ext cx="365058" cy="575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652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44</TotalTime>
  <Words>96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Poppins</vt:lpstr>
      <vt:lpstr>Thème Office</vt:lpstr>
      <vt:lpstr>Présentation PowerPoint</vt:lpstr>
    </vt:vector>
  </TitlesOfParts>
  <Company>SERVIER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ROTA HUGO SI</dc:creator>
  <cp:lastModifiedBy>LESUR Christophe SI</cp:lastModifiedBy>
  <cp:revision>1</cp:revision>
  <dcterms:created xsi:type="dcterms:W3CDTF">2024-05-16T14:55:27Z</dcterms:created>
  <dcterms:modified xsi:type="dcterms:W3CDTF">2024-09-26T13:35:13Z</dcterms:modified>
</cp:coreProperties>
</file>