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6FD7A-1DC5-4BA3-9059-54F764FEE9ED}" v="293" dt="2025-06-24T08:00:19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516" y="-10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D0BB661B-ED28-41A3-A957-21252FCA0243}"/>
    <pc:docChg chg="custSel addSld delSld modSld modMainMaster">
      <pc:chgData name="ROTA HUGO SI" userId="f084d78e-b525-4b91-8087-634c06aecf4c" providerId="ADAL" clId="{D0BB661B-ED28-41A3-A957-21252FCA0243}" dt="2024-06-13T12:32:27.419" v="53" actId="478"/>
      <pc:docMkLst>
        <pc:docMk/>
      </pc:docMkLst>
      <pc:sldChg chg="addSp delSp modSp mod">
        <pc:chgData name="ROTA HUGO SI" userId="f084d78e-b525-4b91-8087-634c06aecf4c" providerId="ADAL" clId="{D0BB661B-ED28-41A3-A957-21252FCA0243}" dt="2024-06-13T12:32:27.419" v="53" actId="478"/>
        <pc:sldMkLst>
          <pc:docMk/>
          <pc:sldMk cId="286065243" sldId="256"/>
        </pc:sldMkLst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" creationId="{B09186FD-7975-3609-0FCE-DEB420C9485B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4" creationId="{51CCEF24-59C6-B312-3F20-55567A2DB8A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5" creationId="{39AEC6AC-2A99-86E8-669D-DF098481264F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6" creationId="{78EF519B-808D-BDE6-1B8E-1558A7D6203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7" creationId="{7BD76094-DAEB-D8D0-7F69-6CD89457517A}"/>
          </ac:spMkLst>
        </pc:spChg>
        <pc:spChg chg="del mod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9" creationId="{21593B03-6179-EC3F-92FF-76F0E4DF9C02}"/>
          </ac:spMkLst>
        </pc:spChg>
        <pc:spChg chg="del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10" creationId="{DC0E3A1E-F0DC-A031-5316-6E9DF24CA50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2" creationId="{3D71C5B8-B8E4-887A-2AF7-9477980AC60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3" creationId="{CF4BF225-EB4F-8BF8-CDCD-3C9D730DA2B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4" creationId="{77F65DF2-C365-0B3E-42DA-83809253F9D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5" creationId="{9FB45A86-24E7-CD0D-E712-B1A158D22BE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6" creationId="{B94B460B-DEA5-7D65-A74B-B64E2EF4E76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7" creationId="{50D25225-6352-30C9-495A-7ED6F9EC501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8" creationId="{A01F1829-1752-D0B9-ED96-AB4853D1F22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9" creationId="{A6FCD8A5-AE99-F55A-8DF2-EFB3C1420EFE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0" creationId="{CDBC343F-22C4-0DA6-BA16-874A224EC974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1" creationId="{0D2CE7BD-9497-7C8B-F881-6CB02531EE13}"/>
          </ac:spMkLst>
        </pc:spChg>
        <pc:picChg chg="add del mod">
          <ac:chgData name="ROTA HUGO SI" userId="f084d78e-b525-4b91-8087-634c06aecf4c" providerId="ADAL" clId="{D0BB661B-ED28-41A3-A957-21252FCA0243}" dt="2024-06-13T12:32:27.419" v="53" actId="478"/>
          <ac:picMkLst>
            <pc:docMk/>
            <pc:sldMk cId="286065243" sldId="256"/>
            <ac:picMk id="3" creationId="{EEFA4267-8C42-105C-B12A-15D24A049561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8" creationId="{3C8F490E-934D-DB8C-AF49-A59E36650779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11" creationId="{BAECFC8B-C1EC-1B3A-D68E-CC537D97E152}"/>
          </ac:picMkLst>
        </pc:picChg>
      </pc:sldChg>
      <pc:sldChg chg="new del">
        <pc:chgData name="ROTA HUGO SI" userId="f084d78e-b525-4b91-8087-634c06aecf4c" providerId="ADAL" clId="{D0BB661B-ED28-41A3-A957-21252FCA0243}" dt="2024-06-13T09:38:18.651" v="50" actId="47"/>
        <pc:sldMkLst>
          <pc:docMk/>
          <pc:sldMk cId="1486313767" sldId="257"/>
        </pc:sldMkLst>
      </pc:sldChg>
      <pc:sldMasterChg chg="addSp delSp modSp mod modSldLayout sldLayoutOrd">
        <pc:chgData name="ROTA HUGO SI" userId="f084d78e-b525-4b91-8087-634c06aecf4c" providerId="ADAL" clId="{D0BB661B-ED28-41A3-A957-21252FCA0243}" dt="2024-06-13T09:37:45.949" v="47"/>
        <pc:sldMasterMkLst>
          <pc:docMk/>
          <pc:sldMasterMk cId="3432623152" sldId="2147483660"/>
        </pc:sldMasterMkLst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2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3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4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5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6" creationId="{00000000-0000-0000-0000-000000000000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8" creationId="{2426B3D9-9A30-9111-43F7-59BE743F8F41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9" creationId="{49C18B3B-3B5B-F650-4348-B2A33155E287}"/>
          </ac:spMkLst>
        </pc:sp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7" creationId="{FB140520-6CC9-8398-5BBC-338790D77AF9}"/>
          </ac:picMkLst>
        </pc:pic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10" creationId="{5429A786-9DA0-29B4-DDC0-97337C848C95}"/>
          </ac:picMkLst>
        </pc:picChg>
        <pc:sldLayoutChg chg="delSp mod ord">
          <pc:chgData name="ROTA HUGO SI" userId="f084d78e-b525-4b91-8087-634c06aecf4c" providerId="ADAL" clId="{D0BB661B-ED28-41A3-A957-21252FCA0243}" dt="2024-06-13T09:37:40.411" v="45" actId="20578"/>
          <pc:sldLayoutMkLst>
            <pc:docMk/>
            <pc:sldMasterMk cId="3432623152" sldId="2147483660"/>
            <pc:sldLayoutMk cId="2586383890" sldId="2147483661"/>
          </pc:sldLayoutMkLst>
          <pc:spChg chg="del">
            <ac:chgData name="ROTA HUGO SI" userId="f084d78e-b525-4b91-8087-634c06aecf4c" providerId="ADAL" clId="{D0BB661B-ED28-41A3-A957-21252FCA0243}" dt="2024-06-13T09:37:11.795" v="42" actId="478"/>
            <ac:spMkLst>
              <pc:docMk/>
              <pc:sldMasterMk cId="3432623152" sldId="2147483660"/>
              <pc:sldLayoutMk cId="2586383890" sldId="2147483661"/>
              <ac:spMk id="2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5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6" creationId="{00000000-0000-0000-0000-000000000000}"/>
            </ac:spMkLst>
          </pc:spChg>
        </pc:sldLayoutChg>
      </pc:sldMasterChg>
    </pc:docChg>
  </pc:docChgLst>
  <pc:docChgLst>
    <pc:chgData name="LESUR Christophe SI" userId="a0bda02c-4e6d-4ba6-bae4-63d8a5b4dc4b" providerId="ADAL" clId="{9986FD7A-1DC5-4BA3-9059-54F764FEE9ED}"/>
    <pc:docChg chg="undo custSel addSld delSld modSld">
      <pc:chgData name="LESUR Christophe SI" userId="a0bda02c-4e6d-4ba6-bae4-63d8a5b4dc4b" providerId="ADAL" clId="{9986FD7A-1DC5-4BA3-9059-54F764FEE9ED}" dt="2025-06-24T08:10:02.721" v="748" actId="14100"/>
      <pc:docMkLst>
        <pc:docMk/>
      </pc:docMkLst>
      <pc:sldChg chg="addSp delSp modSp mod">
        <pc:chgData name="LESUR Christophe SI" userId="a0bda02c-4e6d-4ba6-bae4-63d8a5b4dc4b" providerId="ADAL" clId="{9986FD7A-1DC5-4BA3-9059-54F764FEE9ED}" dt="2025-06-24T08:10:02.721" v="748" actId="14100"/>
        <pc:sldMkLst>
          <pc:docMk/>
          <pc:sldMk cId="286065243" sldId="256"/>
        </pc:sldMkLst>
        <pc:spChg chg="add mod">
          <ac:chgData name="LESUR Christophe SI" userId="a0bda02c-4e6d-4ba6-bae4-63d8a5b4dc4b" providerId="ADAL" clId="{9986FD7A-1DC5-4BA3-9059-54F764FEE9ED}" dt="2025-06-24T07:47:19.154" v="653" actId="20577"/>
          <ac:spMkLst>
            <pc:docMk/>
            <pc:sldMk cId="286065243" sldId="256"/>
            <ac:spMk id="2" creationId="{B03CD062-02F7-4F22-9365-E5D3F304B9CB}"/>
          </ac:spMkLst>
        </pc:spChg>
        <pc:spChg chg="add mod">
          <ac:chgData name="LESUR Christophe SI" userId="a0bda02c-4e6d-4ba6-bae4-63d8a5b4dc4b" providerId="ADAL" clId="{9986FD7A-1DC5-4BA3-9059-54F764FEE9ED}" dt="2025-06-24T08:04:58.235" v="746" actId="1076"/>
          <ac:spMkLst>
            <pc:docMk/>
            <pc:sldMk cId="286065243" sldId="256"/>
            <ac:spMk id="3" creationId="{7A697F23-9DDE-D394-695D-ED688897662B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7" creationId="{5A4DBA43-99D6-4E20-1618-9D7CA69ECD21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8" creationId="{811C5AA5-5A6E-7FC5-C378-DFC5035C2132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9" creationId="{EC7BC781-0EFB-9678-3F99-FE7CC33917E4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0" creationId="{E5D8A18F-033E-3A67-57B0-176738BA27C9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1" creationId="{ED5F9805-A87C-6705-CFA0-7C5D4C098DA4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2" creationId="{1E9D4860-D5AD-5C41-5EBE-F03C97380447}"/>
          </ac:spMkLst>
        </pc:spChg>
        <pc:spChg chg="del mod topLvl">
          <ac:chgData name="LESUR Christophe SI" userId="a0bda02c-4e6d-4ba6-bae4-63d8a5b4dc4b" providerId="ADAL" clId="{9986FD7A-1DC5-4BA3-9059-54F764FEE9ED}" dt="2025-06-23T15:50:22.420" v="5" actId="478"/>
          <ac:spMkLst>
            <pc:docMk/>
            <pc:sldMk cId="286065243" sldId="256"/>
            <ac:spMk id="13" creationId="{46FE8024-5965-F0FC-4681-689C81129546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4" creationId="{72F4C8BD-84F9-EB14-5314-83D6BCE64D7E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5" creationId="{4986BF24-6CD4-3852-6274-33075E91B3B3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6" creationId="{344E4C08-C585-340E-D624-8796E3756F13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7" creationId="{BF02DC75-BA52-4596-43A4-4BAE4BBA0735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8" creationId="{C2420D12-CB8C-E9DE-897F-4153754BC4C1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9" creationId="{ADB273A9-D6CA-9697-09FB-202F1F3274C5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0" creationId="{B96F6D49-D365-BF17-F10B-79FF89400E2F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1" creationId="{81A7CA14-186A-A241-AFDB-156913931469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2" creationId="{9BC4D9BA-9DAA-4CC2-DBE7-67312DF7A43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5" creationId="{C3F3FC9E-72C5-EBAF-FE35-24ED0C3C1F02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6" creationId="{8224E9DF-5D5B-300F-4DD6-4A6492FA70D5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7" creationId="{39D7A185-9C54-2FF0-4E95-28688628D537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8" creationId="{97DF0B0A-5062-B873-2490-56033BDE21B8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9" creationId="{53532C49-85EE-2C60-0488-AD3849C4146D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0" creationId="{41CB355A-5409-031F-3823-AB927902558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1" creationId="{258D2B34-2BB2-FBFE-0F32-B0FA9821E7AA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2" creationId="{238CC80B-7334-E3BD-DCDF-59F652ADDF5C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3" creationId="{A4F71556-1279-93D8-6D39-63BE14DFE7AA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4" creationId="{9F422164-6C04-DB87-4971-2251363E46E4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5" creationId="{F35E92A9-8081-A2DE-750C-D79EBB433E80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6" creationId="{83093E21-0B89-CFC6-D353-9CB2633D2DF3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7" creationId="{C7B5E94A-2ADC-E3F4-814C-23447A475F0E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8" creationId="{2C3CCFE6-FA33-8759-462D-3B0E0BEB6D1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9" creationId="{29E76ED4-A640-0DCA-FFA0-032D0FFCEB86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0" creationId="{CC8EDE93-05B4-92DF-1B50-39C6B2C0CECC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1" creationId="{97D1FE9E-1724-34F4-DE6C-C2CEE43BED66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2" creationId="{455D1EF3-85FE-B172-43FA-873DC8F19213}"/>
          </ac:spMkLst>
        </pc:spChg>
        <pc:spChg chg="add del mod">
          <ac:chgData name="LESUR Christophe SI" userId="a0bda02c-4e6d-4ba6-bae4-63d8a5b4dc4b" providerId="ADAL" clId="{9986FD7A-1DC5-4BA3-9059-54F764FEE9ED}" dt="2025-06-23T15:54:12.782" v="26" actId="478"/>
          <ac:spMkLst>
            <pc:docMk/>
            <pc:sldMk cId="286065243" sldId="256"/>
            <ac:spMk id="44" creationId="{AC15DBB4-1C78-74A6-F6AA-788C84FF634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7" creationId="{A906EF51-BFC6-258B-CB70-3E1C084AB62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8" creationId="{9429DD01-FCBC-562F-D33D-7722958CCCD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9" creationId="{21BCA70D-29A2-49EC-5937-62246A11E0B4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0" creationId="{D8518016-A288-A9EA-7056-A6FE6185C6C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1" creationId="{3B57EB99-3760-A102-AD52-FBA93358FF5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2" creationId="{D1C39CE1-E505-2750-EBB3-A95234EBCB2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3" creationId="{3E94B2EB-64DF-9D0C-3BE2-B8E81BF50C3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4" creationId="{211881B6-5517-19DB-A325-A285A568566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5" creationId="{6FD069BB-75C9-D6B4-3D08-C5225383C70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6" creationId="{4B1410C3-C35F-4EA9-B8D4-34B4535DD4B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7" creationId="{B93F9D8A-ED0C-EF41-08A2-7F2D71CB4512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8" creationId="{13A18C70-D2CF-5FB4-DD6C-BF97F1CECC2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9" creationId="{62C41322-588D-E3C6-CADD-04248036401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0" creationId="{3A25227A-278D-7D7F-1656-0771CA5EC2B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1" creationId="{DC5328F1-4D05-AEE0-D1B0-1C54AADE2EA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2" creationId="{19AAA95F-51C1-AC2B-FACC-173C4AA944C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3" creationId="{EA27EE2D-2322-D9D5-ED99-FE85E486445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4" creationId="{6AA35A6B-CE97-3A5B-8BFB-DA00E1941F3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5" creationId="{B7B56C8A-9629-E88F-4290-3A5CFB20DDD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6" creationId="{100070E0-7881-C5EF-3405-968BA7615C8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7" creationId="{60246368-5B8A-DFFB-840E-9B641B41757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8" creationId="{C7C73B37-3D9B-BCF2-23E0-AF65D4B23A9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9" creationId="{6FED2E6F-C8C1-9FBB-AC95-77E89E992C0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0" creationId="{26522010-9CAA-5E64-C748-9E65F3A2401F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1" creationId="{AE9535E4-E59F-1FF1-F96B-42190D55FF9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2" creationId="{56163C0E-F52C-C8A1-443B-E752441BF96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3" creationId="{A14EB6AD-1F56-2ACA-3D8B-C2865FC10B1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4" creationId="{7DC1E7D1-30E9-28F9-9C18-7323CEEF2E7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5" creationId="{74DE5F8D-A629-B2B4-B24B-2740D03BFF8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6" creationId="{424B1B8B-108B-C451-2C60-8C008AEAAA0D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7" creationId="{E1BB5D22-C33E-1A93-7AAB-B9CDA9A6E5E4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8" creationId="{27940C79-EF0B-CC6E-B93A-85E8F7AC14E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9" creationId="{9DC70399-CE3A-ABE7-BA8D-755BB05892A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0" creationId="{88898B2B-E3FD-0789-F936-79737726351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1" creationId="{D5B8A4AB-7AC1-83E3-2723-6913CE218CAF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2" creationId="{937BC1F4-8518-A7FA-C574-F6773F7152E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3" creationId="{E6B10EDD-8003-9EF3-9907-39C2EDEC203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4" creationId="{D352168B-1F80-B948-432E-2294194C919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5" creationId="{0B0CED0B-381C-9DBA-86F5-8247B53AAE2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6" creationId="{BF150AAC-A3F3-831E-77B5-A2221F3425E2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7" creationId="{2ABA6588-521D-7521-1923-BB479C31069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8" creationId="{E31ED94C-2B3E-A332-187F-E22B22660B6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9" creationId="{429A909D-717A-73DC-B923-D034980407A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0" creationId="{E95C9B2D-0ED1-5C94-3DAF-71592AE0CFD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1" creationId="{DDBD94A9-5DE3-95A1-52B8-F84618B2FCD8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2" creationId="{018E0BE5-9499-2B8F-168B-0AAD3182CF2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3" creationId="{0F846D17-8FDC-1625-8AC2-C3C6FFD937B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4" creationId="{CDBA88C4-5A1B-9A0D-EA0B-E42F95F1678D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5" creationId="{15136531-5A54-590D-7744-E3CC803CE00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6" creationId="{6AD1630E-4A80-6C09-90C0-0C75D153961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7" creationId="{FADBE242-2335-EC07-B0C0-B05AABBECA6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8" creationId="{C3A135FE-312D-0AE5-22AA-2098F02530E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9" creationId="{BD25A8C7-522B-C1E9-1635-065389B5E64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0" creationId="{C5FC5350-1248-49B8-0D2B-8CEFA836901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1" creationId="{9C5AC314-BF8B-1841-C32C-944EF58FEDF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2" creationId="{D8B1A303-8D1B-D39A-3567-082A18B19A9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3" creationId="{79B9BE2B-C9D7-9E55-3DF0-C938B22A787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5" creationId="{D2440C12-B2DB-CF04-C1AC-31A3CF8696F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6" creationId="{556F2564-D37A-5B14-547E-B308A115E57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7" creationId="{EFEA9FF5-812D-D94D-53A8-E2E9C099E5F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8" creationId="{12BEDD82-AA34-8E3A-DDAC-397C059DA3D3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9" creationId="{8D3BB54C-3430-01C8-E1C2-4C37619E62F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0" creationId="{CB230731-64D0-0096-68ED-55BFB799882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1" creationId="{6612DC27-8642-9834-E4A1-F864C647026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2" creationId="{2C6E6D17-33F8-F35D-FC6F-C1314FB8E7E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3" creationId="{A59D65F6-3522-F5BC-2C9A-72183E3B7D1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4" creationId="{5304222F-E6E4-0B42-8228-D12A9E4A75A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5" creationId="{9D6657E2-BFDC-53DD-30E1-AC0C68146590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6" creationId="{3BD13983-1E6E-8FA6-BF17-BD6B7576C12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7" creationId="{85CC9B99-1EA7-16FF-E397-A23CA6041B2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8" creationId="{4273D725-98D0-FB1D-B5CA-5F9AD50CE8E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9" creationId="{33DAE197-02B3-E8CB-4148-6F7E8DDA8713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0" creationId="{6DD0A76A-9D5C-1785-4B1F-146C62868B4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1" creationId="{0C5AC05E-E521-64BA-2C60-3EE6C829181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2" creationId="{3F4017B1-0875-F809-FF54-79EAD933AEA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3" creationId="{E5E9C1AC-28FF-2312-AA3F-309B5D97438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4" creationId="{8306EEDB-0BB6-E285-0E8F-A28D961BD2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5" creationId="{FF075D5A-4179-1AB4-2180-53F4673C581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6" creationId="{0F4AEBA4-A587-C16E-5BF6-B7F1F2A0EA3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7" creationId="{6E91A176-7691-847D-9440-B2F12D2F272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8" creationId="{48980F5E-C4B6-656F-23B0-EEDDFD2CFDA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9" creationId="{3BDBE4C1-F7EE-A179-4BA5-F99E6738507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0" creationId="{AE19ABE1-89B7-D1D6-6F61-1F37181CB12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1" creationId="{647F89FB-8028-1064-48F0-D50CA1D3CC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2" creationId="{A54398D5-03D3-3780-6542-79FD6302504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3" creationId="{669B40E7-5925-662E-6CDD-9E44060DFA9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4" creationId="{EAE9D472-6B49-A553-3C83-8A291D01263F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5" creationId="{38871BD0-FC00-327B-DD2E-C5FCEE8DE91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6" creationId="{262E5EA3-2560-EDC4-F00A-49916CCFECB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7" creationId="{A09F61E6-A810-2282-8850-2C6CA5ADF74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8" creationId="{EC597AFE-859F-2D6A-D4CE-B8C5DEE49E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9" creationId="{FBAF958C-4740-FE9C-A771-876AE9BE0839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0" creationId="{0AA14CD6-8143-AFF1-4D8C-440B7B5EC0A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1" creationId="{9DEE70BB-60C9-2FD4-834E-F3B55241AC1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2" creationId="{0D3E6CD0-F919-8655-4792-E3748CD6F69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3" creationId="{EE271746-A6D4-6DB3-6947-CF0F032543A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4" creationId="{37E105AA-B15A-2187-8FCD-06FFD7CD397F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5" creationId="{2CDDB307-C435-9E3B-6585-61B75F00A54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6" creationId="{A9385053-1EAE-105C-131B-C98AA5442A8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7" creationId="{1BD69322-FC91-24D1-93D7-5734E3BAC70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8" creationId="{2F477C56-6A1B-C09D-8C88-AFCF0044393C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9" creationId="{AABED9B1-4451-43ED-E7B1-097D84D118B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0" creationId="{936775BC-80C4-8CD0-861F-5FFB5320A4A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1" creationId="{836544A1-1D9E-718E-723F-1126315916F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2" creationId="{B412AE6D-3FBC-190C-22BD-8FB909001BB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3" creationId="{27917E98-C38A-3189-613B-81899F77DB20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4" creationId="{9B831268-A694-44BC-B697-B40E9B57AF2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5" creationId="{20899CD9-A855-7ABA-17CF-3AA3AC09122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6" creationId="{8772B590-6065-88D1-ACFA-0CDEA868E02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7" creationId="{3F7629E1-D8C8-BEFF-1ED9-4A175F63074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8" creationId="{39EA0745-09B0-6DE5-0606-3F0442F1968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9" creationId="{A4E3C55A-4A6D-E755-471E-B5232301E719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60" creationId="{83BAD099-0E87-5E7A-8F08-95798FEF5ED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61" creationId="{6107B4D7-A6C7-1FED-DCF9-18616FF3D35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3" creationId="{0001D107-B02A-D2DB-67BC-7CBF14E2402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4" creationId="{E8E3452C-4DBA-30D3-DDB2-7D16C40E760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5" creationId="{A4B17E81-8AD9-DF8A-A82F-E7FE1E024C4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6" creationId="{1A82D8CB-F047-5E78-9AC3-400502484BE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7" creationId="{71C767DF-4ABB-8749-B87D-9A5937CF358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8" creationId="{A52B7141-0210-DF06-8905-AE2E5F59B42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9" creationId="{51530198-2A5A-41C1-A095-0627DB1E5CA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0" creationId="{46747206-DE0B-34BC-0323-683CE5AC57F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1" creationId="{9A28880E-8052-7166-9C73-0C126B0DE13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2" creationId="{8F353CB9-6B06-7CEB-EE82-F45C9634177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3" creationId="{FA30C5BB-6C4E-84DD-764A-63E8C9001F7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4" creationId="{6D7E78B0-0FA2-B6EA-3BBF-6FA25E81527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5" creationId="{B55E7485-1226-D68A-B861-5964EB908CF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6" creationId="{6F5EFFAE-FFEE-4642-4E06-A1784726F3B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7" creationId="{26EEB5BB-8D28-83A2-2CAA-11DB362292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8" creationId="{D7CC230B-1997-C931-AB34-66A4048721B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9" creationId="{3CF003F8-063F-70C2-D852-832EA84FF71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0" creationId="{D13F0A0B-95CF-7F5A-1D73-7B9C4241B44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1" creationId="{A2658021-9F4B-0C3C-B0FC-A93E1C9FE33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2" creationId="{10E5FCE1-1B23-4F5D-F813-24BF2EA346A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3" creationId="{7A41A219-443F-83D5-AF9F-842D6FE5ED4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4" creationId="{A6501362-060D-2F81-67AA-F317C0B9EF7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5" creationId="{444AEFAA-42F4-B6CF-5B0F-14DB4D28A85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6" creationId="{ABFC8770-0599-34AC-D2C9-170D9AFFD39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7" creationId="{04F20773-DAD7-13E2-7A63-7AA11844511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8" creationId="{1FA98EE5-1B7E-594B-116A-174ADDB2EA6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9" creationId="{AC49D183-C365-7FEC-CF70-3B79BB293AE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0" creationId="{3204F1F1-5776-BB44-F7FE-4AFF7BB09B0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1" creationId="{6BB8C865-B14C-DF73-3CBC-E7F0701B382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2" creationId="{C5CF0C16-B3DD-F2EE-215F-4099064DBE9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3" creationId="{4BDDFF48-EAF6-A91B-D91F-13F62C4DF9B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4" creationId="{196E0661-EE28-E9C8-A5B6-37C11AFDDBE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5" creationId="{BEDEC1DF-7C72-28DA-3489-C7566937FC2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6" creationId="{F5C052E8-B9D7-EA45-BC78-0E1968D2CE3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7" creationId="{DE84D03E-CAA7-66B8-F844-D7A60B0EA35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8" creationId="{97D23B82-8EAF-9055-7748-C29C96A59C3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9" creationId="{7F74E395-67B4-B9EC-49C1-EDD240BB706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0" creationId="{749B77E8-899B-2665-3C0E-10A4156EF9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1" creationId="{C6570D0C-4983-4EC4-D000-4FD5CF60499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2" creationId="{8624DF46-A0BC-283C-CBC2-D8835E00549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3" creationId="{37141895-0B98-8C83-01D5-2A6B798626C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4" creationId="{53A7B327-873E-30FA-F3BE-35D06A6A0F7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5" creationId="{2EAD66B7-3C3F-C843-C49D-1800A7DC0CC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6" creationId="{D4DB9BC5-1537-D84A-94FC-165CC0F6487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7" creationId="{FF8B6275-B50B-70E5-02F7-F69A2622F1E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8" creationId="{FA4C5ED7-8190-9407-8E90-57B0DFF17E4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9" creationId="{8ADF3C9E-A5C2-BAC3-E8F4-0B591C927AF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0" creationId="{4DAD6A42-6315-4513-B393-ABA81487CF2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1" creationId="{1A36A336-1BB8-76A0-9327-04A6D411E7E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2" creationId="{38BC6981-4425-A0BD-30A7-54BC6B53610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3" creationId="{412BB56F-41A2-F138-B5E9-943B784BFDD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4" creationId="{03B1033D-D60B-FDF4-E884-935A1A35362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5" creationId="{57768D9E-FF4E-774A-8051-31A9148463D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6" creationId="{6B02EDB6-D96A-77FD-16FE-D7165D09A3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7" creationId="{C0DFCA84-87AA-3CB4-0585-52109863ABD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8" creationId="{5424776E-7FF8-FF86-9731-E7A25D0E382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9" creationId="{26861C34-D93A-36FD-5B5A-A58138D2CF0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0" creationId="{23FFB5C2-659C-C938-C4DA-A71EC6EB8ED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1" creationId="{5DB09802-9ADC-491B-E210-60627FA4EB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2" creationId="{D5B66852-EC13-700B-BC73-1DFE74029F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3" creationId="{E3A05309-E506-A315-246E-136E43F9928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4" creationId="{B975E143-0D9C-5B8E-23D6-05456AFE4D5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5" creationId="{41D20111-CDC3-2B35-9AF0-65BEC458632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6" creationId="{AD79F90F-4B22-5243-FF9F-668C663D003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7" creationId="{716FD173-F8D0-78E1-1C69-942C3B2EA3F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8" creationId="{422DAFE8-C3D8-C36B-DFB3-9D384500F1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9" creationId="{E9F971BB-65B2-F7C4-A2E5-574D627AC5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0" creationId="{6A2E5506-34A2-5284-CC9F-7A4FDE6612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1" creationId="{8BDF1851-409C-3C89-7E8F-09EE1545E25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2" creationId="{C43B650E-B2F4-5B93-B9D1-07161551ACE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3" creationId="{8DAF9813-0FF3-75FA-DBFE-CDD3D310246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4" creationId="{0E5D22D7-262D-69EA-9FF9-4D87EC17017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5" creationId="{CA813037-E207-D4B7-2C2E-B226F2D774A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6" creationId="{A5E34238-0A0C-9069-F5D1-BE7C4794EA8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7" creationId="{E441975E-A543-0399-8FC4-5AC95B5EC4A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8" creationId="{6F0AAF68-DDF1-F5F6-7896-99E72ED4914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9" creationId="{D340DEB8-5BDB-80E9-B165-F115AD535B6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0" creationId="{73572591-E351-AEB7-355A-CA8D0DF05EF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1" creationId="{73DD875C-876C-CF5D-4000-CB16DC3B1DC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2" creationId="{E08AC372-D306-DBFE-ACE8-44882FC4BED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3" creationId="{A6043713-F29B-5EE1-3695-4A6FA0AB294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4" creationId="{40B72FD0-4308-F76E-6950-60F212FCE59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5" creationId="{CF9DF376-5AB7-5B52-7EC5-B73330D37A3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6" creationId="{4F8256A5-D752-6BB8-2FCE-93F01EADC1D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7" creationId="{143C1E60-1CEE-03D1-0F31-BA509935F85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8" creationId="{89F73758-6411-923F-BB98-10764185928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9" creationId="{33D4B2AE-9F51-29AB-61EC-3C5A776010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0" creationId="{E3F04DA3-3ABE-83E3-AEB2-02FE9CCEA69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1" creationId="{BBC8C83B-F99A-5EFD-0513-E4EE048D4BF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2" creationId="{D86E8A95-53B5-7394-CEE4-86B7AF2FB50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3" creationId="{3336E016-D958-9AA3-18D6-CD4A6E66535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4" creationId="{63A874A8-34A7-4548-C736-9EF56395956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5" creationId="{4438343B-C4B1-ECC7-9851-787A7AAA45D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6" creationId="{6496D90C-5E8B-8E35-127F-544F98025F2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7" creationId="{3A670772-1494-D331-A328-5CBB39065F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8" creationId="{649C5628-418A-55D9-DC04-73199F22578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9" creationId="{322558D2-E615-E615-AEC5-F06E769DFD4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0" creationId="{AA7AD34E-7A5A-BF51-099D-8BD446A7BBF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1" creationId="{6304260E-F925-CF62-28DA-A2C858B7E41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2" creationId="{198A80E1-FC89-32EE-6382-1F98E06BD85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3" creationId="{31E2F74D-8847-75F4-44F9-216C7F987C8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4" creationId="{A10D0243-7F3C-F45A-989E-34B0C4E795B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5" creationId="{B138E041-F075-8A21-B85A-13514CEC4D9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6" creationId="{68436772-A3A5-36D8-9A2A-79C0ECC3957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7" creationId="{F75EB508-0847-E705-74C4-9DCF0498A51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8" creationId="{891237D9-25E9-8694-B2DF-29D49A4AB38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9" creationId="{16D7FA51-E4AB-8C16-1B1B-A5598A00A2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0" creationId="{94D0F2A0-01F6-9DA0-6B82-0D938D7268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1" creationId="{B5B4D047-714E-C4E1-6F22-F056A66F610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2" creationId="{7BEC90A7-3546-5C6F-1207-029B53E4F51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3" creationId="{43AAFD90-CD01-B8DE-660B-54DFC18DAD0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4" creationId="{D58807BE-6482-6832-50F5-C6495BC90BB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5" creationId="{2800EFDC-FF2C-9670-1D2E-F07F73F3C00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6" creationId="{823D53DB-F9FF-8B30-B324-5D853AD546D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7" creationId="{89564A61-FB6A-B927-73AC-1947D1D7877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8" creationId="{F17A1954-C4A2-8CFA-DB4A-57AE8784190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9" creationId="{B668CCD2-D7A8-8E73-F154-9FC952523A2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0" creationId="{76CA38F2-540D-AB97-2BF2-07AE00E68D1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1" creationId="{E9D34062-B9B3-5036-0379-F7B32DCD60B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2" creationId="{551DABA7-77C5-0E24-1E89-6DD054DD764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3" creationId="{697DB1D2-40BA-204D-3AC7-66D6112DD75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4" creationId="{9A332B33-8E4F-49B0-72BA-5DB24D678D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5" creationId="{B30121E0-DE93-1190-12B8-8435B5387AB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6" creationId="{C85316CC-8E79-9B35-FC9F-C53F5045876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7" creationId="{3297406B-A7C6-8E8F-3DC9-A29A1BC4952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8" creationId="{86AEEFC6-72EA-D86E-0117-7FB5E33AAD3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9" creationId="{8066A3CF-ED4C-CC85-FEB7-916E9B29DD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0" creationId="{12072891-455D-D435-BDBE-E3C79D3A584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1" creationId="{AD1E111A-FA1E-D359-CA39-E99012ADF6B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2" creationId="{FDA7534A-1063-2F2C-9F05-F084A0EBA60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3" creationId="{FD263A8A-91F5-0B8D-6D2A-9C687F41541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4" creationId="{ABEA3C8C-F801-0E4C-A79A-7AC5283E897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5" creationId="{26D9D51B-19D6-D77A-2550-5279BF4F75E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6" creationId="{F2DC995B-70E2-0033-472C-110B5380F9F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7" creationId="{C8CF901D-F561-B135-794A-33B4D6D430B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8" creationId="{16AC6C53-0D2C-1D12-8346-FC7959CF3A2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9" creationId="{03473B48-4720-A57B-30D3-24A05601507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0" creationId="{8E9188B5-A5D8-8DB8-5E70-CA868FB19B1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1" creationId="{4260A9D4-32B2-17EE-442C-6A033AFC6C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2" creationId="{27430BAE-D1D5-BB93-D817-29017F3252A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3" creationId="{743E88C3-58CA-2C3D-F387-9979F05E4B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4" creationId="{697D30DD-1B59-A6DD-638D-A94C5B805B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5" creationId="{6674F69E-C3CC-DD7E-3DDB-B69F927E3EC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6" creationId="{6A8FE755-1E54-6D12-2253-4B9A7799CE6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7" creationId="{46C8BD27-3E54-BDA4-E61D-5FF4DFCF381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8" creationId="{106ED680-6E42-1EFA-D82A-B33B7BF4053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9" creationId="{CA6DC042-2E29-DDFD-A9F4-1897439D5ED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0" creationId="{E63D9DD6-DB5F-033B-B671-11EFC85A189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1" creationId="{8F795397-2604-D589-5106-165EADFEC72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2" creationId="{37BFCB85-172A-7CD3-8AC8-F42380751F8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3" creationId="{C8A5083F-2DEB-A3B6-055F-68F18DC3103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4" creationId="{B364CC3F-7345-4BC2-619A-8164CF7342E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5" creationId="{E66C3C2D-BFC2-B6EE-8EFF-E7E918B5378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6" creationId="{627336D7-F4CF-35E5-2FC0-92C9459ED65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7" creationId="{7CA6C6FD-634E-6688-5018-F5E6E073CE8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8" creationId="{1FB374D4-1F49-7336-6575-BC5D04E8409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9" creationId="{D52858C1-4CBB-F011-C66A-E148BA979E4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0" creationId="{98EBE012-95C9-D094-A124-50E23FEC078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1" creationId="{0DB00221-4FF5-CD7F-90EF-23C6EC8B845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2" creationId="{65021912-73EA-BA0B-11A9-82AC9594A20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3" creationId="{2607727F-B4F0-B477-C928-B35E12476A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4" creationId="{AF078EE3-5566-1F90-32F3-DA367D017B2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5" creationId="{5A767B67-71B7-71AB-2798-52FEB2E9469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6" creationId="{FAE3833D-9B47-CB83-B176-85AE582189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7" creationId="{1C7EFAEF-C371-BDFC-00E4-FEF532BB3E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8" creationId="{865468C1-178D-82FB-AEBE-E9CABB9186F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9" creationId="{7904FC0B-FB11-B7FB-3199-CEBBB19FE59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0" creationId="{F5AD6862-37C1-6D39-530C-5F1394C7FD2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1" creationId="{C382EF5D-F5D7-01CF-6A3D-000030C9CBF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2" creationId="{121B88F3-E94B-D6FF-55FF-5B26D6A8F76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3" creationId="{B60D45CE-EFEE-5739-1003-F7316D163C8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4" creationId="{B8B3DD2A-B085-9AD1-079C-5656501D2F0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5" creationId="{0072B4D0-DF5D-F722-9A56-6106401184C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6" creationId="{C2945AF8-35B4-BFF2-E82B-6AF096776E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7" creationId="{D4B1D28C-209B-B7E2-2C5B-F6CB092CE83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8" creationId="{DE6090CF-764D-FB53-4D32-56D76055BD0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9" creationId="{0789791D-400B-6C44-A1A0-10557CF60F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40" creationId="{909E6B24-FCAA-0C08-2BCA-EF2CC8C8A9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41" creationId="{0EB8175B-F4D3-F985-4A94-E576871A84B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3" creationId="{769D9153-3679-6701-37DB-869F129B0A7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4" creationId="{78AC2FDF-8178-D6B3-A618-378F67E9534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5" creationId="{34605C52-67C1-0098-35BE-F055C4FAE3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6" creationId="{F4023D65-D5AC-6A25-96B0-D44D0EBF4E6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7" creationId="{95D72CB3-ED53-EE27-9E62-166A6E705C2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8" creationId="{79D5B40A-8AE1-4E92-E46F-565625FB194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9" creationId="{F0CAD518-C338-5EDB-AD8E-3732AF58A0C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0" creationId="{BB9B48D5-A54A-F1A7-A066-C4614F27463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1" creationId="{CF34575D-03CC-9844-C16E-BD193527B88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2" creationId="{5E27A628-5BDD-6766-455B-366E66CC8B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3" creationId="{2C6AD358-4E2B-98AB-F0A0-08E15A06FCA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4" creationId="{82129649-363F-9862-8F5C-35FEAB742D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5" creationId="{CA205319-62FF-CCCE-D06A-F9217D4915F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6" creationId="{AED307AA-36FB-B695-365D-C843E899F2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7" creationId="{6A58A6D1-5E55-CAAE-0B84-A08A9586157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8" creationId="{E172BA2D-1832-0FD3-2A37-318A69CAD6F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9" creationId="{E7970C1D-B431-5195-5104-4695C85D63B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0" creationId="{03EC6742-4DA0-3016-C693-59AE631A49D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1" creationId="{6D46F481-AAAB-835B-5495-F0DA853DC2C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2" creationId="{83595E0A-7A2D-999B-53E9-A137AA970C1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3" creationId="{BA059CD1-66D8-3FB1-846C-70825D33A61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4" creationId="{CBBE65D4-D4CF-FB43-CBCA-084D35A9385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5" creationId="{8FB693B2-E5A2-CB31-04DF-4D57B3BD775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6" creationId="{801498A3-CE85-27AF-876A-7B1C098CC7E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7" creationId="{638C50A9-D464-BF5A-B239-5F7BE753BFD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8" creationId="{0BE007C1-D11B-057F-8CFE-CCE0873514C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9" creationId="{82FE7E44-4DD6-DB9B-8C55-699E35C8CC9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0" creationId="{B468DA5F-DF08-9073-7919-DE5E2640789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1" creationId="{BC474F28-5931-0277-36AC-08AE8A7A04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2" creationId="{7DF134A8-F742-7075-99B7-459AC2F7166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3" creationId="{328FB6AE-969E-39BB-1E09-1CA73995978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4" creationId="{189748C6-837F-B45D-F883-E754B25D9FD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5" creationId="{FAC8AC50-978E-752E-D66D-E4E18A2DF06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6" creationId="{6AE5E370-D3F0-84CC-4F43-74D59A0DA8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7" creationId="{270BF64C-6775-7D90-858A-7652568BAE8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8" creationId="{9FDB34FF-18B8-7E54-4976-BC9A9AAF8D6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9" creationId="{91B5BF85-3B0C-2258-C5AE-D4F8AB012C9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0" creationId="{D67C5FA1-5D3E-C8AA-05A3-F1A2F8F5D34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1" creationId="{8D8033DE-0811-C07B-76C4-5A6C20F8FCF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2" creationId="{A218DB1D-B0F1-801B-DF51-BCF9DE10CE4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3" creationId="{D4398B3E-D6A7-3FB2-8600-959FF64EED2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4" creationId="{3A5B7F69-E4F9-6A3B-006D-9F2A546FDC9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5" creationId="{A3CF48CC-3F43-6DF5-129F-A57DC789586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6" creationId="{F51DBEF0-0DF6-61C2-AB54-A81560431A8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7" creationId="{58BBE2E1-FC3B-9BF6-5713-D9F39477468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8" creationId="{1915A40B-EE80-AFAE-F918-4859ACDDA37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9" creationId="{B8115525-7531-EC97-193E-767EFFF75FA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0" creationId="{447EE09E-A4A7-7CA8-5F3B-59863192110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1" creationId="{C2FC96A7-C131-4218-EB8E-0EDDC78FF02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2" creationId="{67F9D06D-5091-B8AB-25E1-83D3BABB02F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3" creationId="{76E3ED64-2E58-C570-67D7-3D665B66F1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4" creationId="{5F7375F6-A173-5115-614D-520E1D18112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5" creationId="{AE7E9EC8-3759-E485-9349-CA9899C90C5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6" creationId="{8644B3B5-8A4D-BDDE-F72C-C35F33038BB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7" creationId="{BC76FB7C-B8AC-B653-0B03-FC186263785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8" creationId="{CE6A5201-A50B-5004-8A46-ECCB22EF320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9" creationId="{31C9B42C-1713-5D0C-A2D5-13A852B772A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0" creationId="{F7D65C80-5620-E09B-7954-F49AE1193A3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1" creationId="{58794F8A-E4DA-65AD-44A4-66A2242BA1A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2" creationId="{C7C43204-F0F1-3277-B6D7-A8BB610E978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3" creationId="{D0572438-2A16-B0CB-D49E-7601E788901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4" creationId="{52036CD0-E9C2-4E25-CA7E-59592A31588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5" creationId="{9B27ADA4-3377-52E5-4FCC-658FA6B0AC4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6" creationId="{1944EBEC-C242-9A8B-E000-D7C4F460810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7" creationId="{FAD4513B-2D4D-1DE8-C8F2-600C66A9793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8" creationId="{7C2265B4-A482-36AB-9870-F90831EA044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9" creationId="{B6037DF7-E1B4-9BBD-9084-0EE812DDE8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0" creationId="{119A56DE-63CC-C52A-7A7C-8CF77AFA0DB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1" creationId="{EF97B2BA-8C51-4ED5-8258-E5D33FEC101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2" creationId="{1211F29B-97E9-19D2-6E92-ACA3AB8852D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3" creationId="{44F85036-33D8-C897-12E6-C1B3A5B106A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4" creationId="{A3D598C4-86AD-01C2-B006-19FD82A4E52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5" creationId="{373D674C-1DAD-3E46-6BA3-D47711BC028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6" creationId="{E30BE4BE-0D86-A0D3-188C-1C3CB5694AA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7" creationId="{D33D539F-26B0-CD67-4C58-269D9218FAC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8" creationId="{1F645F50-8187-3572-733F-7873C55FE75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9" creationId="{D0690F56-A033-2A6E-C6BA-091722B324D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0" creationId="{0C1F0FCF-9E3D-7A5A-0F11-BA35044A9E3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1" creationId="{DF83B2E6-CB79-FF80-93E0-39C945D98D9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2" creationId="{4DA40E28-D828-DD12-A7DD-5E95FA6439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3" creationId="{5803908C-26C2-52D4-9FEB-B489D61216B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4" creationId="{0E4BB523-1479-F676-BCA5-ED159A3DAB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5" creationId="{D1654678-6AF3-7BD9-0B08-1F4D6EF12FD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6" creationId="{6E74842E-C448-FBA4-3E98-F864DC6534C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7" creationId="{3906274F-7A73-30E0-0E8C-F3662BA01D0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8" creationId="{B41B2811-067A-B617-C6AA-C91CBC347B3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9" creationId="{4FBD7D9C-DE2E-8AD7-F3EB-10675D5AA7C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0" creationId="{B59E0F88-E1AD-5877-9DB8-59BC166C7E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1" creationId="{DC413C2E-C113-C4FB-0BC7-A4DEF13222E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2" creationId="{2A350203-B657-C99F-98C4-44CD255541C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3" creationId="{09A79107-3A35-20B1-FFA5-325E67B097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4" creationId="{6E842A0A-A0E3-7180-142B-983600FBA56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5" creationId="{916990F6-4790-2A3E-D236-9426893FD1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6" creationId="{8A91B188-5DD6-FE9B-F9A2-F17E2E4BFA6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7" creationId="{CF15F5EA-4BB3-FE6F-A701-1D9E0F6C7C5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8" creationId="{CE83FB22-5BAE-6EAF-2F1C-B5779530666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9" creationId="{B33C70A3-4235-27E0-F048-1BADB557F70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0" creationId="{F6740B9F-EB96-AD63-1394-BE03EB4DF43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1" creationId="{B0BBB1E9-E7AD-CAEB-764E-6AE4C0ACD1D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2" creationId="{825F6398-57D6-4F4B-F1C6-081C14A1CF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3" creationId="{AA244878-0187-ADE8-3BC3-EEC59DFE3F8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4" creationId="{EA996C9E-DEB5-F0CA-0847-31D91EE6983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5" creationId="{F012B40F-A0CB-09EE-9A63-0DA01DE22A2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6" creationId="{0F9FDAF8-88AC-C8E5-3E6E-3ECA980248E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7" creationId="{4386783B-46FE-C316-A17E-CBA387FE7B7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8" creationId="{CF0134D7-892A-C2F5-8858-4E41869BA3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9" creationId="{9CCB1250-52BB-8A53-4FCE-C92D28DCCB8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0" creationId="{D7AA1906-6C2B-936E-2A60-77C42D7D4D4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1" creationId="{92EAD361-AE5D-2D02-AC89-0B4B211B482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2" creationId="{6D24C4DA-52B3-F4EB-6DEB-026E5B11566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3" creationId="{95461DF7-7179-B922-0ECA-8A2CD50D51B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4" creationId="{D9742282-CB7A-EA7E-8695-A4AF0D4EDFB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5" creationId="{1CC4F0C3-BE7B-91A1-29EA-A7EE0E51341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6" creationId="{F206FD4A-A057-A77C-9A49-0C94488E48A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7" creationId="{0368C1A6-2909-BF6E-1757-7C32C2C6B3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8" creationId="{443DCBE7-97C2-215A-1721-4CD1A00349D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9" creationId="{0FEE69AF-FED9-2170-699F-DFF0D51EDC0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0" creationId="{B14F10AE-1CD7-D139-4065-133254D2740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1" creationId="{A71663D3-91D4-1086-052B-3E69A3EFC39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2" creationId="{699C91AA-36B0-9B66-6815-F5BEACBE29A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3" creationId="{D00ADDEC-2F53-2906-E318-3FF1B7B2E3E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4" creationId="{0CAF80F9-A77F-78A2-F5DE-8BCDEFA1162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5" creationId="{B6F771F9-2857-018D-BF0C-5BB142FF82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6" creationId="{CB0DBC95-5965-75E4-5A2D-0A220061CBB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7" creationId="{5946E1E3-525F-EB0E-B308-FB5104C3CA4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8" creationId="{60B83824-DF55-C882-0325-29157398285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9" creationId="{A2B5621B-DDCF-4532-3AA3-FBECA85DF4B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0" creationId="{8816BC4A-DDCF-A1BC-FAA8-03A98F7AA8D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1" creationId="{3B63227F-C079-BFCF-7A0A-BD7CE9F27CC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2" creationId="{4C1F1D57-A0DE-2FAA-6CE8-BAC2EC0E995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3" creationId="{A554FBB2-2C07-5BDE-0668-367E334090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4" creationId="{7474E2CA-EBAC-EED2-C885-76C6F0A3DF4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5" creationId="{FEA94EB2-8E65-21D0-3C7A-FA92367EB3E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6" creationId="{A7CA4C96-A1DC-74D6-34C6-B52F06E93CA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7" creationId="{4727BE98-9FD0-AFF3-A963-44E7AB6E101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8" creationId="{4362D908-B7A8-37EC-8481-38B7DA13A72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9" creationId="{85FDE894-16E1-1CF6-0019-404A04E369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0" creationId="{5C515C27-1BF9-2B66-E432-7EAEB3B76A0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1" creationId="{9EF6A9D4-2D35-74B0-71F3-ECF9EC27218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2" creationId="{DA5A018D-DA5A-A5A4-08AF-A6FFE2CAD50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3" creationId="{813E3CBC-12F3-72EF-3305-10BDC72F024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4" creationId="{7C879B71-21ED-6391-167C-6890B69AF1A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5" creationId="{B4E405CF-F4DB-E468-78FC-A1D73B00199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6" creationId="{1FFAE1C2-9F80-E930-6D63-7EF5C9B7A6F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7" creationId="{32B4EEF0-02D1-E7C7-A6CE-A6CE960B1C5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8" creationId="{75D3C2F6-0342-C3F1-BF46-09BE978C7FD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9" creationId="{57171E33-D20E-9B5E-08D5-FCBB8DA188F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0" creationId="{3121800C-85A8-8D62-6A70-E2EB6F9B1E7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1" creationId="{B91208A4-F241-9D0E-63E4-C2DC398D669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2" creationId="{CA6D4ADA-5E45-3EC5-5804-EF9B90B9E3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3" creationId="{412AC816-D88E-FA75-86C9-9BB7854E8C7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4" creationId="{984E4B99-E4B1-0C77-8EEE-E8C398B494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5" creationId="{835E758D-602A-72E4-D72F-7F73A0EBB13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6" creationId="{F154200A-E6FB-491A-6259-A84CBBCE701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7" creationId="{ADF4B296-2634-5E4D-5413-B260A224914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8" creationId="{8D0F6A98-93B1-16D7-2ED2-DBD65A2D4E3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9" creationId="{B85E6DF0-12CF-F9B0-09FE-323B3FD33B1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0" creationId="{BE344BE6-1174-73B2-A58B-2D61D00363A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1" creationId="{1AC12899-ABEB-3806-F034-D57F8A1789C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2" creationId="{35804F78-260D-B5A2-AAE6-9C36AF61176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3" creationId="{2A1D35E6-EC21-9C38-B120-897D9181224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4" creationId="{E46E809A-0205-5347-3F20-EA671FBC3F1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5" creationId="{AC935BBD-1FB0-C6B5-67BD-FDA39899CB9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6" creationId="{83B663AC-39D3-E13D-99FE-4A670558941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7" creationId="{94C1A807-4EAB-394C-B68B-FF2A59D7E6A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8" creationId="{6638B196-09E2-CA18-B804-89B109E4AA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9" creationId="{F31C2163-7D67-63B9-5843-41EBA97358D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0" creationId="{9505E18F-2825-B9EE-FD3C-5738B240DC6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1" creationId="{2260BEE9-4391-14CD-997F-DAF56B53BA4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2" creationId="{F7ECF261-3867-7FDF-8450-D2E8E305041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3" creationId="{95F53CA5-6010-0894-3FAE-769C1D7A137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4" creationId="{351B2FF0-5258-7597-1EA9-C5B26D984DB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5" creationId="{23C9FD6B-9B42-239A-096D-0B405AAC3C2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6" creationId="{C20BC27C-11D1-10FC-EF8E-D247B5DE35E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7" creationId="{2CC24F8D-D30A-0298-E001-0BFB7DC9BDA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8" creationId="{4229C332-053C-667C-31E7-577A48D50E1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9" creationId="{A2E65F50-C4A4-A973-F6FA-DD8920B7723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20" creationId="{62CAEE81-122D-A8BB-F957-8A77531C744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21" creationId="{F4F9E2F9-93B0-802D-FE11-C4FB005D26B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3" creationId="{4A530EFD-BF91-EE8D-6836-490B9D032E0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4" creationId="{38A938E1-0925-8498-3792-9CE9C7501D2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5" creationId="{92C5CC7A-BE8C-9A80-17C6-917BC471E51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6" creationId="{AA7DBC2B-EA38-FC19-BBD8-22350504D2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7" creationId="{8A0151C6-D715-5710-BE4B-00281FC7DA4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8" creationId="{41A429A5-4A44-BE58-C42B-0B6B7C28917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9" creationId="{DC5C5F0F-42AF-FFDD-321D-50817819695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0" creationId="{9D386E4B-1AEA-3833-87FC-0E996826B5C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1" creationId="{45C16249-A175-DC05-A6C3-1B403A43D6D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2" creationId="{08D93FD4-8092-5B74-2981-06AD9E06FB1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3" creationId="{EF37D87D-5079-7796-0E53-B86E5506CD5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4" creationId="{2486BC07-B0EF-5E8D-8C75-7C005144801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5" creationId="{2477AF0A-9159-E74A-31CD-3CAC4976F64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6" creationId="{15C5B13A-996A-085A-7879-7623C7DB558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7" creationId="{0ED0E2F0-230D-9701-B2BF-2AA62DD1F53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8" creationId="{1A812DE4-B5AF-B024-FE42-6E199C9C45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9" creationId="{6538DED3-DEF9-0F1E-003B-CCE644794F8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0" creationId="{BC065658-D509-F378-045B-F679E2D0BBE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1" creationId="{641FCAD5-D933-A246-2E9C-B38F87BEFDA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2" creationId="{27407B2F-B27F-7B69-D73D-06BBE34CD44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3" creationId="{A8AE39D7-09FD-2011-2458-6C9E6759A21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4" creationId="{2B0F8357-1528-9096-C894-5DDB00D5AA6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5" creationId="{DBAE64DE-9F76-528E-4EE0-005FE7FE7B0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6" creationId="{A79A06FA-97E5-6CF9-B17F-41867C22898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7" creationId="{26ED7BA7-91B6-CF4B-C9A7-E03291C90E4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8" creationId="{6B3DA5AF-0D30-34A5-FCC6-CA0144BBB1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9" creationId="{13332A7A-7E99-177A-1083-08B1DF8847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0" creationId="{F2217BD6-A6F1-FB1B-4B4B-04DAD58A131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1" creationId="{50EB2B7F-B1E1-A6B7-B275-701FDE9BDC5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2" creationId="{CC71F758-9AC7-8A6F-92E4-187551F205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3" creationId="{62C64A37-57A5-14E7-4777-AA0495B43C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4" creationId="{EB7487E7-4882-31F2-A874-5A1295ED46E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5" creationId="{8435C83B-A30D-6137-E521-246D6E00135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6" creationId="{AF704731-65FB-5E4B-BFEB-85780A667BE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7" creationId="{38036D3F-DE21-264D-2E9C-8A5EA41B4BA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8" creationId="{CA9DC7BD-A6F7-2705-6DBC-85E0E88DED1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9" creationId="{1A4B8AA6-6D99-C9CA-7113-4070B635BB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0" creationId="{01E6C264-7E02-B4CA-A4CD-CC07E25E39C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1" creationId="{10C1B28D-EC8F-1726-5F7C-A8898D357B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2" creationId="{A7F66BD6-C9D3-0577-CBB9-C40EC373BE2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3" creationId="{6E7CBD06-B9ED-2F43-BB8C-5B28167AF1D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4" creationId="{9E0AF0BF-84B1-C00D-6BC9-F50DE27270C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5" creationId="{04054CDF-2EEE-EA50-B0E1-03F3DAE936A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6" creationId="{B71997A2-477D-E61D-EB7E-9F221A0F677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7" creationId="{DFF6F03E-68FC-B27F-B778-DA5ED4C57A8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8" creationId="{5F32EF58-5DBE-5596-423C-4FC03072DE8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9" creationId="{210DC032-8B01-6E9A-B9F6-001419B2874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0" creationId="{7FE75383-CB50-49C8-B9D2-885EC20714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1" creationId="{B4BBBBA9-0F8B-667F-50A1-4AE929DC821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2" creationId="{0E6C5EBF-F0E9-C68B-55D9-92F3CC3E84C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3" creationId="{68A4C39E-F35E-ED62-3970-78BC324AD8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4" creationId="{2449F9EA-0521-5456-FDCF-DBC5CAC4E32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5" creationId="{C8FEB734-7D9A-9BDB-8D9B-3A7EB1EBE1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6" creationId="{75070A2F-48A7-35CF-5B01-5F3DD49A543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7" creationId="{95E6E4A8-49E4-E58A-E0DB-B6D9F80C741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8" creationId="{D632E0FF-D421-7EDF-B643-9F5A014E158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9" creationId="{63BD3E21-7A6D-2992-9119-993A4FB9F69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0" creationId="{42B6C47C-C1FF-F3CE-2C3C-0C12BE98794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1" creationId="{233AE170-6A60-7EB3-2F52-8E413D7BB00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2" creationId="{25392A48-9A70-528C-69FC-EF3AA073AA3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3" creationId="{3D1E5245-E542-9D0D-94E8-801391BA835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4" creationId="{6BF008DD-8351-4FFE-FF98-00F041A3CE5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5" creationId="{6938AD96-1E32-CBB9-51B6-BC7FFCEC257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6" creationId="{EDB79CB8-F6B4-BCB0-64C9-A31230FF475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7" creationId="{BDFBE771-DB5B-BAD7-2B8B-44AAA193EAD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8" creationId="{1E2E8AB1-B43E-A21F-0754-59D5277EAC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9" creationId="{B7F8064A-EA29-8FD4-DC71-CC4D216EAA9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0" creationId="{A6348052-7AB5-0FA8-072F-26A6749C43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1" creationId="{5DEACD1C-4448-A25F-046D-12008F8D895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2" creationId="{CB9EDFC7-597D-9B3C-FFE9-F81F2E736BE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3" creationId="{661BC3CB-7161-9F13-53B7-53F35ACC3EF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4" creationId="{B1221F29-6566-99B6-2C12-921F814FAAC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5" creationId="{603EE49D-6B44-AE38-FEAA-C123363C02E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6" creationId="{00870CBA-193F-907F-247B-16C8C3D7DFD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7" creationId="{F8C626B3-B917-601C-42FA-BE0CC45499F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8" creationId="{21EF4DC9-B7A7-37DA-E3A3-17569A9859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9" creationId="{ECA2BEFA-A7C4-4155-A5B7-7F4CE33DF78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0" creationId="{2BF14B27-0A5F-09B3-61D1-E92BC9C3E02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1" creationId="{6CD9E392-4AF2-F6BA-93FE-008FDE9ADCC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2" creationId="{9673BEF4-0283-11F4-BC64-CC2CD7FA24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3" creationId="{D66ADD5C-4EDD-886D-1FAC-21215331B15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4" creationId="{2728D709-2A78-3967-DD86-4DFD0C333AF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5" creationId="{939126FC-5B75-2DED-13F8-2EFBAC355D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6" creationId="{54A81A33-9D7C-2B93-D663-3E612A0CFB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7" creationId="{D6E7FBC3-77F1-66C8-24AA-58BB9A1DC9F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8" creationId="{F895A7B1-167E-FE59-D0BF-D1E1C5F6A6E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9" creationId="{35A484B7-ED1E-E8D5-2558-30C7533AA6B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0" creationId="{AE5385A8-5E37-0A4B-775A-A268FC28F5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1" creationId="{299F72BA-A7D9-A6D0-E776-7049CFF374C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2" creationId="{30836747-D06A-AEA7-7C19-241B6BD51FF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3" creationId="{1041E0C5-5DA6-5BA7-C546-B5D889EB9D0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4" creationId="{4B1F6B53-4FCF-5581-1D52-AE9FEE5DE69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5" creationId="{8C579020-6254-CF55-AFD0-22D8FCCC49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6" creationId="{2F3B0628-4F58-E880-F579-72734266FD8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7" creationId="{26C3E251-258C-1772-8B7B-34D028C6A69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8" creationId="{A424CF7D-F6F1-91ED-0332-1A658515977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9" creationId="{0DA8DFEE-80A4-74F7-FF5F-10F39E679A9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0" creationId="{5F60B161-2F7A-AEB5-1C44-93A89F382A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1" creationId="{36C16380-F595-D04A-E7AA-7A548C353A6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2" creationId="{73CB9776-7685-708F-E503-C46BFC30938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3" creationId="{5BFBE788-2349-264D-644E-F6287A0F6EE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4" creationId="{C13F3125-075E-471B-39BD-46584F8484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5" creationId="{A02805AC-83A2-BE9B-6151-E51E0CE42DF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6" creationId="{6758C6B8-74B0-8545-543A-674D4EAD24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7" creationId="{241215A9-3575-6D56-3844-C0F61315E6F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8" creationId="{7A83A89D-7C45-3AC8-AE65-2482D45785A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9" creationId="{0E3E73D6-515A-9FE4-D56E-26CF74577F7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0" creationId="{15EA0631-5D52-3D60-55BC-621CE4BF61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1" creationId="{616126CA-9DDC-B34A-5388-DAFDA3A92A3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2" creationId="{3D0EEB83-089A-6496-741E-489BC050B8B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3" creationId="{658263F6-5A40-1CC8-C251-492F8D5F24E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4" creationId="{2249845D-C8D9-D85D-7140-199561ED3D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5" creationId="{11559CD9-7522-CD9A-6251-29B1BDCA63B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6" creationId="{854DB4DC-577E-1AA8-44B8-054B6A4C167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7" creationId="{8425BCA5-AA37-670F-5C59-14DD99608E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8" creationId="{97C0B112-C39B-6244-C8A8-5E61F77285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9" creationId="{B586752C-2ABD-8F2D-6D44-7CD0B0C0C4F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0" creationId="{B481679C-E818-B7A4-06D4-B413DDAE532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1" creationId="{F1BAD71B-F13F-4BEE-CBBA-9C5446998B7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2" creationId="{9B4049C9-94B7-1D8E-2099-A55EBC81E92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3" creationId="{D8E3C1A1-97E3-96BA-98B9-218D6F6054A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4" creationId="{534D1E0A-E7DC-B55F-9F72-82BFAFABF39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5" creationId="{8F7B96BA-C31C-EE5B-10FF-430BED2FDE7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6" creationId="{8558AE77-807C-36BF-1DC0-FF0498C8C5E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7" creationId="{834E9428-6507-7497-A180-B7C905D8C5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8" creationId="{13331C03-727F-99A6-7558-D89EDBD408A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9" creationId="{0DFEFEBC-FAF2-B031-8913-C48B803A9F6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0" creationId="{6028967D-6221-9403-2128-3C26CBA46BC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1" creationId="{0FDF1273-CEE0-91DA-5EE0-2946DD44385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2" creationId="{30A8EA4A-C60C-BE3F-101F-4F39596D6C9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3" creationId="{90990B52-3C71-1BD6-5342-04370CC4373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4" creationId="{936D6877-0C50-2643-BFEF-8DF1B8B323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5" creationId="{3CB72BA2-55E1-561C-6D12-21C4EEA075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6" creationId="{56446114-2268-C115-6FD2-509CC0560AA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7" creationId="{A1E7A456-7A97-B51F-6CB4-B10D69BFFA1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8" creationId="{72FC884A-C02F-09F5-D269-0921E5AC0C2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9" creationId="{4F448252-D48C-E724-8139-3A2AEF4A594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0" creationId="{2D937EDB-CED5-B9B2-7B1A-14F134EAD7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1" creationId="{091996C3-BF53-C674-529B-DAE8565770F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2" creationId="{719A38C8-C2A8-16D3-7624-212158F7C9D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3" creationId="{DC7C1B41-51F9-268A-A5B4-4E3FFA7BABB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4" creationId="{D6B5D28C-7F28-DA69-929E-8BC888A7276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5" creationId="{AB7B1F69-5F24-0C5C-DFE4-1A1E08BD373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6" creationId="{D6FB9A6D-6341-7A33-59CC-DD498B5D24A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7" creationId="{4AD57E07-1BC1-AF22-85A8-B3320449666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8" creationId="{00DB1319-5FD6-A1A4-7DED-2C941BC845D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9" creationId="{5A6305D6-3E08-4BE5-6FF2-876F59B68B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0" creationId="{42E11061-F7B9-BA75-0FBE-C4946E295C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1" creationId="{133FB99E-BD5F-4A36-5770-3FA48E8A0A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2" creationId="{B9CC09A3-0C75-CD8D-B1D8-DB0E2B9BF24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3" creationId="{D5BD4CDE-B3D4-6604-B83D-3C6D4F4DA08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4" creationId="{198515B2-3F68-3F23-0296-7275BE5DED2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5" creationId="{4637591D-7E91-63B7-7D51-87F175E44A0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6" creationId="{8352D82C-6219-1955-15E5-75B7D14A152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7" creationId="{1E272FBC-D761-D7B4-9019-95D14F42A44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8" creationId="{D9E939A6-8F8F-A5F3-F67D-C0E5BBB9BC9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9" creationId="{6703A560-DA53-3FBA-67CB-2ED96CB7CBE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0" creationId="{A08A2A7D-A05F-3C2D-80DD-8D51693F117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1" creationId="{30DE2319-AB61-E62A-E617-2482ED2DC8F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2" creationId="{9D5F61DA-476F-FA3F-56A4-F874346F15F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3" creationId="{C285B478-F9A3-C3C6-E348-5EDF23E43B5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4" creationId="{26EC7B58-1106-A131-1046-7F5296540F2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5" creationId="{04B07424-AB67-6FE0-EADE-2CDDD85C45C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6" creationId="{B74D5DA0-592A-0F3A-4BDD-24BB77D8D1E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7" creationId="{C300FB6D-F78D-CA39-AAA4-21B847ECBD4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8" creationId="{C1CB4920-C4B0-8917-5467-5AB21DF1623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9" creationId="{F25D0A2A-A54D-0F04-D61E-C8C9B4B9131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0" creationId="{B8203AC6-7344-56C5-D0AF-0118D3B8AAD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1" creationId="{D088A4EA-51B6-F971-FFE5-B6F47010A97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2" creationId="{3F0A6187-7AB2-B6BB-3026-3AA64A62DE4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3" creationId="{9016ECE3-63DC-5DD2-7EB8-BCB2B49AB07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4" creationId="{94B41FAC-8071-94EC-21D3-C29B704C3EB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5" creationId="{0B76474F-605E-E0A7-7CB2-62FDBE70973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6" creationId="{14070D76-1FFE-09D2-1768-7F80C33E18A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7" creationId="{59327127-FD47-3CB4-27DA-69DE6C25B8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8" creationId="{493D4A45-5DFC-C0B2-9655-C4FDC51C95E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9" creationId="{BBBD9301-6A74-A5BF-17A3-F8F79FAD71F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0" creationId="{C9763827-1D42-D74A-4BB0-EAB3753D50D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1" creationId="{0276623C-C323-167E-E9A8-1E3A21DD9C6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2" creationId="{2822AC69-5831-8D12-4B9A-B035B092383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3" creationId="{40AE481A-FD05-98C2-BAFE-FE2503AFE36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4" creationId="{BF65548E-6D2D-CF52-3504-72F3C249F91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5" creationId="{E5DE5C65-3259-402A-7764-E4164AFFB3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6" creationId="{8E77C35A-3218-A927-8C65-58D10B8E279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7" creationId="{B6FFD9F8-030F-9B0B-9BD5-0AD45E67D44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8" creationId="{D52BFFAE-1F98-91D4-0C55-9B1BF54C342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9" creationId="{4BD2AD50-7F52-FF14-18BB-2EACC41E4F6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0" creationId="{418B4C5D-11A2-42B7-C857-8AD628339EA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1" creationId="{24E719DD-B62F-0FDD-17E6-A599908CD0F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2" creationId="{1C259470-7467-3BE5-A410-D6C76F0BD6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3" creationId="{09CEC543-C4E9-145B-252F-EE837D988F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4" creationId="{5D6356A4-8149-247E-7968-362E07827A5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5" creationId="{0A1E2148-15B0-CA2C-4234-6313A636FDB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6" creationId="{E9A3DB55-1DA8-35CC-2145-4DA691BD1E9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7" creationId="{B589D248-666E-8ABB-4C82-547CA544E07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8" creationId="{689AFA1F-3F5D-1075-6786-EC60B55D89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9" creationId="{E0B83AF5-EDA0-AE21-0BF7-5ED8BE82513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20" creationId="{0822D98A-8682-09AF-AAA3-68457F87301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2" creationId="{33B09FF9-CA26-3875-54A1-C2282BABC4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3" creationId="{D4BC46A5-AB61-F974-6406-F84ABE01698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4" creationId="{D683AB5E-21BD-3BCB-8583-C2759366D23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5" creationId="{134C72E6-D77F-1FEC-B8C8-217655400A6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6" creationId="{29442350-7689-DAC7-2462-D3500AA0063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7" creationId="{48BCC5CD-B7D9-322F-234F-56505858980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8" creationId="{F8DE4331-2F96-39E1-F020-4FD33DDF434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9" creationId="{AB81A7E4-DA86-BB52-B383-B16052787E8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0" creationId="{27ACB836-58FC-1963-5EB8-985FA14E169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1" creationId="{E4838A57-E578-3D53-56E1-B794E2E01B3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2" creationId="{3CCECC99-A4A6-5A3E-C609-1B31513167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3" creationId="{91CA4AD1-B549-A3A0-C678-FAB8FE81D76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4" creationId="{C1F7A03E-2315-F6BC-E3BE-A959F58872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5" creationId="{F021047E-0FCA-A01E-F2ED-7A39D750FDB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6" creationId="{51817030-DF62-233A-B48F-051482212BB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7" creationId="{90F10045-E0AC-0347-32C5-84CED0EFC99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8" creationId="{ED1C552A-DE83-B171-4916-5B40E55571E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9" creationId="{79091219-5D5A-BDBD-4A65-53AF31DCC81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0" creationId="{B0ED33DF-E024-0716-0D4E-B961FAEF648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1" creationId="{777B757F-A687-E675-AB84-06A171378B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2" creationId="{E86CBDB0-060D-92D2-EB0B-215DAE73520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3" creationId="{CA9DCD27-2190-9884-2146-BA82FAF0687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4" creationId="{4006298A-2F4E-8941-9875-0B52C6AA76F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5" creationId="{A03E6ABC-8D55-7987-A234-82E535C93F8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6" creationId="{1F9F538D-E52A-67E4-7DAC-35F6C1910E6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7" creationId="{6CA07F2A-D964-FE01-93BC-DA7B0D94A27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8" creationId="{AEF3FECF-F47C-4363-AC31-925D98B331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9" creationId="{EE95AED8-9243-5C6C-14C4-EAF40E9234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0" creationId="{84392BEA-E6C1-D5B0-C575-C9A67F30CBC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1" creationId="{7F84591B-2C8E-6E4D-064A-AB7B08A5D08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2" creationId="{6C018127-78A8-8A2D-1866-50AF6BD2A5D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3" creationId="{922928DC-0FD7-C9BA-BCB7-1B92914A514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4" creationId="{01A57A6B-079F-F0D9-4276-B51A219BBA5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5" creationId="{9D43F39E-0998-6F70-F8FD-19A37ED9A0F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6" creationId="{6047C9F0-5FFE-8AE4-C9E5-38CDB84DCED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7" creationId="{F556FC0A-4F6F-CD53-FDC4-8600EC569EF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8" creationId="{CD71581F-1823-CCA9-109E-D61F82916A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9" creationId="{755391B3-4326-1B85-7180-0DBA98A095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0" creationId="{6DF8DEA7-28F4-24C6-414C-0BBAACC1FF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1" creationId="{81C68261-CC85-3DB7-AE7C-CFB9993D99B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2" creationId="{D4F5E2AC-D6E6-E88B-362A-E5A6093B8D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3" creationId="{1C5C37B9-DDAF-5849-D129-2C6C94DF0BA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4" creationId="{D6D735B8-806C-CD64-7DEE-982059C2C54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5" creationId="{573096E4-ECF4-1647-3166-0F6E9908A52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6" creationId="{ED6F436B-3AC7-B818-85F3-143C5A632B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7" creationId="{AD1A821A-82F1-1EFF-506F-DF21634C9D8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8" creationId="{2273AAF6-0883-E6CE-1631-DF745048337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9" creationId="{BE068914-17CE-C69F-131F-F1006A4B344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0" creationId="{9B6494EA-24E7-7068-DE2B-69E829F476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1" creationId="{883D06F9-57DC-25B1-7096-C0008A8242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2" creationId="{3CEF7C26-C464-822D-9278-AA55B1445DF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3" creationId="{925E7F7E-3FF7-7F83-FD14-F3123B3B5F1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4" creationId="{1082FC9D-B1B1-DFD0-6E9B-5688D5303A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5" creationId="{5A9A0D2A-8C0F-EC11-4C83-18D0E73DDE2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6" creationId="{93AB12CD-9E83-9059-CCBB-5DA9727B12E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7" creationId="{23BAF2A6-A2FC-47EC-F850-4A8470B6B3D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8" creationId="{242F9634-6D4F-6EA5-105F-A94510D7070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9" creationId="{41F2A50B-D749-89B4-FE6D-582D06CB7F2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0" creationId="{FE33ACF5-32B6-0D71-7EBA-6DFED4CAA9D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1" creationId="{95D72091-B7BE-3343-A156-E67311C1001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2" creationId="{F33A412C-E7FC-22B9-9DBE-C488A2FBE9C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3" creationId="{B81FDD81-AE1A-4840-66F0-80E147CCCE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4" creationId="{63E06D18-89E0-E3B4-1514-7D074A94458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5" creationId="{634DEEAF-6A71-C349-BF4F-170650ED23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6" creationId="{11E8B0EF-B03F-6132-F53C-DF264AFAECE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7" creationId="{1D6E1D2B-A11C-2C61-1895-9711F780816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8" creationId="{5B66AA36-8C6E-893F-D2A0-C27E40D7925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9" creationId="{F3990F77-E858-3A11-43FF-F2F009802C7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0" creationId="{0C5E0D1C-BA72-CE0A-D0DD-EC5F0094524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1" creationId="{431405DB-0317-B8D3-777F-04437B2118C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2" creationId="{0F247ABF-D4A7-D712-B74A-2292CD90574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3" creationId="{4EF8FB6C-3258-E07E-1F6B-1654685E1B2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4" creationId="{189D928A-4462-A268-29D7-CF429C6982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5" creationId="{B930A345-0E8A-EEC8-D281-A5A67C390BD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6" creationId="{EC3C1195-5D0B-CF32-BC4E-E08C93CA26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7" creationId="{314491A7-E72D-9D47-4515-6B43E63CD2F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8" creationId="{5CD6C8E9-61ED-C052-328A-2C3ECD9F733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9" creationId="{640E5A86-FA8E-57F4-D1F2-E13011F0F6D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0" creationId="{D824816A-98A0-AED5-3791-43366F8D997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1" creationId="{49B147C1-4B3D-E6D9-9786-22726F287D4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2" creationId="{E9C76A53-3C40-9AB6-B036-DD007F6FA2E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3" creationId="{FD7D7B9E-2130-FD3F-45F9-33216040E9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4" creationId="{3C17251D-C2C7-EF17-6969-4D912F3139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5" creationId="{77CAFE1A-8AA0-F41B-CFBC-E2D3D398BA1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6" creationId="{44B2EEE7-ED5D-656A-0706-82600C45C3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7" creationId="{F35860ED-DFF5-9320-0E07-8ADB3DF373A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8" creationId="{0D297240-1F91-0966-A4E0-33BCC9D3E4C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9" creationId="{5AA2A644-1939-D674-35F5-1AAB2D0E673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0" creationId="{C6DCADCE-B3E2-BAA8-D08F-8A4E8C71CDA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1" creationId="{4BC29AFD-9C2E-C017-32A8-C08B3569F5C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2" creationId="{8BA95D91-1BFD-703B-3C42-D185ACCD7AA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3" creationId="{EBD704BD-877A-4DD6-5DE6-F6308D22ED6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4" creationId="{9B8C29AE-6FAD-7F1E-0348-7CA60744272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5" creationId="{9D0F046A-F62D-9573-B1BC-1AB6C29230D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6" creationId="{0A07B3B2-2F6D-9357-B4F4-570C7396FE5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7" creationId="{7183650E-7082-5E69-1B5B-0330C0F2DC7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8" creationId="{9D2E507D-5D65-6D9C-606E-37AA2CA813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9" creationId="{9C52A680-5624-293D-453F-2BE5C25060C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0" creationId="{EF6ACF3D-293B-6522-75EA-94E588CC6F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1" creationId="{0EF386CF-5934-3173-38D9-FF65785BE79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2" creationId="{15F72D16-EAA4-A383-D504-8B3D32A0D8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3" creationId="{2F883888-68A5-DD75-E0F1-859F74F851D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4" creationId="{84D2AB98-B481-C8A0-D1DA-55A0607E30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5" creationId="{4625FF28-CE3F-7B75-B937-6EBBB56E5C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6" creationId="{7F4449B1-960C-3851-9274-C3F9F1B41CE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7" creationId="{8E4814BA-A772-7DB6-05B5-FE6FC44B66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8" creationId="{F0753C80-6FA5-106B-19A3-70FD88579D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9" creationId="{95594F96-B86D-0F25-144A-08F3FACBDBF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0" creationId="{5F4F8476-919F-BBD3-BA81-47E8498211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1" creationId="{FB61908B-FD3D-6D0B-259B-90B2D4EBDFF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2" creationId="{C9B8B8CE-D9DB-C5D5-4534-F1EF717EE12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3" creationId="{0F26E969-E688-26C6-6DF5-C236841005F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4" creationId="{053C524E-0913-77B3-E981-7FF06DE0CF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5" creationId="{A9644A2F-0B9F-6E7C-0D34-F90E9A0A7A7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6" creationId="{21A67405-386E-68C8-0A62-DDA5DF1A7E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7" creationId="{05819F87-374B-D47C-EB7A-5A772FE5B32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8" creationId="{B8E99F82-0FA2-97C1-1007-EE508C5246D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9" creationId="{4712AF51-3E74-0D1C-EC2A-14273E99B5C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0" creationId="{7F39E51F-5DF7-CA56-F476-02D3619CD17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1" creationId="{497B52BA-DB30-0AA7-0421-5B69567B9CD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2" creationId="{3C105CE0-2E48-057F-D3B3-E067C4E1053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3" creationId="{7C4BDE9F-21CE-BFC2-FF08-5D24EF5BB3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4" creationId="{9117226B-146C-E743-1B05-65EFF7D520E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5" creationId="{37401C2D-4D20-301F-4317-DE32B64BAE8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6" creationId="{42296846-A93D-01DB-BDC6-220CC67023F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7" creationId="{F86798A5-83ED-0097-2300-FE2C7F21A16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8" creationId="{416C0B13-96E6-CB1D-17D0-5A2693971DA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9" creationId="{042AFA03-428F-EB70-AF09-C63ADC0A3F1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0" creationId="{3F00EF84-5538-96B7-E0E4-AA7BD59988E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1" creationId="{CD5F093A-F4DF-0A91-BA3D-2F71A49E493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2" creationId="{0C0AF0DC-1916-750B-E614-0E0D06917E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3" creationId="{26C41057-CBDB-FF83-9C71-57A75BCDB3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4" creationId="{A84D2FC1-4641-AEEB-9547-77AFBA9DA08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5" creationId="{CBC1D9A3-0A1F-27E6-8A35-4CD8871C3C9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6" creationId="{CD6593DA-5F55-785C-4388-62C033D2BD2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7" creationId="{470A7566-4D07-0869-14CB-3573290B474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8" creationId="{DD8149D5-0C99-114E-3600-F1331EDE93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9" creationId="{CE83CF25-903F-3D78-1DE8-C6CBCA55499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0" creationId="{0F78867F-0830-7062-8574-83609CB75B5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1" creationId="{631E6CA3-B518-3C42-A6EE-6263CB743E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2" creationId="{462727DD-68DC-4ACB-FDC7-7DA50EE430E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3" creationId="{E61B9252-C67E-BA9E-0CF5-C2018228FDF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4" creationId="{122941F6-AC91-9CED-BDE0-25A3480670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5" creationId="{85518504-7727-D466-9035-FAF2AC3A49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6" creationId="{C6438342-375B-E12C-D971-A90DDE07A63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7" creationId="{26155CDA-C624-13A7-04BE-A8E8FABE4EB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8" creationId="{E307B50E-1205-1A3F-761C-EA8CDD6C169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9" creationId="{01DDF5D1-EF60-4213-4B71-607D13A8FDD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0" creationId="{FBAA00C8-6899-50D6-FF5E-2F6F90AA0F2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1" creationId="{04FBE60B-13D8-592D-CD2C-77C7FB258AE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2" creationId="{704F83B5-3A9A-1BA5-3950-0EAF28345F7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3" creationId="{583A830D-08D2-05C2-B21F-27EA33A1EB6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4" creationId="{31959663-CA95-E263-8E2B-AA0A4B8040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5" creationId="{397504AA-9C30-0ED9-4BD4-FF19DF0527C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6" creationId="{E3333AF8-097E-8C33-FAA4-2B00044AFD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7" creationId="{068A86F1-343D-915A-F024-C379A522ABB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8" creationId="{33590480-AC23-7285-FEA5-4F92198769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9" creationId="{93CA8825-4CBF-9041-F4A1-E94FB065DB2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0" creationId="{B7C0E04F-699B-1AD6-0056-45A239E70B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1" creationId="{86E03662-52EC-BE4D-2945-8E7E0753C75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2" creationId="{EDDEF259-3689-A613-964D-0E2BF854C5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3" creationId="{5D6D6FB5-90D6-2D85-399F-18621E94880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4" creationId="{789B4689-9707-DF89-6DCB-E77D569A620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5" creationId="{6246F1AE-9BE7-CB76-5D0F-56B25B942D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6" creationId="{011AACF4-6956-63E0-F42A-2D3371D0C73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7" creationId="{BE749876-9E67-9709-F26E-FFF0B33AF4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8" creationId="{3E0DA5A8-5A19-BDDB-92BD-A6F40A4D0E6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9" creationId="{2BDD21C8-4CD6-DF49-780F-9D541D15CA9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0" creationId="{BEB057BD-CFC4-1CF6-1B8A-9B2D3F06F64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1" creationId="{95DF2045-2D15-0E90-4D57-00611C843B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2" creationId="{B614D50B-4214-E3E9-176F-293361BAA13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3" creationId="{3184AE43-B5EC-D601-213E-B2E3E348E2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4" creationId="{BB222995-C977-6F08-577B-CF94B16E91A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5" creationId="{378AE02E-45A3-82F4-0234-AD23487FDBA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6" creationId="{FCAF7EA8-F438-5CEB-8B20-D10FF109B98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7" creationId="{AE7A383B-6EE9-65D7-4C44-5B41E35157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8" creationId="{BBD5E2AE-1BA1-CB71-0F26-B9E761FD12B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9" creationId="{BA0FA6C4-1FA2-07A7-CFFC-7CF728A6FC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0" creationId="{7F748ABA-C734-1CED-8446-C833B3B6B72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1" creationId="{F2E2C2E9-40B1-332E-CEF6-8872C436975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2" creationId="{CB690693-62B4-2225-0CF1-EE16BBA149D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3" creationId="{B3BD81FC-7649-BF79-4BEE-AEFD9F9A4B4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4" creationId="{2C630DBD-D2A7-B011-AEDE-D27D46849FD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5" creationId="{ADE7B93A-9DAB-35EB-C40A-0F483D6ECF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6" creationId="{6891B546-1196-131A-DE73-8B3D5A1C1BB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7" creationId="{ADA6FC34-F89A-CD1F-A1D1-0BBAD14F5B0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8" creationId="{3FD660D0-80E6-D8E8-8AB4-703B22362A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9" creationId="{5CD4EBBB-4907-E388-505F-96A36D2C96A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0" creationId="{89E5B4D4-645B-8BDF-B383-404C64DCCF1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1" creationId="{3C46FD9A-D40E-DB4A-8771-77C4066BA17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2" creationId="{3CC12458-4AD8-768F-1CB1-4AC6C5405E3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3" creationId="{2E316B02-CDCC-F460-5D36-9B3C438B47B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4" creationId="{23684B83-8880-EEAE-CCCE-3A892534D7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5" creationId="{C7FBFE91-9425-164C-DD59-6887BAE935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6" creationId="{B019B6F5-B813-1042-FB07-0DE497349DE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7" creationId="{FDADAD12-6CB9-9CD1-EEC4-B432B517AFD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8" creationId="{F2A467DE-96D6-73B8-0BB7-AA89421EA29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9" creationId="{3E116C15-F287-2E2B-B0CC-C446FC1611A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1" creationId="{E140BAB7-90F7-9F19-7220-35137B3245B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2" creationId="{2CACF023-567B-8369-8696-730E1922B63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3" creationId="{EC6D4E83-D883-959D-E694-6ECC7AFFCCE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4" creationId="{C6A2F1AB-8BAD-652D-DBBF-83D939D658B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5" creationId="{634829C6-E250-E718-43A6-A331D17A90F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6" creationId="{B6DEF3F5-5939-3F2D-8048-8F9DBD7455C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7" creationId="{39A9196D-F21E-84D5-7EBE-EE9B903298D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8" creationId="{4F50E1D1-51D3-724D-E3FA-A5A6F104251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9" creationId="{BA07F740-9BC5-7336-D9FC-417D02328FC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0" creationId="{BF085142-B893-9C5C-A5AB-C13550AFC16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1" creationId="{93B06FC4-90E7-6E0B-1E9C-7293BCE3ACD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2" creationId="{12C6A543-3781-7933-A50E-322D44FE39C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3" creationId="{A1DFCC8C-787A-9092-029C-52E4E005F9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4" creationId="{C8DA56EA-038F-C8C7-0FCA-31B5FB6CD1E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5" creationId="{BDFAEF16-A3DC-156E-C034-2961E9274D0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6" creationId="{C5BAAE4D-41C5-8ADD-21D0-4C8DFBA5483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7" creationId="{9443B969-4BF7-8CFE-ECDC-60FA3C16B17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8" creationId="{3F5FBC9E-E4DE-9AF6-6ADA-5EC5A9B6C85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9" creationId="{C26C44E6-D4A8-D68E-566F-263D3D39659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0" creationId="{6BBE3536-25E3-CE7E-F656-CB3A9916A67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1" creationId="{8496847A-F04D-8D14-AFFC-75CD0C232BF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2" creationId="{56CD6636-02CE-E81C-663D-A614EC7CB13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3" creationId="{39FE4FAE-E920-62A1-C97D-243A7EA6F63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4" creationId="{18BDDC13-442F-6FB3-5619-B0C411EA9F4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5" creationId="{4FC2FDE0-FF97-4188-EE70-7626C1397B8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6" creationId="{5D3E69BD-1F1A-2A6A-BC31-2EEB022A4F3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7" creationId="{F0D2407B-DE3A-8280-3457-EBCFD17B054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8" creationId="{17FAED85-A241-9A01-A7DB-534693FF8E4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9" creationId="{9ACB2633-FBC6-3CF4-A751-496B212C329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0" creationId="{4FEC03F4-75D1-BF60-95D6-988260DAD1C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1" creationId="{42D818A9-5906-B894-0C73-018E3C440C6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2" creationId="{FC118778-66C3-2ED3-68C6-94846FC1EE3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3" creationId="{90834571-3BEA-6680-DE17-1796AD684E2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4" creationId="{6F6D1D88-FB48-64C2-AA47-3243D70FC2A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5" creationId="{F066DA29-9C97-79EA-4B05-D0BE091915B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6" creationId="{D9CBCD25-2A42-7C37-81CF-6E71EC4E6AB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7" creationId="{7612DC04-28A1-4D7B-971C-57CF697C10B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8" creationId="{EA9BE9A8-51DA-18FB-4477-95EDCD321D6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9" creationId="{58E4D460-FAD4-32B4-7D49-0998040A17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0" creationId="{C9CCF0F6-AEA3-09C6-8408-3D71C1A7EEF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1" creationId="{9CC90104-44D9-F9A6-15D9-2133D2BAB9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2" creationId="{E224A92A-3462-AF33-895C-22BDB72026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3" creationId="{EC8C8CD8-19AF-E245-8AA2-9687BC8E762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4" creationId="{0891CBB6-D6B1-4C17-6439-71279AD3E52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5" creationId="{DB123315-5994-D804-C4DF-CF78684562B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6" creationId="{3BBFBD8C-B31B-265A-38D2-DBA4B7E5169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7" creationId="{03CA0F7B-BF2C-1FDB-8B43-7B8FC02EEEF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8" creationId="{ED8BE960-2911-A4BF-B99C-90203ADD05E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9" creationId="{00B3845F-B9D7-CAC1-2AFE-E59940CFD67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0" creationId="{625014B9-2C1E-0466-A4AE-D12132248B8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1" creationId="{3A3A17F1-959A-E611-E527-77BBA1D55D5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2" creationId="{41CFBAAB-3E8C-3074-0BE7-5B640A1E351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3" creationId="{3DBFFAB9-F47B-F84D-433F-E8DEE9BF488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4" creationId="{97643EA2-20E6-2656-7C82-30D9F1254CD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5" creationId="{69B0F90C-C96D-895C-E2BE-D063C5710CE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6" creationId="{6343A29A-259D-4D7C-65E1-5D9AEA8E071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7" creationId="{4C05FD8C-B15E-F99D-0CC2-7AEA96752E5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8" creationId="{5C28E2BA-DDA8-192A-9F4F-F04C084A354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9" creationId="{57AF500E-E851-DF83-0D0C-417E06ECF77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0" creationId="{78BF81AA-16A6-A9B3-843B-DEDACD9ACDB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1" creationId="{BA3C73C7-D5F0-150C-52F2-45DB658A5A3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2" creationId="{EBD83C53-F465-387D-F77F-33AFB0171FB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3" creationId="{B55C2965-0775-0795-F2A1-7C6689667A0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4" creationId="{A45D5AD9-099F-E111-340A-7BBEA725BA0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5" creationId="{82A5CE96-04D5-DA99-D99A-8D4B574FF6D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6" creationId="{F5FB4986-F7D8-6504-AD30-9AFB841F9DF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7" creationId="{6FBB1240-ADBE-08DE-7F50-A531BA9D2D1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8" creationId="{242E1E02-FAFB-D0C0-A01A-B4115F244A1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9" creationId="{1E378529-B31A-7DF7-72AE-B7F4E2395AE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0" creationId="{B4E3E3AF-90C5-1CA9-45CE-FB06EC51218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1" creationId="{1EFE5740-0A3E-631E-6E30-9D5F4E557CA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2" creationId="{1A4D16CD-6EA0-77D6-9E2E-F3CCA29DB52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3" creationId="{11605C84-20D2-AA3B-7299-91666D197B8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4" creationId="{6E9F6273-D1C3-B021-E698-1467DCE4BDF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5" creationId="{68E41848-E3B8-DFCA-E8F8-C89E994AC7A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6" creationId="{CE509298-F285-0E12-16B7-C3F60AECEB3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7" creationId="{0FEF2DA7-5FF0-7398-48D5-BEAA113E268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8" creationId="{09DC2215-BA66-C834-1AB7-6551A0EB1C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9" creationId="{2DDB0A64-0980-A829-E4F8-D6D453880D3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0" creationId="{1AD0B74E-C4F7-4342-064A-106FF56A81B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1" creationId="{2348B5DB-AE85-03E6-4735-02FD6064E0A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2" creationId="{5BF56397-5889-DCDF-4609-FB8413998C0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3" creationId="{C5B7FA43-E442-D726-859A-32B62F6109F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4" creationId="{47C3CBE8-5FCA-C7EE-9FD3-F03EAD4D5EE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5" creationId="{17D77993-94D6-F7E5-8489-27E47F49684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6" creationId="{75F7C343-F7CD-8B89-7914-42B59EE0973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7" creationId="{CA204384-A311-D2BB-A98D-89E29B91A55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8" creationId="{101B1D7E-B7BD-2656-4952-2778E4ACB57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9" creationId="{062EFD34-FD71-7C3C-DB76-39B03DB9C2A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0" creationId="{A77BD767-344E-CD04-D309-B5F7A9D2236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1" creationId="{E2BFD8B2-F1F7-FB46-C214-695429B70A8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2" creationId="{7D6D12E5-A093-FD86-5A25-F577A75EA8B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3" creationId="{6905B46D-393F-E9CE-BD67-9C1D8820EBE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4" creationId="{FDD179AF-44B2-8904-013A-59E84FC201C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5" creationId="{42D4B2C8-56E4-2A4D-696B-DA03C2F46E6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6" creationId="{434F206E-7602-4059-3F50-9F7491241E2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7" creationId="{8FA609F7-58FC-2307-77A6-07708303235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8" creationId="{A920FCCC-8AD7-23CC-5B8E-DE43D4F224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9" creationId="{13A631ED-4FEE-73C6-268E-78C659D8877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0" creationId="{A2BA6C2C-7D24-1FAF-26B4-7BEC51AA9EF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1" creationId="{BAA5E25B-A4A1-B48C-B5C2-90FE16DF598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2" creationId="{B64FC019-B4D7-13C8-BD5E-D38EF63B3FD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3" creationId="{C3CD8F48-4004-FBB8-2EEE-B67D269C2E3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4" creationId="{6D130064-5E48-5D03-38D6-89E870614BD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5" creationId="{6AAA5A66-9534-A433-A244-03E02A9F378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6" creationId="{20A39581-40A5-798E-9E41-96D10BF1371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7" creationId="{4A152F53-DECA-71CA-2545-3312AF12344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8" creationId="{6D798C5D-C501-0AAA-6F10-4B0EEB3E6C8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9" creationId="{02D6B696-E578-4B26-CBD6-D4B6B8FD510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0" creationId="{5DB5E3B8-6C13-B053-81A4-9D61BD14314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1" creationId="{23DE4746-F11A-4C75-7A34-7D03F1AAA14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2" creationId="{FA477BF3-99A6-006B-04E6-2843D9D68BD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3" creationId="{D13945A5-C081-4A00-D372-BFCAA373FBB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4" creationId="{12B501D9-CB8C-A90D-44DF-ADF9FCBE6DB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5" creationId="{7DFB4D2A-8768-07D1-0BB7-6314D70199B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6" creationId="{B22E38C5-69A3-6CFE-24F6-5B6CCC3DB2F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7" creationId="{07C0BFE5-3789-E1C3-084B-DF3055CEDF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8" creationId="{A4471CF8-9445-2F59-8FA6-9CA1179FD79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9" creationId="{2C7D3C69-CD68-0DC6-B537-22AACEF758B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0" creationId="{CA4BF50A-735E-52EB-89D3-63BCA319789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1" creationId="{CF54DEE6-61BE-BC25-4544-B34191A40EB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2" creationId="{BB5BA7BC-B105-7393-8D6D-55C857B5913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3" creationId="{69C02292-2686-EDDA-2B9C-3571441776C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4" creationId="{4C525FC2-52B4-9567-91EA-B29164CF40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5" creationId="{77FB2E27-24C1-E9E8-2C80-260C32E8029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6" creationId="{3DEFB2B7-79AE-A62B-F415-F43F807042C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7" creationId="{27CB8DB8-92B3-00FE-166F-A7BDCC873CB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8" creationId="{1DA4E8BA-F30A-41B1-FBAB-F32BEDC7123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9" creationId="{62C0411A-8A45-97E4-F10D-835FC1E374C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0" creationId="{3D770890-805D-630F-19FA-FD2691C21A4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1" creationId="{23C13405-F315-4CF8-59EC-4CCA6892129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2" creationId="{90BB0FDB-620B-1127-6674-FF3E7FB8D3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3" creationId="{5B15CC68-882B-03BA-38D4-CCB463DA65C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4" creationId="{93AC01E4-6704-8409-BB25-D9D8A93A274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5" creationId="{149C01D0-B93D-9A2E-4478-86DE22E0CEF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6" creationId="{98C5A632-2DD5-27A5-98E2-C02B9EB1943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7" creationId="{5C89D8BB-A371-7FF4-F2EB-47537E72597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59" creationId="{FF6B8417-4530-B862-C870-9E6AF9F9408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0" creationId="{AB8F54BD-8866-67A1-56BC-6EF78CFD912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1" creationId="{BBCA9FB7-378A-4261-BC45-302F053B505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2" creationId="{5BB4078E-3486-3D5F-5D24-495307B2F59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3" creationId="{D4AED4F2-834A-5106-0A5F-FCD1460B892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4" creationId="{36D7D02A-4B7D-0115-581B-C1D6BC3D337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5" creationId="{7A4516EE-6FB2-F372-9341-088D24BBB2B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6" creationId="{B7CCA4BE-A3A8-4A04-D9D4-3F27F1C4C24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7" creationId="{4F6C1B90-2ED5-2025-7488-1A2BA1FCA41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8" creationId="{57E3FA55-87FA-362E-BB7A-DC73140104E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9" creationId="{4CE093BD-F62D-15AF-C55E-9481577AA33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0" creationId="{84A9A75E-B66F-2FB0-9CFC-47BEBA4CF13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1" creationId="{ED0459E3-C555-5E22-422A-9359070C37F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2" creationId="{59495057-82F1-672B-4C93-2D8B2975EC6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3" creationId="{64B45DFA-6CD3-FC6D-E133-BAD78A448C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4" creationId="{BA23AD41-E3A2-34B5-F49A-90B11F23636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5" creationId="{10D82EF7-9556-3B7D-FDAE-D9AAD2BDD01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6" creationId="{0CFFD059-EB8F-CE46-F49D-D338C21264E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7" creationId="{0C07C95A-4371-37CC-6787-869ACFA18AD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8" creationId="{F1D3B578-77B8-6575-39FD-D1D3050A704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9" creationId="{2472957B-45BD-7E28-7A08-4D9AC4573C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0" creationId="{79FDE5EE-4BAE-8B66-1EC7-991F31F8A7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1" creationId="{36261067-F95F-E849-6E47-FDBB7EFE221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2" creationId="{7E65B84E-F823-1D1E-E64A-5AC44FB1BF5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3" creationId="{C3D15EA8-E131-9745-48FE-6FAB051A9C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4" creationId="{BC1FDB35-8C4C-27B6-3017-8EE5A0085E1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5" creationId="{FE3BF2B5-C185-6947-DABC-3B679FCBBE0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6" creationId="{4862D389-1624-A302-F113-B03257E570F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7" creationId="{B1FB25FD-5ED5-EFAB-6AE1-1752CFC8658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8" creationId="{17499908-447E-BAD6-718C-7BE9FEC9D76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9" creationId="{F4B5CED2-C9C0-2D35-0F49-377599BB4A4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0" creationId="{3AE1AC8C-C7C0-3BF0-995F-AB4A9E5078B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1" creationId="{30B64814-F3D4-14A5-51EB-94994B68C95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2" creationId="{5078EF8C-7E2A-3B86-DF30-87A5CCC5C07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3" creationId="{1F4E816F-1E5D-0BA3-398B-0D8B4DA3B9E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4" creationId="{78881B96-F83D-2FF5-ADF3-0EBA6AA7FB5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5" creationId="{4D2B13BB-5CA3-A16D-3A23-C15B2412FD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6" creationId="{38C7707D-8EB4-6B02-6CDB-A66928E2264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7" creationId="{18A40191-15C3-6AE2-14BB-FFAA9B048E6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8" creationId="{D8E1BE62-F9DD-F8D5-FAEA-06B9430A05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9" creationId="{054DF0D2-4DEF-D6C5-5F96-EC24A1AAF58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0" creationId="{D6416676-1B1E-B749-CBCD-C5FB451C8A7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1" creationId="{BEECEC90-CF7E-20F7-9FB9-87FC62A468F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2" creationId="{A0A7D7E9-CEAA-B7B6-4D99-8D42CD6E3D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3" creationId="{45150B77-300B-B86B-2F96-2E17D20FBB0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4" creationId="{CE1FC524-AC9A-EE2D-9DC9-32702FA9543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5" creationId="{38770B32-415D-702F-3C3A-32F3EC174A7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6" creationId="{BE209727-E1DC-3E80-46C4-9C9F9AC3AD8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7" creationId="{1A0F9081-6127-66C9-AACA-D5224AB2BCB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8" creationId="{21EBA7DF-12C5-A799-BB94-741DA98852D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9" creationId="{660B3170-9BD2-46F3-941F-20C179C5537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0" creationId="{4B48B833-4ADE-971C-148F-61AC4F209A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1" creationId="{334697F0-400D-893C-614A-39701BBC983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2" creationId="{5289137A-1BC9-E418-D6ED-59588ECA346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3" creationId="{5C8D3D1E-4B0D-08B5-41D5-FCE8D493C33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4" creationId="{A560D7CE-7C34-C3D4-DF68-7D9850D120C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5" creationId="{908445C9-A711-E422-BB5B-5617A283184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6" creationId="{9CAE8CC5-D376-1ABE-A68C-DAA7244B82D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7" creationId="{07EEA08F-EE2D-973B-79C7-C74BCC981F1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8" creationId="{00678D4F-44E9-9FE2-E500-81E3C763869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9" creationId="{8E5FA44D-85C9-9F1C-15A7-EAE011ECEEA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0" creationId="{53325B8E-DDD6-F5C8-93E4-C78CC2520FB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1" creationId="{B6E29A3D-BFA2-2F77-BA93-4FD462FA709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2" creationId="{7014DEBE-44FA-AA1F-CF68-9064A635050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3" creationId="{9030EFC4-3888-D8DC-1024-5967CDE5958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4" creationId="{C03D76BF-E6AB-58B0-FE3A-28B22395918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5" creationId="{F9FD531E-0D24-54B3-503E-5EF7224E434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6" creationId="{96EA75C3-24FD-CD64-3121-11B9CA74AF1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7" creationId="{087FAB51-66F9-6160-6E9E-29DB28E9F0D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8" creationId="{C2E5CA0E-AA28-448E-5828-9536A43B585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9" creationId="{D3E6A9A6-7037-615A-BA6A-F4F63384E23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0" creationId="{E4C08BCF-AB59-079F-9C2A-3905E30DD2C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1" creationId="{7F724B92-A062-F7B5-F544-6C16D6F958E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2" creationId="{ADAD71B0-CD83-EF5B-DFBF-5D114863FAE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3" creationId="{05A72BCA-7850-EFAA-403C-A5F51FD0719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4" creationId="{B9E3DE5A-0CEF-CB8C-5683-BC185CF3873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5" creationId="{EB9D8443-71BF-DF28-DA85-EC4F0AEC223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6" creationId="{037EE7CE-37F5-326F-40C6-43E3258C51C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7" creationId="{A2488498-5E9C-16D2-9E5F-4B5D654648E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8" creationId="{F2753259-3E11-E936-6C22-D2FC2CD711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9" creationId="{60BAAA67-D8F8-8943-BE04-88A1A4BB31F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0" creationId="{6A544CA7-338A-29CF-179A-FAA19483D83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1" creationId="{63F7E2C4-B2DA-E879-DB8A-9FDB1BB0C5A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2" creationId="{A15AD64A-28AC-C1D5-D775-D505B9E534C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3" creationId="{C3D0F6AC-F44E-F42D-42C9-60678A0867F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4" creationId="{05482D43-52C5-A310-27F1-F8B7075F838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5" creationId="{62EF5796-9527-E7F1-A6EA-8AEDF76B2F6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6" creationId="{CC31D386-77AB-AB78-6309-1E3DBE1942A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7" creationId="{7566719E-31E7-AC94-502E-041441E34BC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8" creationId="{950CFAA9-5D25-1A2D-7F0C-E93DD904E64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9" creationId="{9A5D865B-0E18-4439-F6B8-9C2401B9CDE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0" creationId="{4B83FA97-9E5C-6B37-300F-2C5A6BA42F1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1" creationId="{3205190F-ABB2-29D3-670F-334DCE96F4D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2" creationId="{7919CAEA-3E80-1106-BEF4-9904299FF1A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3" creationId="{E46A4B06-BF1F-404E-8A34-9FC7C0F29FE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4" creationId="{4B5588F1-F65F-741D-F337-EA8B380AD01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5" creationId="{D92B616A-E780-A055-81BA-C4D8925D320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6" creationId="{7E339DCB-78CF-4971-E895-D3E35782050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7" creationId="{63985076-1107-ADFA-F7C2-3B16E2577DD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8" creationId="{4218DB8B-6F96-5DB7-CC31-E2167FF0AA0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9" creationId="{033B6F96-0C8F-E2B7-90D1-021A984B562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0" creationId="{4A3FCAA6-75FE-19A0-D8FC-3B2CB1D64C3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1" creationId="{2754CDFE-BFB6-2E44-6A73-4F18140130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2" creationId="{DA096B85-4966-9EE9-CA6A-2CFAF6B078D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3" creationId="{E1DE194F-AFCE-BDD3-130F-A9E598D635F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4" creationId="{C842A168-5EE0-EF2C-2915-97B14053355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5" creationId="{C5292DCB-F960-061E-D81D-D6841C90A2B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6" creationId="{B63710D6-8FDB-7690-CD73-563D891593F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7" creationId="{C6B02D47-A937-2E57-F345-728E9557FB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8" creationId="{08C3DC85-4D23-9987-DFDF-A9E8030CAC9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9" creationId="{C54E34BB-AA56-B910-323D-A0F46DC4DC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0" creationId="{B978A07C-FF99-53ED-B0C9-1CEF0DD8EBA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1" creationId="{D9995D0D-F379-2674-0EAF-3599AFF6E7C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2" creationId="{A3EB7DCA-9FA4-7AF3-CE47-4460F5E8317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3" creationId="{8FDEEED2-70A7-9B01-CCB3-93DB08E609B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4" creationId="{57EAEEEE-B71B-86D1-4D5A-DE797D3728D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5" creationId="{2D66D114-677F-D1CB-21B9-5551D764215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6" creationId="{7E42BA9A-55C2-7C3F-DECB-17B136FCE36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7" creationId="{06364B06-6E97-E083-5969-6C9234FEBAE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8" creationId="{445A64B9-79F0-6925-E989-A33F4525C9B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9" creationId="{B9064CAC-E65A-007D-0529-15118BC60D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0" creationId="{E783DAC3-CF86-7F94-2059-4AEE374E550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1" creationId="{34C6FB04-BA3E-3F85-D6F4-5C1ECF7CAB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2" creationId="{51EA9AA7-E2E0-D848-998A-7E99E3087F9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3" creationId="{851CACE4-0A56-D3C2-4DCA-D2BD72E1321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4" creationId="{D3AA4EA6-D6F8-5BDB-9AE9-BC2CA78379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5" creationId="{889FF852-2884-4FE0-FE72-F1557E846BE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6" creationId="{2D43AB60-7960-017A-57EB-10AE149882D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7" creationId="{7CAD52C4-0168-3E95-2B6A-D99E1FC1C4F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8" creationId="{EA597E28-F8C5-D942-46E3-A2FD732643E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9" creationId="{D8C1492C-77B0-B943-DBC5-233A3E95035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0" creationId="{7027F06A-B5E1-BD28-34A4-7C48EE952F9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1" creationId="{ACFEE5C6-97C5-E61A-5FCB-22DBE6F3D75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2" creationId="{0020D908-39E9-4B1A-5BDF-AD889C00063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3" creationId="{F7725032-8284-D075-50D8-B3F5CAE4B82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4" creationId="{C06883F5-223A-E257-A082-1148A055386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5" creationId="{839F1DF6-36EA-AA5D-4EAB-915BCC4ACDF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7" creationId="{87F7EB73-0E2A-5AF7-2BE1-0D6AA0F0132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8" creationId="{BBA08DDE-1DC5-662C-3CC6-EAB7592BA87C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9" creationId="{D3EBB2F9-4EF8-A5AC-B1E3-AC0C0C63ABA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0" creationId="{177B2CA9-BB88-0C2B-4C4F-01A6F89C327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1" creationId="{73D2498A-3709-8604-BF5B-28A1041EA0B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2" creationId="{54424007-CD6B-0F36-8B3D-4F6C3D0E611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3" creationId="{42975F6B-39C9-0E09-B63C-4F9AA7A40D2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4" creationId="{832CA433-52DB-8560-2EE5-7659AC36FD9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5" creationId="{61320256-3376-8F04-B692-D3F1B956B34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6" creationId="{2BBFC05A-58A4-544C-8C94-234439E1A64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7" creationId="{0E219033-9A21-030A-DAF6-DCDAF7833C0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8" creationId="{13D97CA5-3EFA-F9C6-D843-076648FAAAD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9" creationId="{26757A9D-DA81-B39C-9257-6D507D2C5B3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0" creationId="{0921EAD6-E317-A7CB-7CCF-DF07D036077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1" creationId="{243EF188-C1A1-B514-97C0-94600DED221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2" creationId="{8F370A65-FF2E-682C-0725-F8321F24D99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3" creationId="{2512722E-C771-15B9-5418-A3EF4A15587A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4" creationId="{2CE3D371-1196-681D-BAF4-989F643EC65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5" creationId="{B0173D88-6ADB-C79D-5953-B3A717D467D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6" creationId="{F95B6208-8C65-9905-A16E-8EB6BBDD36A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7" creationId="{2E8F96BF-F2CA-048F-4522-9C1DA63AFF9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8" creationId="{D8DEE92F-841F-DFAC-54A6-AA49E61DD53B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9" creationId="{94447960-C0AA-2723-AF23-A249E960230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0" creationId="{F8A561C3-8DF3-836E-FE6E-CFE911BCA78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1" creationId="{C5FA2291-5E4D-A121-49B8-D90F94FD9B2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2" creationId="{70D7C372-4D20-F2E8-7ECD-3EC0EE6A1C7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3" creationId="{E71BC205-16A4-CE5D-AF59-2D8DA9AB2F5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4" creationId="{AC94CAA2-1A56-F11E-0943-B0614612F8C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5" creationId="{42EFE59C-A6E2-B8E7-A289-7BCC6C56B9C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6" creationId="{1C960533-1BF9-CB17-DD8C-23259175104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7" creationId="{A4858754-1E98-75DD-8B81-9494FF6185A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8" creationId="{367A701A-1BF2-072B-E4A2-9C0C8353ADA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9" creationId="{0E986FE9-BFD1-A9D7-EA0E-B4B2D8CF656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0" creationId="{D4D283BD-ECCA-C56F-66D0-AE7C90CDC62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1" creationId="{CC23AACB-DEDC-6FA7-A4C5-8A9A09473DE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2" creationId="{63857E82-39A2-D472-B358-ED96F9014B9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3" creationId="{69406F26-5345-FBA8-1E04-29D515061AA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4" creationId="{F592BB1A-6A60-62E6-FDF4-6A426CAE161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5" creationId="{B8C973F4-09AD-323C-2FA9-E7272EB5F30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6" creationId="{2F95E381-6D2D-BBD4-CC62-C65EEF96452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7" creationId="{A438E673-2E80-A32D-3A5A-996FFA88DD1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8" creationId="{77D27D0E-B298-940E-A64A-C763EFABBF9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9" creationId="{A49B4807-41FF-A5E8-24B6-2EF42371383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0" creationId="{5E109789-8D25-DFA9-24C9-434C2E5F60F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1" creationId="{A9DD013C-3D12-AF23-89DD-BBBFA373444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2" creationId="{4C50E172-A3A2-372F-66CF-8E7AFC83572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3" creationId="{41DEA414-F13A-94F6-32EB-5C071260CEE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4" creationId="{19343C8B-CD64-BE70-A483-A40E7707232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5" creationId="{0C020C60-AC96-B58C-04A2-EB889989ABB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6" creationId="{6288A5A0-30C1-5C04-0BB5-5D08466C380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7" creationId="{0C923761-F93B-0F0A-2CA1-4BA9E00EFD8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8" creationId="{E3AF0E7B-1D71-E325-CBD3-6C287094F6A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9" creationId="{1715B163-4452-5D06-80CE-601285961FCA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0" creationId="{DD2E2810-AFB5-F5A7-9C48-3EEB692993A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1" creationId="{8545D5B9-749A-32CD-9F60-F557DD2EA3F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2" creationId="{11BEE667-69A7-BDC2-EDB6-9244BCF9FCAC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3" creationId="{57C4D84E-AF6E-938E-E608-97B0B66E10DB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4" creationId="{FA6BCFED-02A7-61EF-5A5D-D7E9045ECF4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5" creationId="{9FEA045C-3DD8-D8D9-C713-58885EA4E90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6" creationId="{E7ADE8FE-029F-B4DA-F7A0-B4CD89A8EEB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7" creationId="{ADE09808-3DB9-16F5-D241-A84B594094B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8" creationId="{368F0B85-9471-37FD-0F60-98DA01EE0872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0" creationId="{00A27C75-C87A-B72B-1D51-2E34BC0F31F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1" creationId="{52FBF0E4-E78F-D686-99CD-75CCF0A41C3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2" creationId="{DABCA87D-479B-9D28-7AAA-CF98A748041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3" creationId="{5E85E651-464A-F5C3-70D9-69E4DA41BEEE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4" creationId="{1712C620-E2C7-A1B9-FE81-C2C2909076C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5" creationId="{3E35FAC9-E958-1547-A77B-230C9E68B29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6" creationId="{5DE34551-3721-118F-838C-2DC28E6DA73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7" creationId="{832F89C5-2443-EE2F-4D9D-294775BD621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8" creationId="{F92B82AD-6490-394F-C0FB-16CA0B6F689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9" creationId="{48F33647-D62F-4AB0-8225-7EA90E8E238D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0" creationId="{CB461FA9-41F4-BB04-E550-3B9D0885B15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1" creationId="{1C254BE2-B23C-ED2B-B2F2-328CD8E9A76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2" creationId="{644FFE8B-9389-DF63-835B-9155205466D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3" creationId="{CDCCC8C6-BA3B-8D39-CE6A-6F1BD6465C9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4" creationId="{9FCC8CE9-7D72-59C8-A07D-496B31817C6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5" creationId="{118B19E7-86B6-963A-3DA8-E9B4200378B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6" creationId="{A92B75E0-B91A-DF6D-BB48-9148196B015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7" creationId="{F93CA632-2F2E-772E-F3AF-73DF3D00111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8" creationId="{281D7748-12AD-524F-6763-37F0E0F3CE9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9" creationId="{BDE597C0-9EEE-FA8D-C734-D05445BBBC8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0" creationId="{D480A96A-9C67-833B-5465-A33A3314D5A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1" creationId="{9DC5481C-C0D2-CEE3-8BB8-A42AA945B33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2" creationId="{8E4AFC9D-E959-4E04-76E5-0CBB635A7E3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3" creationId="{DEC16CC1-564E-5226-1F48-0354614549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4" creationId="{200C9F48-624D-9997-E39C-8DDF70A6208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5" creationId="{FBB4FF00-8B1B-8994-36CD-38EB0F68075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6" creationId="{526E275A-BC47-4986-1BEA-E7225FB184B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7" creationId="{72F3DB85-3257-33D6-2162-B9B97129BA9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8" creationId="{3C43EBD9-BBC4-DC4F-30E9-D7E0998FAD1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9" creationId="{00D66AFA-7A28-978F-31D8-B165FB7DDCF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0" creationId="{FE78A261-29DC-5303-0040-6320D7587AC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1" creationId="{F1C1B0FA-E698-73CB-9C5B-09C100DC060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2" creationId="{629CFC18-F4EF-416E-5E02-01E5372E2F0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3" creationId="{B97381DB-2858-0B21-B116-BE2F261D9D1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4" creationId="{2C4724B8-F766-1531-DF22-097AC424DF3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5" creationId="{62021928-9453-B717-CF95-C743A0FE0F5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6" creationId="{9C2AAD3D-326C-0D76-0520-71D93D8F556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7" creationId="{939B460C-4467-F563-619A-8FEE889A85E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8" creationId="{20FD0D97-390C-8A42-88DA-D35DC1E9D2E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9" creationId="{3F3AF746-EE11-5A3B-DB69-7931539203E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0" creationId="{AA318B9F-2B2F-40B4-3745-33E45A6B86E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1" creationId="{8D61F014-8CE7-FC70-2B65-E2AFBEFB3EA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2" creationId="{4A07DAC5-7070-83C2-9B59-10F5D6BCE32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3" creationId="{EDF79DCD-DCCF-25D5-354B-5A114A3EF7D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4" creationId="{077FDBD0-9BBE-E443-0FEA-42A6CB41986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5" creationId="{F0AF6BE6-2141-32E2-8742-9926759478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6" creationId="{7C69B1EA-D921-35F5-2A40-0E184743D4E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7" creationId="{1A317765-8BFB-44AE-7246-C72555B7809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8" creationId="{0BD113D8-C8F2-B364-2CD1-88EFF9419C9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9" creationId="{AFED1F82-EB0C-3F76-8966-B393A56FA8BE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0" creationId="{DBA4F9E0-20A7-E562-8719-EEC1C1E109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1" creationId="{AE4421C4-9366-B4D9-51C0-4ECB8A2FAC5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2" creationId="{64DC7E63-FD71-61A6-95EF-9A6F2AC3D99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3" creationId="{7A5D14CE-489C-310F-32BC-6194E881D8D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4" creationId="{1C4ABE00-E807-A905-EE71-56B4FAE5AA7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5" creationId="{6C85A209-3256-FB35-CB47-F03B75F9D94D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6" creationId="{1F6CB12E-8BA7-5BD6-A5AC-4B3F77DE903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7" creationId="{BE9300D1-1F5D-CF81-1EB3-08E30DFCF18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8" creationId="{73A04D23-0718-28B6-8651-1576BEB3A2C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9" creationId="{7390F3EF-D8AE-25C5-E41D-6B0320B6607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20" creationId="{85EBCE65-CC17-A9A4-8FD4-B91EB31D1EB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21" creationId="{DE7AD664-299E-EB5D-60F1-D2468BC67F9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3" creationId="{CEB5E33D-2067-6F2A-CCD8-A644CF4787C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4" creationId="{41B2B192-AFE9-189C-603B-21D64241F0DB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5" creationId="{F619E31E-BAE3-C42D-5846-ADD96E855B7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6" creationId="{A106A219-B5B5-EC70-1E0F-38F8D6EE4D8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7" creationId="{A9D7D81F-79D3-0B06-9BD5-95DFEA9AE25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8" creationId="{DDF483AB-6117-3E54-10DC-66ABFEAE72D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9" creationId="{07A53687-6F8A-60C6-5254-6D03CDBC469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0" creationId="{CA837994-C702-6E94-B4C3-E90DA528876D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1" creationId="{C173C172-86A5-FF1B-7BF6-8019BED7529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2" creationId="{9E837AE1-C836-A86E-4893-664FD1007F9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3" creationId="{2632E1CF-83AF-AD72-A7BE-BDA15F3C268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4" creationId="{B42B124C-9FBE-2917-75AA-C247C6DEFD6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5" creationId="{528D0C59-5599-C77E-6ABD-EA142E8B2F0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6" creationId="{5976685C-BB95-B489-605E-0FCF5FEE50B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7" creationId="{5EB48322-39FB-54B7-07A6-10CBB4720C5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8" creationId="{5129B489-AC38-6C82-C56B-5706A8E97F4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9" creationId="{3B3667FB-218F-D01F-A3F9-C7FDDD108DB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0" creationId="{AB179B20-626E-A75A-4D01-AF886D7C2FE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1" creationId="{3542A8B7-D71B-D900-BA07-2F9C4164FA8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2" creationId="{4DB73AF8-41FA-CBF1-1177-F7C1ACAFD70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3" creationId="{43FF41DC-02F9-92D9-F5A1-2491E8B31055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4" creationId="{F4813C5A-BFF3-7E6C-D564-0A298FAD12AD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5" creationId="{E5FD88E2-4370-E502-8972-4ADB30EC815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6" creationId="{F3F39B38-C9C8-334B-638F-54527354003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7" creationId="{897266C2-C28B-1202-A2D9-D6E5162062D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8" creationId="{D3AAC24F-DABA-DA86-B967-8E2FE41A2035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9" creationId="{1010E39A-E5AA-7413-FD45-703D3267951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0" creationId="{39536D9D-9FF7-C8D3-2D33-0CFA391BBA2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1" creationId="{B529AAD8-A76A-91DE-7814-4C2F18741E0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2" creationId="{92F42064-8241-3EA9-B95D-568CF1E118B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3" creationId="{57F76205-8654-4F99-FAE8-F55B683D9D7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4" creationId="{2A502257-440E-4B41-C084-53F7DC319BB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5" creationId="{5492AB1E-A281-BAA0-279A-7E5CFD3E876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6" creationId="{D6D41603-7EE8-FC3B-8632-BA136897CBA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7" creationId="{8CA40F42-79D4-9B11-9C9F-1E9FD984A389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8" creationId="{440FD73F-BD98-CA9B-7E29-786DDB60522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9" creationId="{742EF68D-A704-9ED1-B39C-6FC10594773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0" creationId="{2977032A-1A7E-9C51-2EE6-5F3B85C80E2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1" creationId="{78420B57-E59F-330B-CB85-27774714FC1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2" creationId="{CEAC05BA-5776-DC9A-9F28-3DAFE93DA3E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3" creationId="{CBD56397-9938-2AB2-DA1C-A95887D08931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4" creationId="{A98B6F3C-19E7-774D-6601-EFCEB3A00B5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5" creationId="{81537878-77B7-214F-1751-16282B6AD76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6" creationId="{7D390A09-C840-26EA-E474-D480E0D0B90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7" creationId="{C7872F3B-00FA-5A69-19AD-1C2F6C464C8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8" creationId="{83867B9B-A404-33B7-1335-09CE706BFCE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9" creationId="{00564DB4-7303-F9F1-0A8F-35752B04A58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0" creationId="{0C8F96D8-CE5F-5589-EC8A-94FA66A2525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1" creationId="{BE6FFE95-1476-81BE-4E71-F8C1D58868C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2" creationId="{84B409C3-849B-348C-6434-B2C9B3FFBAB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3" creationId="{4BF34365-BF99-9874-7901-9821B7A2614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4" creationId="{283ABF40-FE7E-D65A-4B09-CDE2EE16983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5" creationId="{167BC50D-18F5-5DFC-A14A-30309F26268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6" creationId="{5F8CAB5E-640F-044B-CEAB-8B76AEF35C39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7" creationId="{25E56285-7614-4817-776F-AF140156260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8" creationId="{8FBC3C35-B342-DFB4-E68E-D9F3B837124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9" creationId="{4C0C89AC-538E-CD2A-FAFF-9C6A1645AC3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0" creationId="{19F90F10-398A-4744-29DF-618EDC828EF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1" creationId="{EEF3DBBF-4707-1A8B-691B-18EF1330B41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2" creationId="{7A37AB6B-6C1A-97B5-FA59-9D7CF19FABB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3" creationId="{7D8B875A-92F2-0676-02BF-4860B7DCF9F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4" creationId="{81C91848-6293-DAF3-1AF5-35D98B04FDE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6" creationId="{E131E9AA-8E3C-8BAE-60E6-0D6F68659FF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7" creationId="{5688DAF9-94D9-F45E-3755-DEE2452B766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8" creationId="{2A9DA593-80E0-141D-DA58-6A14CDC8AC2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9" creationId="{8EFC29A2-BD88-8D87-74E3-9A5C5AF7B35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0" creationId="{16F09BDA-F800-02CC-8525-6A980498B14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1" creationId="{219C4188-FFE8-B6C6-0C29-FE27B7D69748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2" creationId="{E39C2716-230B-12BB-22F6-643412DE2BD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3" creationId="{502A169D-00F4-B443-2938-899AE85FF9D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4" creationId="{E5229400-F0F4-7E30-229C-C3772D5AB58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5" creationId="{9D90D72F-3690-73E7-CD70-9F183DC4BBE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6" creationId="{815BE710-38EB-CAE2-E4F4-76099F7D0FA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7" creationId="{1C1138A9-EDD0-9CD1-D608-9AB047393B4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8" creationId="{B58D9AA6-F001-F68F-ABF6-B8B7877B8AB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9" creationId="{23797203-01C3-9060-9886-022E9258370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0" creationId="{58C0A2E1-5E7C-55EA-C461-8A3CF95C797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1" creationId="{C5AB33A3-3785-F837-837F-4742EE122AA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2" creationId="{C2D2BDCE-7385-88DC-3207-860CF0A527F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3" creationId="{5B440F55-7B21-E74B-EEB9-767BF20D84A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4" creationId="{CFBC12BC-D83C-6A41-DF5A-C84D414CBED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5" creationId="{FD4C0E0A-6FFD-8BD9-9B59-524746F03C2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6" creationId="{EE987911-0ABC-F6A5-122E-BC0E26CF174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7" creationId="{3C3B0034-17E1-77C1-0A9B-AE43A19DB79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8" creationId="{7DF3CED5-67A4-FE33-4D7E-8177742B054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9" creationId="{E1297A2C-BAFA-6FE2-BF06-B0DCFF6CD10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0" creationId="{138B6029-A26A-1F86-3FF6-9ACD4362898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1" creationId="{B3F56C12-4CA3-D504-EE07-18FD544AC7F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2" creationId="{5F091CC8-615A-9F46-0929-2FAA965F407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3" creationId="{47B715E4-EBD2-CE1E-ADD4-2E68122891E1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4" creationId="{67F64A16-F2B3-2661-42E1-C03E6F2162C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5" creationId="{91759F97-54A1-0447-B75A-A901AEA65C9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6" creationId="{93BA236F-283C-147A-741E-D335C7B3C6E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7" creationId="{322CE44D-26F7-A9A3-167F-A01C0E396D0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8" creationId="{12745148-A054-10F4-B949-E699CF22DE4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9" creationId="{344F4BBE-AEB1-B8BA-AE5F-F0E76823137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0" creationId="{30A29755-73FC-72B5-8CDE-FB95E09A9CD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1" creationId="{6AEAB6C6-B767-B8F3-8A2C-10AF89157C29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2" creationId="{241C29E8-CE9F-3205-EF5E-E654DB2B496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3" creationId="{89AC8B66-702D-2A76-7A2E-F906CDEBB2B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4" creationId="{AC821C4B-DAA7-1263-2F87-9AC33F14A4A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5" creationId="{A5D70A48-213D-E16E-B52C-91B4F258A469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6" creationId="{014E8509-C514-5E14-47A3-DAF322B05C3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7" creationId="{C6F2192F-C4E1-6880-18EB-DAC204ECC50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8" creationId="{F06B38AA-8CD1-86B5-2025-0E32985C343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9" creationId="{12CF16D0-5914-E41D-9714-69913A9062A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0" creationId="{5DE54868-0509-0828-4EB7-17681D3C2C7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1" creationId="{C0D34F86-A471-DAD1-41B4-79F690D4F9F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2" creationId="{CE540004-EEBA-E71E-798B-3AD9E4354CB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3" creationId="{4F9FBAD7-D9B6-FCA6-26DF-5064F17E98F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4" creationId="{D10197A5-9CDF-1160-4364-CEA749EBA0E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5" creationId="{0EC0335C-2C2C-75AA-8427-83CDD51FFAD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6" creationId="{07E3B965-AB9F-2D29-3F83-F712E5C7CF2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7" creationId="{B93E62C2-ECF5-B923-9438-65D76A9BBA5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8" creationId="{785696CD-721E-DEC6-2CF5-F84E3871B348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9" creationId="{99D71005-A3E6-DDF5-2D11-B81852E39D1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0" creationId="{8E76FDBA-D899-CC55-117F-4B0DA918A7B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1" creationId="{356B08CC-769C-9224-DD1A-4A8082FC8ED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2" creationId="{07388442-488F-015D-70A6-4E61B09EA97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3" creationId="{0D1B2EEB-F758-8987-4614-FC94B10B7E6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4" creationId="{F33B1ABB-A274-F40D-AAD3-E4C0A96390F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5" creationId="{96ECF182-1B13-F261-8301-FF5204CE29F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6" creationId="{8CDD9F89-ADFA-610B-F597-FBC1F3CF203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7" creationId="{07CAA217-7747-A1E5-C987-4E8126DD1F1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49" creationId="{D6A14840-B45D-B4CA-788D-2E60760E21F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0" creationId="{668F2FD3-9E4B-2FC7-BE24-836770AD1F2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1" creationId="{190F639E-06B8-206F-2861-B4D29854F3B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2" creationId="{28A1F156-CEE2-052C-AF99-561F7D87845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3" creationId="{21BB03DF-C634-E7C4-5B42-64608A03F37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4" creationId="{316B2688-E341-BA72-A5C9-4B2A0E1CBC6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5" creationId="{8F08DADE-E5D2-E0C5-62E5-5FE6E520DC1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6" creationId="{564E50B7-6CC4-0E32-F2CD-88D235757DA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7" creationId="{C9814FF5-8387-6C35-AA2C-33D0F47B376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8" creationId="{FD162FC6-E745-87B1-6C18-D2826A0BA33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9" creationId="{1B6894F7-6DDE-35C5-4ACF-23F465D10FE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0" creationId="{27B67B33-3583-5C0E-9800-97AFC44EDFA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1" creationId="{45CEBCEA-6DF8-9939-A53D-ADB39ACB072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2" creationId="{0F9B9A52-44DB-0A17-55F4-CACDE0CB22D8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3" creationId="{CED7704D-D74C-3758-7CED-41456EE1755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4" creationId="{A6A92EDA-C9B3-99B5-5901-35155E50543A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5" creationId="{87626194-7D23-036E-948C-D295269974AA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6" creationId="{867D6E1E-D0A9-7436-9F70-5ED40B1F9B0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7" creationId="{EC08CCFA-CEEE-B8B4-A17A-66ABDBAA258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8" creationId="{379D38B6-E03A-2209-EF2C-4739DA3EF7D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9" creationId="{2BE1FBA5-BBF4-8C57-19F6-5D50C3122198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0" creationId="{DFA46BA7-45C8-861F-DCEA-6A048FEB363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1" creationId="{6F9AF986-D09D-8E70-5D65-D7D39B8D873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2" creationId="{DE88FEE5-33EE-CE19-6209-66F8847B212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3" creationId="{2018BAEE-5D55-89EA-3263-2A676A72A1B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4" creationId="{9B421CF9-CF63-98BD-4B69-18FCF26F9401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5" creationId="{9E2831C0-69B3-5BD9-AEE3-45DE0BE3E99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6" creationId="{F25E10F5-1FD1-C758-F53C-9167CC54826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7" creationId="{CE880892-F30B-96B0-5F4A-05BA409353B6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8" creationId="{0DEDC694-F233-007D-2DBC-C90B7488130C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9" creationId="{5B1FA78D-E8B1-48D6-1061-3E12FFE7EF4F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0" creationId="{45510773-7C62-0434-B7C2-8E46892A84C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1" creationId="{B8B81604-568F-26A6-5857-80B13703E86C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2" creationId="{7A423243-DC1D-820C-4F4F-94BD944456D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3" creationId="{F14B9114-D7BF-DF54-83B6-AE516EB908D7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4" creationId="{043D36EE-E7C5-2DD5-6C2A-5FF1D17C353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5" creationId="{2DD21A54-54E5-8372-3162-C9619A1662B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6" creationId="{BD0DE12A-D9F0-20BE-3408-51BBBC0E872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7" creationId="{29E4DB28-0B71-94B0-CC84-EFD27862851C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89" creationId="{8E529589-C942-946E-4837-DEDCFE1A1EB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0" creationId="{ED209061-142F-3D9D-E08C-723544EED863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1" creationId="{B442A655-800A-6FCF-7F00-2E356BED712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2" creationId="{305DD296-B8B8-2E98-EA58-BA2C6C72085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3" creationId="{C53C472C-C0C5-B980-3C3E-671FB16F73F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4" creationId="{80284C0F-98D1-6C84-149C-791220264DF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5" creationId="{D0579217-1304-19A5-94BC-9C872217904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6" creationId="{386FA20F-A29A-E88C-149B-3E6BD66B8F19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7" creationId="{BE6D8C40-E216-8BC3-1744-9166D245B50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8" creationId="{8C5BEE48-8498-ADC8-46D8-EC12860644E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9" creationId="{6E4E94FE-AC6D-5B3F-DF95-D8078073AAD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0" creationId="{6D5E22A3-A3DF-D9BD-1402-0F8F5339AEF6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1" creationId="{48AFB71B-BA72-903F-7C1C-C060965BC0B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2" creationId="{AE2F30D1-0C2A-8A63-88B3-014BC76C8A3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3" creationId="{C52AB890-813D-3131-1144-1EB956740E7B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4" creationId="{81CA5981-7D6F-2FB1-3AA5-73C4FC88538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5" creationId="{0B6EAE54-92CB-A780-B3A5-F949924AF9F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6" creationId="{F5C8CE3D-18DF-C707-D182-AED12837F7D3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7" creationId="{0778F5B7-E8D6-CB32-3FF8-DA2FA5FB6EF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8" creationId="{B0C0743A-5A20-552C-E251-5F5721861F75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9" creationId="{07AE0D98-1EE8-252D-2D4C-AFAA729D81C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0" creationId="{7AF41992-AD0A-E161-0AEE-D397B58294AF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1" creationId="{52CC7B03-2E61-A1D8-F531-ACE7269F11F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2" creationId="{8D8DF226-8FA6-1E86-0C12-3ECB0B4746F6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3" creationId="{E3499DB3-E937-ECE4-35E8-38F62FAA1ED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4" creationId="{05506E0F-120B-D735-5E52-92E997CD000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5" creationId="{59DE100A-DA9A-3E67-199A-21118327508F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6" creationId="{E9752BBF-2BB7-5AD3-FDCC-AB612C7D687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7" creationId="{670474A5-A996-09EF-9A31-E2EBF52A319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8" creationId="{2281284F-5AC5-4217-909C-AB608B2EFA88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9" creationId="{9414018E-861F-F2EA-A298-7EA0D363F795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0" creationId="{8746E053-62FE-8842-DB7C-C33B2451F23E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1" creationId="{A2D25F3C-2153-DB01-E995-3E197BD6F71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2" creationId="{66B4086E-015C-C1D8-ADDE-5F6762966071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3" creationId="{56FD28E9-1559-1913-2277-A2A6DD01155B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4" creationId="{5A570B9E-226B-4BE8-391A-F84C0E9BA5D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5" creationId="{565C1C62-12C4-1757-658A-91990EDEEEA1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6" creationId="{E4F23D1B-9339-2CED-72C8-623FCE584B8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7" creationId="{E28CC61C-8FE6-3492-77B1-BC8E32F4FA0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0" creationId="{2D983C59-04F0-74C6-89D4-E6626C25C53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1" creationId="{91E0DC08-B4CD-1DD2-3299-CFF0F45C318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2" creationId="{F702396C-35E3-344D-EE6B-467366CD10A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3" creationId="{89F5F957-E12D-0969-11FD-B6989F43AE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4" creationId="{E28AFF80-0A67-0ED7-AD2B-3870E420A1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5" creationId="{B8EB226B-247A-CBC5-695C-5DD492D469E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6" creationId="{690DB5C8-BEB0-283A-22EF-C1107D6C811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7" creationId="{B2AD1BD1-5642-F66D-9AD0-EF62E2B04F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8" creationId="{33D95EFF-354D-B186-80F8-45098B31D2E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9" creationId="{2A98985E-3AD7-087C-AA45-C6592D4035E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0" creationId="{85B31944-58F5-9486-860C-3F06A4F02F8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1" creationId="{4F0BA7B1-1F06-7C59-D39E-1263E71EBF2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2" creationId="{DB4DC695-30C8-963F-A5CE-A0C124C6018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3" creationId="{B906D322-F912-F105-7DC5-BEE4F2768CE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4" creationId="{5F143715-B92A-5206-A3B2-9E57050186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5" creationId="{12945D6A-63DD-6233-DFF5-B698F16978E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6" creationId="{B78EF32A-7CA2-604D-A06D-D2CAA8D03C5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7" creationId="{BCAFD8A2-18C8-C798-3751-C05E3D8694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8" creationId="{C3BAD927-152C-3F99-49D8-66AFC64D5D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9" creationId="{D1B06AD3-9F7F-0B02-63AD-84C64FA7A85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0" creationId="{81F41832-9DEF-99AB-07AC-9D28E4BD94A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1" creationId="{A6AD17A4-21B6-9D5E-B52C-CD66157DA20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2" creationId="{CE06BF5B-2A73-FD79-6CB1-F8D43E6664F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3" creationId="{32AE0475-AEC0-108D-9601-8B30E322BEE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4" creationId="{FE494957-B14E-15F0-010F-2FE36B13C88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5" creationId="{AE57E89C-3914-5C67-BBAF-FD2B22A6D6C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6" creationId="{AB24872E-D175-E84A-64C4-43E2EB238B1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7" creationId="{904082FC-7B39-EF83-AE4C-796F97F00FF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8" creationId="{05CC266C-85F3-E192-F3BD-F4404C7D934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9" creationId="{D07F7705-FD9E-3ADE-05B6-AC6C8F23685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0" creationId="{EB21FD59-1F48-880E-35F2-6D898A42BFF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1" creationId="{86E79673-027B-2052-FA55-44A0A3185BE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2" creationId="{55A88646-76A9-A720-1969-2AD300DEFB5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3" creationId="{17023424-E48B-F779-FAAB-A720ABD7772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4" creationId="{B6C34F79-744A-4A45-C1C1-C57BB382B3C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5" creationId="{600E85E8-BEB4-E18F-8A7D-CD1710D19B5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6" creationId="{4D9CA4A2-2A7A-D8AD-0F5F-D635FF476A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7" creationId="{0A7BAEA6-328F-34C9-9747-2644675F3ED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8" creationId="{2C8F44B5-30BE-5F7C-AB35-9463DF319BF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9" creationId="{5BF58FB2-3E6A-ABFB-81E6-4D8F710B06D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0" creationId="{BB384E2B-BB03-9A9D-3926-C9D79E98C6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1" creationId="{B2E2509F-36BB-A1A8-EED6-879CB463A0F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2" creationId="{8B58411F-A7B9-C2A7-DCCB-30FCBB924C6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3" creationId="{E8699516-2EC0-623C-05FD-5887D81BCC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4" creationId="{3E9A6C37-D12E-9A62-9911-01B4D1B3499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5" creationId="{FC08F824-014B-B3B0-5917-385E376885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6" creationId="{DF9CC9FD-7514-36BC-79D0-681A4ED2D89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7" creationId="{9636A228-FCAE-D50F-9312-5645DE3AE13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8" creationId="{CA112A30-04E5-AB3D-924E-5F4F477A6F7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9" creationId="{78411ED1-F8A0-B84B-B773-3A9583FF20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0" creationId="{0D08E96C-DDBD-F62D-EB32-36837E90240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1" creationId="{4AD68488-86FA-6AF1-6153-C73685169B0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2" creationId="{2032C0BB-CFE1-055C-424F-61C6D2FD105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3" creationId="{FD0E9675-EE49-5CC4-4A2F-A77A388780E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4" creationId="{0D7D85B8-74D3-AA15-35B4-D7B06B7199D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5" creationId="{EBDD9B3B-630D-74CB-0D43-7F582FAB22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6" creationId="{EE5CA602-800F-E5E1-17FE-A0B98EB2F82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7" creationId="{003E891C-E083-04D0-094B-C882433EF21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8" creationId="{8A50F89F-CD30-0039-4A2E-936122FA98D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9" creationId="{0AA83BEA-52A0-E984-CBC6-401D5DA467B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0" creationId="{37D2B9AC-AFAF-EF9F-6A69-3D484C132E0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1" creationId="{7DB3D69F-B03A-A3A5-247C-008B5006466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2" creationId="{7F580B46-62A9-2D6B-372D-79C932A353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3" creationId="{8F6CECF3-4BD0-67AC-D961-07B82F49C71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4" creationId="{D1C95938-3171-57E2-827F-A35E70BEEF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5" creationId="{77B939D5-3491-DA6D-A6B8-F7F5C6D4F58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6" creationId="{A30C9B3D-9D41-BB73-20CF-D3C94458F3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7" creationId="{6BC300D4-D2C5-F9D7-F868-B2049C34736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8" creationId="{D8A85336-CD48-9E11-538C-9331310A642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9" creationId="{D072882B-A32E-3540-A791-FB2B1F0DC3B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0" creationId="{9821F3B3-8FCF-7B96-FD3D-205F2D735DC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1" creationId="{EFA36CAF-FD10-4A24-0765-21460FB037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2" creationId="{43E2BE63-905E-71FD-86F2-5463FCCD4A8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3" creationId="{E82B5EAA-27D2-33D4-0A5F-2CC6E52EDCA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4" creationId="{C8733BDA-91C2-FD61-4190-4D29E9A34A0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5" creationId="{19F0F788-908C-A5E2-A12B-660ED42157B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6" creationId="{47850A77-C290-2A5A-D0E1-0785B59C99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7" creationId="{6B01947A-B10D-6BF6-EAB1-CE27C7CB5FF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8" creationId="{B93D7DDC-7286-7D79-B944-943A326AC03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9" creationId="{77E23833-38BD-0696-322D-BDC41C29B0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0" creationId="{A4EFD89C-A80E-08C3-B3EA-68F3CDC82C8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1" creationId="{C9400B02-C372-A7E9-2368-1E1452B912A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2" creationId="{ABAB2672-5959-A80D-D712-945131190B4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3" creationId="{4B9DA342-843E-4AFC-3613-5DF6483E2E4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4" creationId="{9713CF82-F7CB-B56D-5A3D-1BDD5CB710F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5" creationId="{6FBC5560-9F5B-86E8-CE7F-0FD70002FEC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6" creationId="{DBAE7BB8-D71B-2DDB-DA63-39B7EC6297A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7" creationId="{12DBAC65-10CB-F5DB-6825-CAA7918A576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8" creationId="{AC8BE6ED-7A98-A1D8-A2A4-BC88108CD09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9" creationId="{7544F4CC-D8EE-8923-1C98-3C78C42F89E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0" creationId="{5B21581C-85BB-5007-476F-99C5C8FD0D3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1" creationId="{E969CB2D-15B0-3D27-D109-FE1F05F3F6D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2" creationId="{051EB07B-301F-7ADE-340F-86E87C3A64D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3" creationId="{452676CE-0458-A1B3-3F9A-2FF4B58A168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4" creationId="{43C7F18E-5577-F1D2-4D26-2D7D637325E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5" creationId="{A943BC57-BAE8-3B74-98A6-DB51CF083E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6" creationId="{95A2483E-282D-653C-CE06-0ED0C76374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7" creationId="{4EF5CB41-A393-169B-3063-43CC26A6337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8" creationId="{DBCA3E3B-620B-B20A-7BA3-9643A46AF92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9" creationId="{0C54AB1E-877C-C256-8BCE-711D47BE359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0" creationId="{4C1F57DE-3D18-FCF9-5963-A103CEDCD6A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1" creationId="{5A6ECD51-4EBC-D46F-5016-B7CF977F096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2" creationId="{F6B140F6-0C6A-7760-F8D3-DCFA5E4EC06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3" creationId="{8716CD8B-9692-5F35-FC1C-C2B38B51B2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4" creationId="{5CDA0899-AD33-F087-D032-F8D34E466FE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5" creationId="{3871ED75-F2EE-FD66-17D4-4EB7E92F030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6" creationId="{E869D288-77DC-F7E1-D389-68BF68A88F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7" creationId="{E180A94E-4A45-1ACD-6E62-2C13A30D915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8" creationId="{FBF78ED3-3DDB-55E2-A185-7B519A0202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9" creationId="{35F4A218-5111-4E76-FE6D-9299F9C4395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0" creationId="{F1591979-1804-6CB8-2A33-F406373887F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1" creationId="{64E26702-35B6-85E0-30D6-D33659631EE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2" creationId="{4762FAC7-69D4-45A2-3ACC-20C79584CAD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3" creationId="{45FF10E8-84D5-EA91-65B0-D465ED71E18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4" creationId="{1A79E9BA-8C23-E48F-EF7A-4C34C33D328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5" creationId="{8FAD6F4E-41B6-FA21-88D2-D3009BD3C57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6" creationId="{DA409D24-68CC-9482-D486-0133FF134DC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7" creationId="{17D1EDA2-EC91-721D-4915-48A463BCA94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8" creationId="{6193C919-CF42-E692-3F10-8C746BC6141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9" creationId="{6C18AC46-B523-4BB0-924E-6273F228E07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0" creationId="{DAB193D1-4F8B-AEF9-FD1A-F69F9D519C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1" creationId="{B456E853-698C-0CA1-7B76-3BAA06B4918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2" creationId="{0263262E-BAE6-E32E-34A7-C3CAFEA0116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3" creationId="{8D51D103-23EC-797E-54E6-A1E101EC8A5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4" creationId="{8DD509D2-D5AA-0FAD-1FC8-2F9B89E937D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5" creationId="{60F9CAA4-7DE2-A231-E59A-6C7C74FFA07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6" creationId="{C7DDF580-82B1-2810-D8DE-A6B2484D33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7" creationId="{AA7F7890-CCDE-6E62-4609-9385C32D65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8" creationId="{5D580EC4-8005-2B37-51E0-16D35C20C2C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9" creationId="{35FA5D5B-CA65-1074-7B97-1D5FF6B94D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0" creationId="{1DF1FA80-21EE-23A2-D213-05BA8843380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1" creationId="{08A6D16C-434B-8826-6487-326ED993B33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2" creationId="{A2F0E847-A3C4-1396-327E-9CF5C662A8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3" creationId="{6B1D8EAD-15F5-FDE4-D5EB-7EBB7263691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4" creationId="{499F11EF-2FDA-441C-2EF4-CEF2CF86617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5" creationId="{76A63542-7C11-91D8-D292-86D80CE250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6" creationId="{9F437D8C-0C2F-3B0C-80D4-D4DF9E5245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7" creationId="{8D6D357C-507D-A362-8688-10AF0011F3A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8" creationId="{ED0022EE-FFF0-834A-FC22-223A42CB033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9" creationId="{23D50713-82DB-F132-4AB8-0AFA8D4C77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0" creationId="{D1B7F19D-7B1D-B51D-7C0C-1DDC02863C1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1" creationId="{4BE2E1AA-5573-55A9-C27F-F6FC29E05D8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2" creationId="{8C5E9C07-AFC5-0DC2-4602-496A5B7755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3" creationId="{3F6CFF9A-7678-0D5C-3114-6A1372FA442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4" creationId="{0F34EDC5-0749-6FDE-3A3D-722B80A758B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5" creationId="{47CFF75C-058C-4F78-4D97-5D10941D724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6" creationId="{3ECB5B4C-5B80-77B9-E2F4-3AC3A7FC021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7" creationId="{F9C780AC-45DE-14DA-CA25-BCD48DA0CD4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8" creationId="{366DC214-5946-E511-0B8A-DD5D4EFD022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9" creationId="{3E7E06EA-4199-D1E4-5099-F164FAABC8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0" creationId="{8A6B2205-0009-0F8B-9AEE-F0F850D67DC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1" creationId="{11FADE9F-7177-4827-A45B-8B10BA024B3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2" creationId="{E8844BD2-C484-1847-A785-425A4B06CE6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3" creationId="{6FFE5CB4-6A39-9B61-8F01-83AFE70ABF6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4" creationId="{034FA82A-49D2-4788-4769-DC957F87473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5" creationId="{9C1A2110-C722-F025-D0F8-FCA69C9BCFF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6" creationId="{D27D5E31-28E9-E96C-49BB-281176242B8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7" creationId="{EF591CFE-31C3-72B4-2176-E6D35E2C9B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8" creationId="{360F089B-221D-D013-7816-27246F99607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9" creationId="{C6C77F8B-5676-B4EE-186F-92BE7B55FA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0" creationId="{AF484600-229F-DF55-DA3B-83C9FC7531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1" creationId="{5FB77DD7-94C4-2481-3D56-8C2A7A13F6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2" creationId="{DCEF3982-8F2C-E3D0-81BB-6D74246E398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3" creationId="{B289CA36-68DC-34E7-A210-3E0C210A2C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4" creationId="{99B4F08B-1283-62CB-5F0E-1F6AA8D96BE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5" creationId="{68F02009-F223-3D01-41B2-30048463690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6" creationId="{A41BC952-5766-0CE6-0FCC-74F1BB1759B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7" creationId="{7D3D9065-08CC-B91E-2C40-E377C7A81F2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8" creationId="{39F2550E-E224-0FBB-B67D-A362D1F6A0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9" creationId="{D1C1BCB7-9BEE-CB41-A9E0-E892F4D0F88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0" creationId="{791C8994-232A-D6BF-41A2-456E0454A8A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1" creationId="{49FE14FB-6593-5647-BE22-EEE72ACAB0C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2" creationId="{DC101569-B9E6-1273-8094-6FA8E21D9D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3" creationId="{0E994D37-ECF8-F4FF-3306-F1421C7F18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4" creationId="{CFA4CDEB-982D-C39C-FD9D-864DC72C961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5" creationId="{D7182939-1C96-BB0C-B289-4DC50BEE48A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6" creationId="{42735640-8E60-F41A-4408-EE2470FFA74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7" creationId="{03C36308-6570-16E7-D3B2-794040C3DC8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8" creationId="{846FCD7B-5B97-0B5E-CE40-C683006F98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9" creationId="{6EC75349-1384-B24F-901E-A34893FF81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0" creationId="{5BF78548-AA15-DAC8-3820-3A5F33830A4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1" creationId="{BC11242E-87BC-FE7C-C284-4312597F08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2" creationId="{0B5DF64A-5CAC-B9ED-0A59-5BBAF3374C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3" creationId="{D031C372-3D99-59D6-02CA-52C1B8EBB0C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4" creationId="{B1171AA3-00B3-F970-DC5B-16EACB4C2BA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5" creationId="{928BD64D-F912-B0AB-E1EF-B14DE9B5AD3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6" creationId="{3EBB87FA-8B67-6919-1C5F-FDDB7E47FCB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7" creationId="{AF07AD09-6047-B805-4E23-937E7D0EE6F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8" creationId="{229F006E-AE48-4221-7F8D-B44626B6F60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9" creationId="{7A28425F-F575-FF24-6505-CCD9AC78DA6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0" creationId="{79D7AA70-0A5E-C2B8-6F43-18404D27ADD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1" creationId="{6F1D36AC-27F3-E286-2A21-0393744F65B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2" creationId="{1B573F18-0554-D97E-0CB9-7719BEFC5F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3" creationId="{AB02B551-D0D9-CD73-E3F4-3C62FAE0835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4" creationId="{52649F46-AB10-A4E5-E9A8-6622238C9F1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5" creationId="{682E3E13-EC73-79B3-0742-4312552307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6" creationId="{5947F76C-734D-EB4F-655C-2B0A77E664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7" creationId="{AF203B8E-0C2E-E5E3-61CF-EB249A0E9BF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8" creationId="{AF9370C2-15D3-B1A7-F6F4-6CFC06EB04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9" creationId="{A3390094-3252-22EA-F314-D390A517A3D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0" creationId="{54A71F21-B7B8-A333-BD47-E3D1AEA41B0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1" creationId="{B99F5EE0-E046-3280-14A8-C3A52E28377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2" creationId="{E96B9361-31A0-A9CA-A56E-EB52898BB69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3" creationId="{ABE77249-5C99-7697-BAE0-DE9C7C9917F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4" creationId="{37F82CDD-1A5C-A37D-9884-62488563EB9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5" creationId="{9E7D6311-9AF5-EA32-E634-EF1076F393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6" creationId="{8440CB70-5C8B-7663-4877-8D931571708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7" creationId="{5D44771D-FC3A-27F0-3319-7B3ED6611C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8" creationId="{18FD76B1-A07B-B2A9-5F55-280157A96B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9" creationId="{9200C6E7-B024-295A-06B2-5B08D99D63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0" creationId="{223AE3BB-C28B-27CC-D571-8600BA5823E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1" creationId="{7AB6B6C5-7E52-FB84-2CA2-715412635E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2" creationId="{9852D7F3-A1E6-88E8-06BF-8682C4C7026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3" creationId="{6607A605-E646-BA2C-8F4E-DB057840B38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4" creationId="{41D80146-7682-935D-9262-71A64682B8C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5" creationId="{A411AFF6-A809-1987-7DBB-CD792B51815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6" creationId="{C22ED256-8150-FC2F-5C0F-9893E1369B0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7" creationId="{452245F1-EDB6-30CA-4D35-DB4F5A02A21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8" creationId="{BF540B59-3A38-8EA7-DF9D-A9929894400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9" creationId="{EA025CBD-D83F-30F5-A644-5D4E9C578B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50" creationId="{5B0DE711-BE44-5E40-E72E-AA79E03A4152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2" creationId="{D1747597-97D7-757D-CBE1-D05324AB2C22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3" creationId="{E05F2A7D-99DD-4052-9194-5007DC836A39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4" creationId="{D7E9DD67-912E-0637-D6EA-992DC41358B5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5" creationId="{F3B09593-C4FE-CD3D-0D50-9B234946E93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6" creationId="{8956E04D-972B-6A52-72CB-E6F9A4C669AA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7" creationId="{0197A7F2-3D53-E9D4-DCD7-0A5CA7D0DB9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8" creationId="{0F6B8680-E8C7-4D9E-4A6B-23215DB802D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9" creationId="{966049D8-BB4B-676A-8B71-DDA9CE11EA1D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0" creationId="{C18CBFE2-B3A4-F4AD-8ED9-8E4EA4BCDA5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1" creationId="{F7EE0C15-B9CE-5611-7096-B8813E0B5717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2" creationId="{FB4BD0BC-242E-003A-988C-5ADED23BBFBE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3" creationId="{02692FF8-A193-C097-07C8-9EDD7B516970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4" creationId="{E8E819B1-090A-C99B-9B04-7F7317C5D22B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5" creationId="{95FDE04F-158F-7A90-9A8A-847FB871C63E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7" creationId="{675E36F3-CE25-E4CD-828F-AB51CB93CEF1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8" creationId="{977734AA-69F4-9C3B-6E20-1D7CF7B596BC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9" creationId="{DC61D9EA-A00D-7A1E-14CA-E6BFD8906A59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0" creationId="{99668265-98DB-4043-BFE0-54E5929FAECC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1" creationId="{CC351EF9-8A5C-3DB5-CCAA-62FA805AE750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2" creationId="{0D34118F-B789-93AF-56F3-F6F352970AA8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3" creationId="{D2220D8B-859F-3E23-22BD-53DE2409BD1D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4" creationId="{D0D86AE3-75BC-1F55-1E10-E90C321C2116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5" creationId="{3E05AA82-96F5-DE58-7CD2-C4A222992F54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6" creationId="{CD449300-A334-5338-5CCA-894B696A1D14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7" creationId="{ACFE3E1E-3084-920F-2171-9071CA3C54D9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8" creationId="{57BCABBF-4149-2E10-970D-01937C944BEB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9" creationId="{D434E17B-FEA2-5B2C-BFCA-33378D25AF92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80" creationId="{3D081A1A-3DE0-F84B-32DD-9D98F1BAC942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4" creationId="{DB739C21-8DAD-C0EF-DE24-83CBA6B89FCC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5" creationId="{C95FB34A-2876-6FBF-B607-5F597AC38BE7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6" creationId="{BFE69A43-171C-53EC-5E79-C0A52CFCB2A4}"/>
          </ac:spMkLst>
        </pc:spChg>
        <pc:spChg chg="add mod">
          <ac:chgData name="LESUR Christophe SI" userId="a0bda02c-4e6d-4ba6-bae4-63d8a5b4dc4b" providerId="ADAL" clId="{9986FD7A-1DC5-4BA3-9059-54F764FEE9ED}" dt="2025-06-24T08:09:44.098" v="747" actId="113"/>
          <ac:spMkLst>
            <pc:docMk/>
            <pc:sldMk cId="286065243" sldId="256"/>
            <ac:spMk id="1787" creationId="{1E9D8CA1-07FE-2A54-404A-BD2D17ABDA20}"/>
          </ac:spMkLst>
        </pc:spChg>
        <pc:spChg chg="add mod">
          <ac:chgData name="LESUR Christophe SI" userId="a0bda02c-4e6d-4ba6-bae4-63d8a5b4dc4b" providerId="ADAL" clId="{9986FD7A-1DC5-4BA3-9059-54F764FEE9ED}" dt="2025-06-24T08:09:44.098" v="747" actId="113"/>
          <ac:spMkLst>
            <pc:docMk/>
            <pc:sldMk cId="286065243" sldId="256"/>
            <ac:spMk id="1788" creationId="{EEF78AEA-7AF1-2D10-8C3D-772EC6A7B54D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9" creationId="{5E2E5DD2-5502-F47B-F1E4-5A9195AB5514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0" creationId="{6467D6A4-DCA3-CE4C-7109-36D21F9C183E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1" creationId="{FD4A753F-0C28-B462-37BE-994E8EF82634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2" creationId="{021E887D-4E1B-21EF-DAB9-F28835B58490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3" creationId="{3247198C-7F1A-01C0-D49E-77BB1DF9CCDD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4" creationId="{CB149D6A-292B-20EC-A2EB-4733EB0EB34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6" creationId="{35F2AB88-1A3B-7E7D-DBF6-6546E27A524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7" creationId="{E3EF3C97-B0A8-39E3-6277-101B28CB33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8" creationId="{CFE77C19-4BBA-3D3E-64E8-4D4A33296ED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9" creationId="{AA594AEF-2DA9-5090-9115-3992C0AE766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0" creationId="{BA9A675D-33A5-FE65-8E0A-57A26E4DCBE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1" creationId="{7938E656-4A64-4D0D-1C8D-20FB94C93E6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2" creationId="{85377E30-756E-9231-336B-DD56193A07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3" creationId="{8AB2CED4-181C-6610-4C2C-4E5430CC4A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4" creationId="{56F1AD53-D929-E3DA-8EB1-8B5FBCDC280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5" creationId="{6701CDA3-17B3-E0F9-08CB-B9627928B76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6" creationId="{5EC12550-8814-26E4-2D37-4199718A74C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7" creationId="{ABCCEB5D-9A0D-6BDB-AF05-03DFFB38BB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8" creationId="{544780F1-2CB4-F30A-FB2A-C3946B10690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9" creationId="{3731985B-1227-A941-A5AB-46D87534D75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0" creationId="{AA0F6956-1720-B440-B4DF-1A258B216EA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1" creationId="{472C217D-32F4-7D52-F1B2-BE09D5BE320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2" creationId="{57ED471A-E29A-37ED-D6BB-A495897B0B4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3" creationId="{EEF996FA-F03E-EFA4-6FA9-E6F45523C1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4" creationId="{4EFD25B1-07FE-3690-89B4-C4C17C27269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5" creationId="{1230982F-8E83-75E9-9D23-0EF2CB8E77A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6" creationId="{4B74D72D-AF01-1A25-9EAF-E881D9B7659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7" creationId="{FCF0EAEE-3B6E-0200-4E86-D74A99EB7F8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8" creationId="{CE327516-A2E2-8F29-9026-F98BCAF257A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9" creationId="{EA530ECD-EA84-152A-58DC-135509564F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0" creationId="{4C97ED61-80E6-1F5D-5088-4A59F94CE79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1" creationId="{A4E45CE5-620D-3AF4-67B0-716A2BA48DD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2" creationId="{B58C84CB-EDD5-ED13-FDDD-BE2083D590F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3" creationId="{CAF24D8A-85E7-E205-9A1E-C30DB16AD2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4" creationId="{D89B5B90-059C-AF43-F868-DC7C7D5E432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5" creationId="{D3971964-6FCE-188B-3C69-B7F15E56D30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6" creationId="{93C58E0B-E6CD-6D2F-8561-40F8A2BC084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7" creationId="{1510A9CC-B546-F0D8-2D8C-766A7BF1178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8" creationId="{B1AB2347-102D-D8C2-45AD-DC7DA57CBCA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9" creationId="{CE831360-1C01-7C82-B4EF-33FBC7D16B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0" creationId="{3E036E0F-A909-A792-F2E5-CA690AF540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1" creationId="{24F18402-B92A-DA82-CBD5-395220ED1B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2" creationId="{96998F9A-0865-A156-412D-E5ACE75DEF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3" creationId="{8EC5081A-EC18-A06B-B0F2-92092AE2DF3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4" creationId="{B1755EC1-77AB-DE87-0D6D-57C20E34CB3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5" creationId="{D683043C-C516-A791-6C8B-00196A4119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6" creationId="{FD1DB0A0-6492-A91E-1444-0B46DD5CF62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7" creationId="{74CE0778-5F0F-3DB3-7C10-83C0850498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8" creationId="{7EAAAC8A-6201-2777-5637-AF79AC97C8B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9" creationId="{892C767C-9061-8C55-83A2-11597F2791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0" creationId="{C056B2FF-3138-7F91-6EFB-75D72502802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1" creationId="{2D2776E0-78C3-9316-37DE-63A6D003732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2" creationId="{BCB002BE-2E6B-0B1B-A973-444720B80E6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3" creationId="{7423BF3B-DF5A-3F17-C8C8-68DC577A84F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4" creationId="{9AB3BDFE-17B5-43E3-C089-AC57442FD8E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5" creationId="{A0511F10-2D1C-0291-00CD-34BF3351A07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6" creationId="{8D8FA346-9353-B142-1AF9-8F9D350B92D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7" creationId="{8CBF4ACA-3474-7BB4-4958-89FF70972E6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8" creationId="{0F20C364-1C83-8067-38BC-1A0CF71080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9" creationId="{D2FD4E07-B801-4C41-415B-F9593914D5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0" creationId="{0D7AB5EC-1FDE-DE56-A503-39D54564EAB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1" creationId="{D03DC319-9536-1CF3-18DA-FB26A38E3A7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2" creationId="{148B7B41-56B0-F6E7-1434-BAFDE9C6BE0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3" creationId="{DE017FD0-B4A3-5BC7-AC7D-273682CFBE5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4" creationId="{FF3CBABC-99A7-530E-58AC-120F2871C27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5" creationId="{5BCD320B-6EAB-BA0E-59D2-83C83F6A0F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6" creationId="{9DC3B9C4-585B-1BBD-FB18-0298326544B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7" creationId="{492E45AA-A573-E7ED-9F0A-3D009486C92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8" creationId="{8F0853D8-3462-0CC3-8146-B43D6FFBCE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9" creationId="{A0B27322-46DB-1C01-7795-C5C104FC46D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0" creationId="{D1AC6398-C4F9-6698-9461-8D4AADCAF23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1" creationId="{F823B910-E780-04B6-7C41-FCFB387EA5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2" creationId="{77D75CFC-DE89-BF3F-16A8-648835D718B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3" creationId="{3DB91354-410C-CFEA-5DFF-B2509FE6792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4" creationId="{C146B554-30EF-72AB-514F-230D5576C2C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5" creationId="{8DEC06B9-1347-7150-B7D8-530244F9DD5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6" creationId="{361B915C-F992-FB79-ECE9-38FC6605A3F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7" creationId="{933CC9C7-45B7-2D14-2A67-C9C03EFC9B1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8" creationId="{D702B812-A69D-2183-84A4-E0AA85711BA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9" creationId="{F4F8F756-ADFB-1F22-39A9-13F5C52498C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0" creationId="{7A8742B9-FFA7-AD9C-C96A-29CD2247D1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1" creationId="{1B34DC63-FC94-845F-AF5D-3734AAF6A95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2" creationId="{B6B6A25D-B420-E455-1FA7-DD3A0B80A4A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3" creationId="{66E71DCE-9680-9BF4-761E-4B82EC530A3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4" creationId="{D0638CA0-8396-456C-A6BB-2E272B9F1D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5" creationId="{6C30BC1E-8BAA-2A49-A5D7-98D77DEB6F1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6" creationId="{308D0258-471E-8C8E-898E-CB6A823E27D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7" creationId="{C2068E10-B9CE-7D98-4BA7-7CE1E36D5D9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8" creationId="{F543A0F6-DAC0-7ECB-A2F3-34486063D8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9" creationId="{C819D701-01F1-3DF2-4542-7697BA5335F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0" creationId="{A4BEE054-57E3-7351-1258-D899732A07A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1" creationId="{CD440337-AE18-2706-09C0-F74654CC5A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2" creationId="{697E3A89-BA9E-65C9-8C15-E2E1ABDE9DD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3" creationId="{E6D1918B-4B67-BFF7-6106-C77CE8E92C7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4" creationId="{A6278279-2D4F-071C-DF2D-D9B4D9D201F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5" creationId="{D71F57F8-7B3D-B27D-F9A9-853392C592A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6" creationId="{6E8DFA47-01FE-ED88-A46A-894A886C54C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7" creationId="{4EA558C0-D469-C9BC-E31C-0A4B3E46CE7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8" creationId="{ADDF770C-43D9-8A2E-DDF7-DE7A5A1A76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9" creationId="{270742E4-3A23-0167-BAB2-1346B94B888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0" creationId="{EB3EDE4A-2601-F0EF-CA30-05CC5CC3A7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1" creationId="{91B4EEFA-A9B0-C1AC-7233-DE6B3A99AC6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2" creationId="{DADD5271-85FB-774D-F43A-A498EAC1A8A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3" creationId="{2DC2AD87-3CF3-3B50-51C2-0DA2124BC14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4" creationId="{4C8C02DF-9D78-BDA9-09AE-A171E14189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5" creationId="{84839DDF-CC04-6094-3438-CD31F2FC8D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6" creationId="{F5E61369-5788-F39F-5ED3-F200457E28F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7" creationId="{0EF05007-AD0C-438B-C6F6-B65F254D45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8" creationId="{DF3821D2-F948-A935-FAF1-140B9F976A7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9" creationId="{ECD80D40-F148-27EB-5697-0F7B1B149AC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0" creationId="{F79E8C6E-D790-52BA-F211-A417419417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1" creationId="{4AAE553A-DDEF-B38C-EA2A-F6FA4DB5D4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2" creationId="{590E777E-3CFD-9904-EB75-FF015DEBF5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3" creationId="{E21748D5-7D01-A754-5C99-E3D13FB9128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4" creationId="{266A61CD-FF50-B090-B86E-19AFBE3A992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5" creationId="{481E46E4-57E1-2923-2184-766BFC477F9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6" creationId="{1D3ACFD3-DFB3-8E72-4EA2-9D375177E05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7" creationId="{AFFA37E1-DAD6-7C4A-2DA8-C3E3F3449E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8" creationId="{69061B8A-2D4A-2B7E-E57F-9F6AFB8B16E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9" creationId="{95488F5A-E931-687B-ED0B-28898D2BFF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0" creationId="{233C24A2-50CC-85BD-EBF7-BE10A51A41B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1" creationId="{B0860BC1-3353-B819-8EB8-77F2DC21050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2" creationId="{09A35CEA-14D5-ECDF-16E3-77B13830680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3" creationId="{460604DF-AAA6-A025-04FB-B19FFEECAB8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4" creationId="{DDFB3C7B-3FD4-8D4A-70A2-578ADC9692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5" creationId="{B3E73545-A589-9F37-F1AC-4F12DC536B6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6" creationId="{6B98D8FD-09A4-2D7B-3345-3AA5D2CB1F6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7" creationId="{94C02307-54F4-8059-3F6E-AC3FF55AB8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8" creationId="{6356FF01-0B80-87AD-4546-D4A1BF9D7D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9" creationId="{BA89A08F-1EEB-40FC-59F6-0F37D72A948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0" creationId="{DE2BE5E0-BF93-2D6E-910C-E2C006A4F45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1" creationId="{18D79C6D-0A8D-5353-AE38-D6718A1C050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2" creationId="{09B50885-3A0B-7DFE-DB87-F43B5EE605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3" creationId="{747C5871-7FEF-5E1B-139E-DDB281FFC5B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4" creationId="{C6C91E04-F57F-19E9-86B6-F676FEB4AC6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5" creationId="{2A4C68AD-0968-1115-8CB3-C407E6405B1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6" creationId="{F8A37C1E-A891-F698-46CC-7A64F24B5B2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7" creationId="{93BC9A44-A087-1CE7-A46F-B10BE195C5C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8" creationId="{2AE84B53-9C96-C832-617D-814E50BB8D1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9" creationId="{3491A27E-4F55-C795-F4A0-F84AC05DCE4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0" creationId="{5BAD3C22-5C9D-A4DC-B229-9F5E52D9498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1" creationId="{89DC9965-223F-187D-104A-607DE0D1731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2" creationId="{A455E35B-AE0B-40AE-C74A-CB87D7C0D9B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3" creationId="{01B66AC9-526E-65BB-A66E-4B16A77372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4" creationId="{64A4EFE0-90D0-8F31-EB4D-77AC111B91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5" creationId="{3D31668C-1403-480A-3964-A1EB3188094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6" creationId="{9E4F4D9D-1A22-415F-54C3-AD459E350C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7" creationId="{C0ED4C78-34DE-72BE-839C-F55C31F2E07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8" creationId="{3431270A-0902-508F-450C-3549B082E6F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9" creationId="{39DC7128-3377-47FB-CDB3-D60BB836DBD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0" creationId="{7121DAB7-8774-E401-F50C-EE0B1962554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1" creationId="{DDF95796-654F-9E0A-7274-60A437A7E5B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2" creationId="{ED3E409D-B5E4-A305-00E2-30C0BF24BF0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3" creationId="{B0FEFC37-B9F5-1718-9066-76937C0A1C1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4" creationId="{002C40F0-6DD9-39A9-A5D2-16DED1AA0C7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5" creationId="{BE3DD5E2-7F95-EB8A-29F9-AA5F8A58CD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6" creationId="{80AA4C71-1794-DD24-94D4-DB99D061844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7" creationId="{9A430119-3FED-6C51-393C-85C88BE6E85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8" creationId="{4B6FAFD5-1ADC-3512-110A-2DDC092497E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9" creationId="{A620A072-6AB6-B522-2643-BDF55B4ABF4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0" creationId="{18610314-1FAF-EC85-0648-98382A29F5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1" creationId="{8578ED18-85E8-84FB-2529-42DE20AE8CE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2" creationId="{63711706-8A9E-B2EC-E091-A3C4B263BA0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3" creationId="{172B25F9-3A11-6BB7-F6A9-51EB24EC522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4" creationId="{27495C69-7124-4FCE-0898-0AA66730CA9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5" creationId="{B493112F-FFF2-B903-DF4F-52C62DCAF58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6" creationId="{108976B0-8182-848A-C933-50BCAC486EB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7" creationId="{AFFD6638-D06E-E4FB-50EC-7C11F1787F0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8" creationId="{5ECDBA3F-E001-63B4-2CCD-CD5DE246CCC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9" creationId="{1DA74DFE-8043-26C5-062D-539253440B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0" creationId="{E366CD6D-8013-5718-2E82-00E62E4C6CB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1" creationId="{4FBF00D0-D9C2-5073-936E-B09B588D52B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2" creationId="{C6043E7A-6968-7509-8C7D-4F6A3C1C34A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3" creationId="{A738D1B7-85A9-0E2A-80E6-F6BD3A92988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4" creationId="{CA0D58EE-97F6-C6BC-6C62-FBEE2333C56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5" creationId="{5E9C2F8D-5204-A553-02C5-E070ED42026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6" creationId="{B6854C53-B88D-991C-AB22-D5BAD216A4B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7" creationId="{DBC901B0-C94C-D7CE-4816-C9530C74E2B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8" creationId="{86B23AD6-F235-A718-EC42-58030D2E66B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9" creationId="{15515CB3-C3A9-8E40-3BBC-7A77E94232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0" creationId="{AC2ABEB5-E2C2-F1B2-3D45-407038DC863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1" creationId="{6623D6B0-1B32-BBC0-ADCA-41D045CA5E1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2" creationId="{85E7FDF1-1F44-CC87-D3F6-4CC31D05D7B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3" creationId="{96868AD0-C605-FB6E-A2CB-B4B3DD4467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4" creationId="{58C4A118-5092-438E-770A-B8A6E812213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5" creationId="{6428E0E3-8CA2-0C54-747F-F1334A8D89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6" creationId="{59AC2EB9-D31C-89A4-4BB3-51CCB5CDA39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7" creationId="{04635BD2-447B-CC19-443B-670494DDAC4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8" creationId="{E6F731FB-4903-80D3-F035-CAF9AA241C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9" creationId="{E7588D28-4144-C2E6-990A-CD6E97C99E7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0" creationId="{BE0DE265-7870-3F02-CA18-8C0FEBBFEB0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1" creationId="{942B8F66-19F0-43CB-0296-1337E921577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2" creationId="{3AA6AB44-EF81-07DD-1395-94DB8CE37D3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3" creationId="{AC7EFF05-2DE5-04BA-972D-8C4AF970F0D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4" creationId="{5C3598DA-16EB-26C9-97B6-FCE635AEE37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5" creationId="{F9AFF381-2BB1-3F44-E502-FE2D7097F25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6" creationId="{93862062-1B67-6ED2-508A-41223E1FF42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7" creationId="{FFFA8D49-E925-CAED-F334-39B9D0182A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8" creationId="{D8584818-4AAD-4083-165C-16CF0AFF39B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9" creationId="{1956F833-7E43-2761-D2AB-56644C291CF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90" creationId="{99DFC22A-480F-2C17-9EB8-C2FE5971B4F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91" creationId="{5168C295-8B34-7FD7-EC1D-F4DBB5253A6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3" creationId="{AA6028A5-5B30-4FB8-8DC3-84D378269E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4" creationId="{BBAB6B7B-5AC4-F9C5-C48C-61051EA769E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5" creationId="{42A4B40A-95C1-3001-4DE7-357F7989A77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6" creationId="{55F5B86D-CC88-D99A-9011-10CA0E58C7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7" creationId="{52E1EACE-C02A-7FE3-E4B3-0E7383E9AF5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8" creationId="{0C165BDF-1D48-99AA-F34E-7025B37C65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9" creationId="{55DDFB1F-95CC-5A76-ACCE-4640732EC1A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0" creationId="{EA6824BA-DFCD-A585-8727-4CB04B1F444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1" creationId="{9CD7AF30-2B0E-8602-E192-1414A5C298A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2" creationId="{C84C8B3B-2499-B017-0F51-C39E27581E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3" creationId="{51343122-408F-AE8B-6BEB-B2C7815B1A9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4" creationId="{4D99A527-8BFB-BE89-0771-EC7313FAE7F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5" creationId="{C767C497-8730-8154-FDCE-A5890B799A0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6" creationId="{DED565B0-41CD-5DC7-B3D0-9515031FD0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7" creationId="{F96680D2-3417-C7FF-BFCC-790662F284F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8" creationId="{62F5CAF4-32F2-5F3A-6193-8BD3B100476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9" creationId="{399F9621-BED8-2D5C-B1C0-C931F4368FB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0" creationId="{83181752-6328-B6EB-5FBB-007BA690F34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1" creationId="{2A84DF74-F9DA-6A42-E0F8-309CE5D96F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2" creationId="{8F01959F-D34D-5C54-F50A-E05F4E07FCA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3" creationId="{F073D8DA-7C4C-8F0F-777D-5C5BB79C0F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4" creationId="{A613F473-2746-E3DF-65F4-9E046B8E4E9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5" creationId="{91AB68E3-6472-4A52-066B-0C572B5376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6" creationId="{8E6040A8-64A9-3F08-AF96-85EC8091E0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7" creationId="{99A09D7B-27CF-FF17-DA8E-6A2EFEAD60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8" creationId="{F00035A4-B115-3D44-7428-F5545A9F77C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9" creationId="{4BB14636-AAF6-0370-9F87-1DDD5FCAE8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0" creationId="{3B9DA336-B4F0-EC45-D825-071EF922D23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1" creationId="{D2A9744D-E2CA-BE6C-FA3C-0D46D870CD7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2" creationId="{A564F75B-6768-6554-B8F6-E1A4DE6A1BB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3" creationId="{C9A17276-00D8-3DCF-58DE-ADAB9B3D367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4" creationId="{9DD1D2F6-275C-177A-3B20-00F6CC6902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5" creationId="{579A919A-2F8C-2D13-CEF7-CFA3F5ABA6D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6" creationId="{9E45ED77-F656-A0E9-351E-85A967D7A34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7" creationId="{EA3C76AA-B5F6-DF51-A122-06BD63852E9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8" creationId="{D392BBE9-CD97-4E00-3CE3-FBA8282CD4D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9" creationId="{B6168172-F64C-DEA2-6BF5-FF2880445B3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0" creationId="{010351DC-5343-2927-1CC7-B135D29FF0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1" creationId="{EB36E577-A0D5-E2F5-1DDC-CA659E631C0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2" creationId="{2C4FAE64-AB04-1B26-B173-A3A1A25345B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3" creationId="{D3959F78-0F8F-ADEE-D312-8B960D71A8A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4" creationId="{9315253E-8EB2-393F-055D-B12B142B069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5" creationId="{F4BC6898-C231-A69E-ED2B-B9803B85A8A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6" creationId="{552B0144-8A6F-E9A4-4FFC-CAF670CAA3E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7" creationId="{B88AF690-CEC9-F672-8EAA-B28A49A96EE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8" creationId="{716B28E0-B2D3-A0FF-2EB1-2F4DD6AE7DA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9" creationId="{9BFDC66E-0678-85A9-B26B-D8071B0918A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0" creationId="{F9DC727C-8CE8-43AA-1F4E-54660A244E8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1" creationId="{4D812A2E-873F-EE83-7307-175248AB70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2" creationId="{5CABCCCC-13D6-BE9F-5195-B18035E9D11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3" creationId="{D31469C5-98A8-6D9C-25CB-7AB4CE5A215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4" creationId="{37D8A890-92EC-B1E0-9C8E-8F6B3143193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5" creationId="{884DE19F-F201-C5D9-B3B2-C7AC161F9A8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6" creationId="{CF401899-76C3-6A6B-27A0-A79428394B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7" creationId="{5DF05F0B-B918-C0FF-75BA-E279B7112C5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8" creationId="{E1FD64D7-F6CD-956F-D55F-D3693EBC87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9" creationId="{D52852BF-B790-8250-B61A-FA3B71A5194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0" creationId="{A8BBE80F-519E-C424-5256-F3755AD1260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1" creationId="{8CEE742F-DF21-6903-D280-44D9ED59A8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2" creationId="{75978EFE-7A4A-CA95-EF35-BD951F5FAB8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3" creationId="{0713370C-206D-C056-D391-31222B2CE3A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4" creationId="{EE924266-8666-CB67-E6E8-34AE303CD0E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5" creationId="{434687AD-65D7-EB1F-6BA0-E265E04C335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6" creationId="{B969A273-3F70-B3B0-C55E-F722F050DC2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7" creationId="{B1BF7679-C954-A730-6CE3-B6C90224357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8" creationId="{E6C86CE8-E96A-2D37-F6BA-4FAE117B224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9" creationId="{308DB68C-374A-5D75-3313-960F7D3E59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0" creationId="{62A75FB2-E156-61FC-81D8-A3C68BB1F99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1" creationId="{F0622DC6-F2DC-134C-34F9-0879B111130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2" creationId="{9DE4BA00-ED61-F923-5C39-1A6695F2AC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3" creationId="{4B29CCEC-AADF-1412-5C7F-A91A879F9AD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4" creationId="{7800C5A4-F080-0E98-3FAC-A4DFA105B50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5" creationId="{10375735-D2B9-FE4C-52E4-D9DB8D93DB1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6" creationId="{2016FB9F-1F5C-A46C-D7E3-0777267D77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7" creationId="{6EF7FF51-9CC4-97C8-3FFC-FD215C8F98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8" creationId="{AD6E3C95-9A50-2B8B-CDAB-A809B97C163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9" creationId="{9533D661-5496-09F4-2F90-92D7CDA86FF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0" creationId="{09A1339C-A198-C411-EA66-C1F330718FD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1" creationId="{965659B8-2267-3D90-6759-54F2F9B751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2" creationId="{E2843698-7A01-19E4-050A-FAA955183F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3" creationId="{00A03560-E148-117E-32DE-5DBE72948B1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4" creationId="{C0069618-417F-D95E-11E3-AD9C3CAC448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5" creationId="{C3D53DFF-9AD0-ACA9-7D75-A124E181B47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6" creationId="{76271C63-B020-4833-E30D-D7EA9100084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7" creationId="{7FB473AF-4C60-FEFB-BA3D-93406D8181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8" creationId="{D5567D06-CD1F-957C-7C8A-4EFBD83EA89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9" creationId="{636B8453-0A03-F393-5FE4-F18EDED5E9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0" creationId="{4A25A53E-BEB3-4044-00D8-3112518ECC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1" creationId="{6E640DB1-8EA9-8699-9379-E55C98D020D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2" creationId="{BC5BFA12-37B3-3435-95D4-F5E2ACB0725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3" creationId="{C21EBFA2-CA1A-546F-27E0-1DE978C60B0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4" creationId="{BA1EA1F3-B78C-3AD7-7CAD-E1CECD01EBA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5" creationId="{E5A0B2CA-B011-8478-E280-1CB7F32D7F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6" creationId="{537294D7-A9F5-1A55-C22C-1F6EEA94160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7" creationId="{AE456C03-3B83-1C50-E0EE-F0068D78E05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8" creationId="{50EA209A-0B75-A46A-156D-269B2BCBC82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9" creationId="{8F33C859-4F13-65C0-E4FC-FDC0E9D7DA8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0" creationId="{2C87D415-DDFE-AEE3-2137-BF3A644AF66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1" creationId="{1206BDB0-4FBA-BC59-7361-21B65585467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2" creationId="{87248828-D9FB-30BB-ADDE-96B7B8A701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3" creationId="{EBA7485B-B9EC-6141-ECE8-C8E3DB586B3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4" creationId="{75BBC4DE-A1C4-9425-BC6B-690E01DE7B2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5" creationId="{2F7AADEA-3340-3C56-9CBC-5387D870DC2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6" creationId="{6BD8D483-2C42-C7CF-AFDB-1CFD815B759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7" creationId="{136F3156-DE6F-B79A-5AB1-1BA76C643A1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8" creationId="{4870BBC6-444D-0258-A295-218391E9E29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9" creationId="{149CC93B-3ADE-17C3-4AD5-BEA0BA4A345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0" creationId="{9716288D-073B-A707-9F04-638BFE1520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1" creationId="{E768B47D-F525-2AAE-E069-2CA575D5B9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2" creationId="{011CC197-B8DB-BB73-ED2A-3B6F0184F99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3" creationId="{A8E0D656-8680-7937-5738-54721958961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4" creationId="{F47C9F67-255F-D432-ACA7-7BAFEEDAF6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5" creationId="{95502F1A-E5F0-9B11-A39F-73CF3C10147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6" creationId="{CE65A917-2E06-4A15-7073-0C0104331E2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7" creationId="{AA3BB423-4156-D607-74BE-6F0CCA18630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8" creationId="{7FC46475-E833-3CFB-A854-C99D7751E4C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9" creationId="{BD31A63C-CFEB-676B-1D6A-A75905F5E5B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0" creationId="{AB467F01-AF57-CEB2-8BA3-6E07CCDCD6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1" creationId="{2EC3ECC4-8BC3-12D2-1E8F-D116C5AF209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2" creationId="{581D8FC8-D822-9572-4FFB-29767789EB3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3" creationId="{D51D5CD1-0A0F-64CB-89FF-125D1D0F927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4" creationId="{757CB719-4473-7A76-0EAA-28193CD0B4F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5" creationId="{3EBDA6BD-80B2-A417-1E96-D0B2C4584CC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6" creationId="{74CCF4E9-C600-5FCE-08BC-24EE9466A3B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7" creationId="{5B11918F-54FC-CFB9-C35B-E53A244CBF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8" creationId="{4CC5ED74-F576-C271-E51C-21B5C9FAB27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9" creationId="{DD056250-7903-2FA4-5C36-4799841DF8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0" creationId="{FF0141C4-6D6D-C10C-721B-A62E2629F4F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1" creationId="{C1E87D3D-690B-B808-1231-FC2CB9E5340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2" creationId="{E04BB369-5D88-1041-CB31-177981F587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3" creationId="{4F67750B-6990-C54B-3DC8-796A54AA58C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4" creationId="{D35763C5-F834-1179-AE26-0D1B52509EF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5" creationId="{D59EDA8A-631B-FBDB-81CA-A2316FC5B4F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6" creationId="{C739C0A1-13B7-6FDA-3C30-1BFE7CC767E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7" creationId="{984F4459-291D-1B86-198C-85A0AEDCDC5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8" creationId="{344E905C-A2DA-DB4B-07C9-B7799F2807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9" creationId="{E76B868B-0ADC-6375-CE67-26689A74B0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0" creationId="{D60411AB-3026-F9BD-C71C-23A9961897E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1" creationId="{EDDEEA81-850D-5610-6134-20E36EF484A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2" creationId="{B1D98998-95FB-AFD0-E502-CF6E240D565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3" creationId="{B81ECDF3-36C8-1AC1-43B2-72B0F6B5115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4" creationId="{C88844E2-8E50-1A0D-E5DD-3F8D0D6F827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5" creationId="{B393E838-CDAE-7123-4B7E-BF1661FF78D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6" creationId="{4C5DFB5B-C11E-8A5B-5E53-E17D7B3802A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7" creationId="{5A1AF5DD-11FD-FF27-F83E-4D28F293E2F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8" creationId="{CAB2D300-60E6-A8EF-C709-11E8BCA91E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9" creationId="{EA6DAA31-A478-7894-112F-3E6010BC93D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0" creationId="{C5CBF401-2D55-9847-45D6-99B1D8B7B68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1" creationId="{5CDBB1BC-E7AB-AFE9-40FC-0E2A76DDCE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2" creationId="{2459A7F7-C046-5F22-BFC6-11774927C5C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3" creationId="{505FC276-0CA1-D144-2179-B9F115444C4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4" creationId="{08358B53-FC29-72A5-F797-D859DBF411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5" creationId="{8A27068C-1450-4D18-29D5-D168B4F6BF5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6" creationId="{8292879E-2177-3F35-6D2C-3F2BF3B6C19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7" creationId="{7B9D47E1-7070-7F39-7B48-CA169AE185E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8" creationId="{37213137-2293-55BF-1818-CFE03237CB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9" creationId="{AD19410B-8352-9D4B-B3AC-0B11707472B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0" creationId="{652989E5-0CDA-2A6C-8A45-8094AFBA2B6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1" creationId="{F6AEBB89-C3EC-93A2-A754-41823F29F0E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2" creationId="{124707C4-6150-E48E-0FBD-F2E2865D105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3" creationId="{A17D3DC7-AAC0-2112-A8BE-2CAF2223D57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4" creationId="{A20FC522-FEC8-E615-1327-E68AD94E1ED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5" creationId="{9A952D89-B36F-A099-701F-3D977899740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6" creationId="{DA616874-2D94-F9AD-6FA5-9CFB3871E8A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7" creationId="{2BDD1001-B466-413D-6266-65A1C3BC085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8" creationId="{7C5B06D0-15D4-8B28-2AA5-548BAA09111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9" creationId="{052689EA-B54F-0AC9-2DBF-D68BF05C900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0" creationId="{E1A77A15-6F94-F5EE-05EF-4D9CCBAD644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1" creationId="{FA26BDF1-78B8-C595-35BF-8EB4BEB44CF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2" creationId="{EC7724A1-22FC-178E-592C-68ADF4220A4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3" creationId="{BE5374B3-FD44-0B1C-33EB-9311CBF3723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4" creationId="{13574961-EBB7-2AFE-94C0-A783EDD43D6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5" creationId="{9B76B07A-C7D7-825A-3278-DB8E8DE06F8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6" creationId="{310C6113-71F8-2089-575E-E0F4BCDC08A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7" creationId="{72EC89BE-A046-93A5-DD0E-FEA179FBB4D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8" creationId="{8E0E6E4D-F66F-6141-6926-6BE2020A7FD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9" creationId="{AB4C147F-BEAC-22A3-72FB-1265523467B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0" creationId="{F07D17AE-0C84-8A67-8197-D45F7682BB9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1" creationId="{71FA9A8A-E62B-D3EE-6224-7BAB9D278ED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2" creationId="{1DC7F5C4-9EFF-8EA1-C5F0-F99E0E0F36A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3" creationId="{C6634F17-8911-399C-9695-328010C0EEB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4" creationId="{DB340DAA-D144-38F5-1C8A-27D9037264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5" creationId="{3A702B19-59F1-05F3-0C9D-9AE562C2EBF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6" creationId="{8FD6A777-9342-18CE-49A8-66ED3279D34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7" creationId="{465A3298-AE0C-E771-BC73-7A465682702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8" creationId="{87458390-9DC2-AC41-3197-69F744C6F7B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9" creationId="{35108446-8F5D-DB29-0D54-C30D034FF51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0" creationId="{E1684B71-5D8D-6E03-933C-B2B286CD550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1" creationId="{212F4262-955C-6CBC-76A1-97E149A50E7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2" creationId="{6267DF9A-F006-0B1A-D6DA-738D115606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3" creationId="{F80317E2-ADC1-E216-48F4-12C1106CDA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4" creationId="{80391663-805E-7914-B3BC-00E4C682F98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5" creationId="{9C6A50E8-5DE5-CDAF-FDCF-1062BEDD61A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6" creationId="{75F40971-91FE-3D87-3DFF-52948F0FF2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7" creationId="{C2F90148-03CE-EA61-62A1-70302419E3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8" creationId="{57C38D34-16E8-2323-E75A-9AC569B20529}"/>
          </ac:spMkLst>
        </pc:spChg>
        <pc:grpChg chg="del mod">
          <ac:chgData name="LESUR Christophe SI" userId="a0bda02c-4e6d-4ba6-bae4-63d8a5b4dc4b" providerId="ADAL" clId="{9986FD7A-1DC5-4BA3-9059-54F764FEE9ED}" dt="2025-06-23T15:50:16.293" v="4" actId="165"/>
          <ac:grpSpMkLst>
            <pc:docMk/>
            <pc:sldMk cId="286065243" sldId="256"/>
            <ac:grpSpMk id="6" creationId="{12C3BEF7-1866-7EC9-CD02-375D80B4B564}"/>
          </ac:grpSpMkLst>
        </pc:grpChg>
        <pc:grpChg chg="add mod">
          <ac:chgData name="LESUR Christophe SI" userId="a0bda02c-4e6d-4ba6-bae4-63d8a5b4dc4b" providerId="ADAL" clId="{9986FD7A-1DC5-4BA3-9059-54F764FEE9ED}" dt="2025-06-23T15:56:13.947" v="48" actId="1076"/>
          <ac:grpSpMkLst>
            <pc:docMk/>
            <pc:sldMk cId="286065243" sldId="256"/>
            <ac:grpSpMk id="23" creationId="{D22B0CCB-8192-9AD0-63D4-3A2C25DE9CD8}"/>
          </ac:grpSpMkLst>
        </pc:grpChg>
        <pc:grpChg chg="del mod">
          <ac:chgData name="LESUR Christophe SI" userId="a0bda02c-4e6d-4ba6-bae4-63d8a5b4dc4b" providerId="ADAL" clId="{9986FD7A-1DC5-4BA3-9059-54F764FEE9ED}" dt="2025-06-23T15:50:50.965" v="8" actId="165"/>
          <ac:grpSpMkLst>
            <pc:docMk/>
            <pc:sldMk cId="286065243" sldId="256"/>
            <ac:grpSpMk id="24" creationId="{132BF2E7-5EB9-E500-D3DD-A5455F74B973}"/>
          </ac:grpSpMkLst>
        </pc:grpChg>
        <pc:grpChg chg="add mod">
          <ac:chgData name="LESUR Christophe SI" userId="a0bda02c-4e6d-4ba6-bae4-63d8a5b4dc4b" providerId="ADAL" clId="{9986FD7A-1DC5-4BA3-9059-54F764FEE9ED}" dt="2025-06-23T15:55:06.665" v="45" actId="1076"/>
          <ac:grpSpMkLst>
            <pc:docMk/>
            <pc:sldMk cId="286065243" sldId="256"/>
            <ac:grpSpMk id="43" creationId="{D497B446-9C2C-89DE-F581-B8DFEBEAFD67}"/>
          </ac:grpSpMkLst>
        </pc:grpChg>
        <pc:grpChg chg="add mod">
          <ac:chgData name="LESUR Christophe SI" userId="a0bda02c-4e6d-4ba6-bae4-63d8a5b4dc4b" providerId="ADAL" clId="{9986FD7A-1DC5-4BA3-9059-54F764FEE9ED}" dt="2025-06-24T07:22:45.650" v="229" actId="1038"/>
          <ac:grpSpMkLst>
            <pc:docMk/>
            <pc:sldMk cId="286065243" sldId="256"/>
            <ac:grpSpMk id="46" creationId="{CF553FC3-2390-8108-2480-6F32B807F73C}"/>
          </ac:grpSpMkLst>
        </pc:grpChg>
        <pc:grpChg chg="add mod">
          <ac:chgData name="LESUR Christophe SI" userId="a0bda02c-4e6d-4ba6-bae4-63d8a5b4dc4b" providerId="ADAL" clId="{9986FD7A-1DC5-4BA3-9059-54F764FEE9ED}" dt="2025-06-24T07:23:03.424" v="252" actId="1035"/>
          <ac:grpSpMkLst>
            <pc:docMk/>
            <pc:sldMk cId="286065243" sldId="256"/>
            <ac:grpSpMk id="104" creationId="{B0E389B2-20D3-F330-16AF-33A8F69C0105}"/>
          </ac:grpSpMkLst>
        </pc:grpChg>
        <pc:grpChg chg="add del mod">
          <ac:chgData name="LESUR Christophe SI" userId="a0bda02c-4e6d-4ba6-bae4-63d8a5b4dc4b" providerId="ADAL" clId="{9986FD7A-1DC5-4BA3-9059-54F764FEE9ED}" dt="2025-06-24T07:46:29.005" v="620" actId="478"/>
          <ac:grpSpMkLst>
            <pc:docMk/>
            <pc:sldMk cId="286065243" sldId="256"/>
            <ac:grpSpMk id="162" creationId="{A94B762D-D7A5-4E53-E54D-ED8A17CCA67A}"/>
          </ac:grpSpMkLst>
        </pc:grpChg>
        <pc:grpChg chg="add del mod">
          <ac:chgData name="LESUR Christophe SI" userId="a0bda02c-4e6d-4ba6-bae4-63d8a5b4dc4b" providerId="ADAL" clId="{9986FD7A-1DC5-4BA3-9059-54F764FEE9ED}" dt="2025-06-24T07:46:42.815" v="627" actId="478"/>
          <ac:grpSpMkLst>
            <pc:docMk/>
            <pc:sldMk cId="286065243" sldId="256"/>
            <ac:grpSpMk id="342" creationId="{56A94DCA-4C6E-D374-B9CC-FC633FA43283}"/>
          </ac:grpSpMkLst>
        </pc:grpChg>
        <pc:grpChg chg="add mod">
          <ac:chgData name="LESUR Christophe SI" userId="a0bda02c-4e6d-4ba6-bae4-63d8a5b4dc4b" providerId="ADAL" clId="{9986FD7A-1DC5-4BA3-9059-54F764FEE9ED}" dt="2025-06-24T07:24:48.120" v="275" actId="166"/>
          <ac:grpSpMkLst>
            <pc:docMk/>
            <pc:sldMk cId="286065243" sldId="256"/>
            <ac:grpSpMk id="522" creationId="{1D57FDE6-E3F8-53DE-0690-837B02928D6E}"/>
          </ac:grpSpMkLst>
        </pc:grpChg>
        <pc:grpChg chg="add mod">
          <ac:chgData name="LESUR Christophe SI" userId="a0bda02c-4e6d-4ba6-bae4-63d8a5b4dc4b" providerId="ADAL" clId="{9986FD7A-1DC5-4BA3-9059-54F764FEE9ED}" dt="2025-06-24T07:25:54.126" v="299" actId="14100"/>
          <ac:grpSpMkLst>
            <pc:docMk/>
            <pc:sldMk cId="286065243" sldId="256"/>
            <ac:grpSpMk id="721" creationId="{859D8F32-F90B-D532-E37F-8CB62ED7C4A5}"/>
          </ac:grpSpMkLst>
        </pc:grpChg>
        <pc:grpChg chg="add mod">
          <ac:chgData name="LESUR Christophe SI" userId="a0bda02c-4e6d-4ba6-bae4-63d8a5b4dc4b" providerId="ADAL" clId="{9986FD7A-1DC5-4BA3-9059-54F764FEE9ED}" dt="2025-06-24T07:22:23.599" v="221" actId="1076"/>
          <ac:grpSpMkLst>
            <pc:docMk/>
            <pc:sldMk cId="286065243" sldId="256"/>
            <ac:grpSpMk id="920" creationId="{E7A922F6-E7AF-8D1F-7224-4A3B041AC457}"/>
          </ac:grpSpMkLst>
        </pc:grpChg>
        <pc:grpChg chg="add mod">
          <ac:chgData name="LESUR Christophe SI" userId="a0bda02c-4e6d-4ba6-bae4-63d8a5b4dc4b" providerId="ADAL" clId="{9986FD7A-1DC5-4BA3-9059-54F764FEE9ED}" dt="2025-06-24T07:22:32.366" v="223" actId="1076"/>
          <ac:grpSpMkLst>
            <pc:docMk/>
            <pc:sldMk cId="286065243" sldId="256"/>
            <ac:grpSpMk id="1058" creationId="{EB613174-9EEB-863A-203B-DFE7BAF11C32}"/>
          </ac:grpSpMkLst>
        </pc:grpChg>
        <pc:grpChg chg="add mod">
          <ac:chgData name="LESUR Christophe SI" userId="a0bda02c-4e6d-4ba6-bae4-63d8a5b4dc4b" providerId="ADAL" clId="{9986FD7A-1DC5-4BA3-9059-54F764FEE9ED}" dt="2025-06-24T07:24:58.812" v="285" actId="1038"/>
          <ac:grpSpMkLst>
            <pc:docMk/>
            <pc:sldMk cId="286065243" sldId="256"/>
            <ac:grpSpMk id="1196" creationId="{514A09C1-AE65-F802-AF20-BD2AD7A90573}"/>
          </ac:grpSpMkLst>
        </pc:grpChg>
        <pc:grpChg chg="add mod">
          <ac:chgData name="LESUR Christophe SI" userId="a0bda02c-4e6d-4ba6-bae4-63d8a5b4dc4b" providerId="ADAL" clId="{9986FD7A-1DC5-4BA3-9059-54F764FEE9ED}" dt="2025-06-24T07:24:55.054" v="282" actId="1037"/>
          <ac:grpSpMkLst>
            <pc:docMk/>
            <pc:sldMk cId="286065243" sldId="256"/>
            <ac:grpSpMk id="1259" creationId="{6127E7FC-2BB9-9F9B-E85E-018D3DC9ACC2}"/>
          </ac:grpSpMkLst>
        </pc:grpChg>
        <pc:grpChg chg="add mod">
          <ac:chgData name="LESUR Christophe SI" userId="a0bda02c-4e6d-4ba6-bae4-63d8a5b4dc4b" providerId="ADAL" clId="{9986FD7A-1DC5-4BA3-9059-54F764FEE9ED}" dt="2025-06-24T07:25:31.485" v="295" actId="1037"/>
          <ac:grpSpMkLst>
            <pc:docMk/>
            <pc:sldMk cId="286065243" sldId="256"/>
            <ac:grpSpMk id="1322" creationId="{AC5C4D4C-2A8D-A26D-8BCD-B342EDF0C879}"/>
          </ac:grpSpMkLst>
        </pc:grpChg>
        <pc:grpChg chg="add mod">
          <ac:chgData name="LESUR Christophe SI" userId="a0bda02c-4e6d-4ba6-bae4-63d8a5b4dc4b" providerId="ADAL" clId="{9986FD7A-1DC5-4BA3-9059-54F764FEE9ED}" dt="2025-06-24T07:25:58.972" v="300" actId="14100"/>
          <ac:grpSpMkLst>
            <pc:docMk/>
            <pc:sldMk cId="286065243" sldId="256"/>
            <ac:grpSpMk id="1385" creationId="{C71B3A10-B7BF-CE3E-8B04-70A50A2847D2}"/>
          </ac:grpSpMkLst>
        </pc:grpChg>
        <pc:grpChg chg="add mod">
          <ac:chgData name="LESUR Christophe SI" userId="a0bda02c-4e6d-4ba6-bae4-63d8a5b4dc4b" providerId="ADAL" clId="{9986FD7A-1DC5-4BA3-9059-54F764FEE9ED}" dt="2025-06-24T07:27:58.888" v="311" actId="1076"/>
          <ac:grpSpMkLst>
            <pc:docMk/>
            <pc:sldMk cId="286065243" sldId="256"/>
            <ac:grpSpMk id="1448" creationId="{34B45680-AC03-AB40-42A6-C600FADEC929}"/>
          </ac:grpSpMkLst>
        </pc:grpChg>
        <pc:grpChg chg="add mod">
          <ac:chgData name="LESUR Christophe SI" userId="a0bda02c-4e6d-4ba6-bae4-63d8a5b4dc4b" providerId="ADAL" clId="{9986FD7A-1DC5-4BA3-9059-54F764FEE9ED}" dt="2025-06-24T07:28:01.473" v="312" actId="1076"/>
          <ac:grpSpMkLst>
            <pc:docMk/>
            <pc:sldMk cId="286065243" sldId="256"/>
            <ac:grpSpMk id="1488" creationId="{C78A50F2-FFBB-8A16-1B60-CDED74018778}"/>
          </ac:grpSpMkLst>
        </pc:grpChg>
        <pc:grpChg chg="add mod">
          <ac:chgData name="LESUR Christophe SI" userId="a0bda02c-4e6d-4ba6-bae4-63d8a5b4dc4b" providerId="ADAL" clId="{9986FD7A-1DC5-4BA3-9059-54F764FEE9ED}" dt="2025-06-24T07:29:42.439" v="325" actId="1038"/>
          <ac:grpSpMkLst>
            <pc:docMk/>
            <pc:sldMk cId="286065243" sldId="256"/>
            <ac:grpSpMk id="1528" creationId="{31A9D3EC-384D-61E0-52EC-ACFCC2DA564F}"/>
          </ac:grpSpMkLst>
        </pc:grpChg>
        <pc:grpChg chg="mod">
          <ac:chgData name="LESUR Christophe SI" userId="a0bda02c-4e6d-4ba6-bae4-63d8a5b4dc4b" providerId="ADAL" clId="{9986FD7A-1DC5-4BA3-9059-54F764FEE9ED}" dt="2025-06-24T07:29:42.439" v="325" actId="1038"/>
          <ac:grpSpMkLst>
            <pc:docMk/>
            <pc:sldMk cId="286065243" sldId="256"/>
            <ac:grpSpMk id="1529" creationId="{F1BFC040-C5D1-14C2-A916-C719F0887930}"/>
          </ac:grpSpMkLst>
        </pc:grpChg>
        <pc:grpChg chg="add del mod">
          <ac:chgData name="LESUR Christophe SI" userId="a0bda02c-4e6d-4ba6-bae4-63d8a5b4dc4b" providerId="ADAL" clId="{9986FD7A-1DC5-4BA3-9059-54F764FEE9ED}" dt="2025-06-24T07:32:01.521" v="333" actId="478"/>
          <ac:grpSpMkLst>
            <pc:docMk/>
            <pc:sldMk cId="286065243" sldId="256"/>
            <ac:grpSpMk id="1751" creationId="{BDC9846E-7CC0-BA86-7969-75ADB3EB4D76}"/>
          </ac:grpSpMkLst>
        </pc:grpChg>
        <pc:grpChg chg="add del mod">
          <ac:chgData name="LESUR Christophe SI" userId="a0bda02c-4e6d-4ba6-bae4-63d8a5b4dc4b" providerId="ADAL" clId="{9986FD7A-1DC5-4BA3-9059-54F764FEE9ED}" dt="2025-06-24T07:32:03.277" v="334" actId="478"/>
          <ac:grpSpMkLst>
            <pc:docMk/>
            <pc:sldMk cId="286065243" sldId="256"/>
            <ac:grpSpMk id="1766" creationId="{C7D341E1-1BFE-F178-B6E5-5777F01EDFF4}"/>
          </ac:grpSpMkLst>
        </pc:grpChg>
        <pc:grpChg chg="add mod">
          <ac:chgData name="LESUR Christophe SI" userId="a0bda02c-4e6d-4ba6-bae4-63d8a5b4dc4b" providerId="ADAL" clId="{9986FD7A-1DC5-4BA3-9059-54F764FEE9ED}" dt="2025-06-24T07:46:38.610" v="626" actId="1038"/>
          <ac:grpSpMkLst>
            <pc:docMk/>
            <pc:sldMk cId="286065243" sldId="256"/>
            <ac:grpSpMk id="1795" creationId="{E347899C-AA49-A590-285D-1B5E9A0AA79F}"/>
          </ac:grpSpMkLst>
        </pc:grpChg>
        <pc:grpChg chg="add mod">
          <ac:chgData name="LESUR Christophe SI" userId="a0bda02c-4e6d-4ba6-bae4-63d8a5b4dc4b" providerId="ADAL" clId="{9986FD7A-1DC5-4BA3-9059-54F764FEE9ED}" dt="2025-06-24T07:46:53.513" v="642" actId="1038"/>
          <ac:grpSpMkLst>
            <pc:docMk/>
            <pc:sldMk cId="286065243" sldId="256"/>
            <ac:grpSpMk id="1992" creationId="{627002E0-5411-3886-9AB5-2520CCD41DA6}"/>
          </ac:grpSpMkLst>
        </pc:grpChg>
        <pc:picChg chg="add del mod">
          <ac:chgData name="LESUR Christophe SI" userId="a0bda02c-4e6d-4ba6-bae4-63d8a5b4dc4b" providerId="ADAL" clId="{9986FD7A-1DC5-4BA3-9059-54F764FEE9ED}" dt="2025-06-23T15:50:35.328" v="7" actId="27803"/>
          <ac:picMkLst>
            <pc:docMk/>
            <pc:sldMk cId="286065243" sldId="256"/>
            <ac:picMk id="3" creationId="{B571CBA1-5A7E-7AAF-10AF-9C3B823DF671}"/>
          </ac:picMkLst>
        </pc:picChg>
        <pc:picChg chg="add del mod">
          <ac:chgData name="LESUR Christophe SI" userId="a0bda02c-4e6d-4ba6-bae4-63d8a5b4dc4b" providerId="ADAL" clId="{9986FD7A-1DC5-4BA3-9059-54F764FEE9ED}" dt="2025-06-23T15:50:07.072" v="3" actId="27803"/>
          <ac:picMkLst>
            <pc:docMk/>
            <pc:sldMk cId="286065243" sldId="256"/>
            <ac:picMk id="5" creationId="{189C3521-01DA-5332-5204-783651C3A78E}"/>
          </ac:picMkLst>
        </pc:picChg>
        <pc:picChg chg="add mod ord">
          <ac:chgData name="LESUR Christophe SI" userId="a0bda02c-4e6d-4ba6-bae4-63d8a5b4dc4b" providerId="ADAL" clId="{9986FD7A-1DC5-4BA3-9059-54F764FEE9ED}" dt="2025-06-24T07:20:47.464" v="169" actId="1036"/>
          <ac:picMkLst>
            <pc:docMk/>
            <pc:sldMk cId="286065243" sldId="256"/>
            <ac:picMk id="5" creationId="{BBB74266-DF0A-766B-D82D-3C72D80CDACD}"/>
          </ac:picMkLst>
        </pc:picChg>
        <pc:picChg chg="add mod">
          <ac:chgData name="LESUR Christophe SI" userId="a0bda02c-4e6d-4ba6-bae4-63d8a5b4dc4b" providerId="ADAL" clId="{9986FD7A-1DC5-4BA3-9059-54F764FEE9ED}" dt="2025-06-24T07:20:51.379" v="179" actId="1036"/>
          <ac:picMkLst>
            <pc:docMk/>
            <pc:sldMk cId="286065243" sldId="256"/>
            <ac:picMk id="6" creationId="{F0754130-1683-3078-670C-4C617D451238}"/>
          </ac:picMkLst>
        </pc:picChg>
        <pc:picChg chg="add del mod">
          <ac:chgData name="LESUR Christophe SI" userId="a0bda02c-4e6d-4ba6-bae4-63d8a5b4dc4b" providerId="ADAL" clId="{9986FD7A-1DC5-4BA3-9059-54F764FEE9ED}" dt="2025-06-24T07:12:22.032" v="89" actId="478"/>
          <ac:picMkLst>
            <pc:docMk/>
            <pc:sldMk cId="286065243" sldId="256"/>
            <ac:picMk id="24" creationId="{206D8C07-25D0-F31E-1C4E-BF63850716EA}"/>
          </ac:picMkLst>
        </pc:picChg>
        <pc:picChg chg="add del mod">
          <ac:chgData name="LESUR Christophe SI" userId="a0bda02c-4e6d-4ba6-bae4-63d8a5b4dc4b" providerId="ADAL" clId="{9986FD7A-1DC5-4BA3-9059-54F764FEE9ED}" dt="2025-06-24T07:12:51.252" v="93" actId="478"/>
          <ac:picMkLst>
            <pc:docMk/>
            <pc:sldMk cId="286065243" sldId="256"/>
            <ac:picMk id="45" creationId="{A7686391-C29C-5952-9ADC-70E7FF569F7F}"/>
          </ac:picMkLst>
        </pc:picChg>
        <pc:picChg chg="add mod">
          <ac:chgData name="LESUR Christophe SI" userId="a0bda02c-4e6d-4ba6-bae4-63d8a5b4dc4b" providerId="ADAL" clId="{9986FD7A-1DC5-4BA3-9059-54F764FEE9ED}" dt="2025-06-24T07:33:32.913" v="370" actId="688"/>
          <ac:picMkLst>
            <pc:docMk/>
            <pc:sldMk cId="286065243" sldId="256"/>
            <ac:picMk id="1782" creationId="{079AB2DD-3C6F-F80B-09FB-0DAB02C0392A}"/>
          </ac:picMkLst>
        </pc:picChg>
        <pc:picChg chg="add mod">
          <ac:chgData name="LESUR Christophe SI" userId="a0bda02c-4e6d-4ba6-bae4-63d8a5b4dc4b" providerId="ADAL" clId="{9986FD7A-1DC5-4BA3-9059-54F764FEE9ED}" dt="2025-06-24T07:33:37.449" v="371" actId="688"/>
          <ac:picMkLst>
            <pc:docMk/>
            <pc:sldMk cId="286065243" sldId="256"/>
            <ac:picMk id="1783" creationId="{E810185E-EBE9-BCA5-6879-D7405843B0FF}"/>
          </ac:picMkLst>
        </pc:picChg>
        <pc:cxnChg chg="add">
          <ac:chgData name="LESUR Christophe SI" userId="a0bda02c-4e6d-4ba6-bae4-63d8a5b4dc4b" providerId="ADAL" clId="{9986FD7A-1DC5-4BA3-9059-54F764FEE9ED}" dt="2025-06-24T07:48:48.503" v="654" actId="11529"/>
          <ac:cxnSpMkLst>
            <pc:docMk/>
            <pc:sldMk cId="286065243" sldId="256"/>
            <ac:cxnSpMk id="2190" creationId="{263F4E22-81BB-0D4F-987E-F46079E23C88}"/>
          </ac:cxnSpMkLst>
        </pc:cxnChg>
        <pc:cxnChg chg="add">
          <ac:chgData name="LESUR Christophe SI" userId="a0bda02c-4e6d-4ba6-bae4-63d8a5b4dc4b" providerId="ADAL" clId="{9986FD7A-1DC5-4BA3-9059-54F764FEE9ED}" dt="2025-06-24T07:48:59.410" v="655" actId="11529"/>
          <ac:cxnSpMkLst>
            <pc:docMk/>
            <pc:sldMk cId="286065243" sldId="256"/>
            <ac:cxnSpMk id="2192" creationId="{F34BD80A-E930-32C6-B41A-D78410F04FB8}"/>
          </ac:cxnSpMkLst>
        </pc:cxnChg>
        <pc:cxnChg chg="add">
          <ac:chgData name="LESUR Christophe SI" userId="a0bda02c-4e6d-4ba6-bae4-63d8a5b4dc4b" providerId="ADAL" clId="{9986FD7A-1DC5-4BA3-9059-54F764FEE9ED}" dt="2025-06-24T07:49:09.613" v="656" actId="11529"/>
          <ac:cxnSpMkLst>
            <pc:docMk/>
            <pc:sldMk cId="286065243" sldId="256"/>
            <ac:cxnSpMk id="2194" creationId="{8E4936D4-9610-4023-F772-6BCA7C6DF6D2}"/>
          </ac:cxnSpMkLst>
        </pc:cxnChg>
        <pc:cxnChg chg="add">
          <ac:chgData name="LESUR Christophe SI" userId="a0bda02c-4e6d-4ba6-bae4-63d8a5b4dc4b" providerId="ADAL" clId="{9986FD7A-1DC5-4BA3-9059-54F764FEE9ED}" dt="2025-06-24T07:49:17.995" v="657" actId="11529"/>
          <ac:cxnSpMkLst>
            <pc:docMk/>
            <pc:sldMk cId="286065243" sldId="256"/>
            <ac:cxnSpMk id="2196" creationId="{C0AD689E-23AE-2561-1060-53B41911B492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198" creationId="{756826EB-2896-C27F-664A-6C7381252B0D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199" creationId="{B59198CD-F813-5019-4956-101F833CD90B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3" creationId="{968393AD-C653-BC9F-57DB-E2830F01752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4" creationId="{6AC1A174-18EB-AA92-A367-19D6DF1D251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7" creationId="{6E32F1BF-C425-7FB2-41EA-E808BA96E32D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8" creationId="{F7A1D080-6330-18B8-5918-CA7C0B0B60B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16" creationId="{ED1C2E1D-B752-B98E-47AB-28874975BA94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19" creationId="{F70B224A-EB06-9D44-D442-03E9834F1C4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2" creationId="{63CC647F-6B8F-4863-DA12-79793AAF36A8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5" creationId="{3591FB61-552A-985D-6AEE-AFF107D5BD17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8" creationId="{80A9A1E4-CA0E-3383-C505-B3FE3CF9886E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1" creationId="{56117F94-0811-0240-DE0A-4460A9889404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4" creationId="{92767E90-1C93-BFCC-35D4-FC216EBB3C1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5" creationId="{CA02435F-40AF-F878-3B3D-707AB057A032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0" creationId="{C287042E-2C7D-DCA2-F40D-C260299000BE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1" creationId="{340B0BA1-9324-3A00-067E-06E452122CAA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7" creationId="{881A87BE-5DD1-3FB1-61A8-554938CA49A6}"/>
          </ac:cxnSpMkLst>
        </pc:cxnChg>
        <pc:cxnChg chg="add mod">
          <ac:chgData name="LESUR Christophe SI" userId="a0bda02c-4e6d-4ba6-bae4-63d8a5b4dc4b" providerId="ADAL" clId="{9986FD7A-1DC5-4BA3-9059-54F764FEE9ED}" dt="2025-06-24T07:52:55.492" v="706" actId="571"/>
          <ac:cxnSpMkLst>
            <pc:docMk/>
            <pc:sldMk cId="286065243" sldId="256"/>
            <ac:cxnSpMk id="2248" creationId="{EC0FD2EF-84B3-93C4-6A57-E92E8372B416}"/>
          </ac:cxnSpMkLst>
        </pc:cxnChg>
        <pc:cxnChg chg="add mod">
          <ac:chgData name="LESUR Christophe SI" userId="a0bda02c-4e6d-4ba6-bae4-63d8a5b4dc4b" providerId="ADAL" clId="{9986FD7A-1DC5-4BA3-9059-54F764FEE9ED}" dt="2025-06-24T07:52:55.492" v="706" actId="571"/>
          <ac:cxnSpMkLst>
            <pc:docMk/>
            <pc:sldMk cId="286065243" sldId="256"/>
            <ac:cxnSpMk id="2249" creationId="{C65E3C2E-10B1-5A8B-A9F5-16E0F59DFA5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0" creationId="{AEA3C5F3-3FF5-B5DE-9A0F-BF046AB63AA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5" creationId="{59E2CD74-62FB-A6EC-B4C9-4E451A9F4655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7" creationId="{741EFF59-5F8A-3B66-5354-B20D8BD43C85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61" creationId="{6A2393B3-B035-D995-991B-8B41F428C55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67" creationId="{E9F9C50B-393A-F641-9704-B6A407701BE2}"/>
          </ac:cxnSpMkLst>
        </pc:cxnChg>
      </pc:sldChg>
      <pc:sldChg chg="addSp delSp modSp new del mod">
        <pc:chgData name="LESUR Christophe SI" userId="a0bda02c-4e6d-4ba6-bae4-63d8a5b4dc4b" providerId="ADAL" clId="{9986FD7A-1DC5-4BA3-9059-54F764FEE9ED}" dt="2025-06-24T07:56:37.458" v="729" actId="47"/>
        <pc:sldMkLst>
          <pc:docMk/>
          <pc:sldMk cId="1835551743" sldId="257"/>
        </pc:sldMkLst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" creationId="{76A002ED-0477-4729-E16B-067E0D79BC3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" creationId="{9354ED59-F774-596B-8931-04D07351DE9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" creationId="{013EF35A-07CE-7A9D-89C7-4C297DBBB2B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" creationId="{02DE0BE0-74B1-27EA-0A93-670257333D6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" creationId="{E0E64A89-CFFC-AECB-11D5-59C14CF2FE4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" creationId="{70C97CB1-3C22-4B74-C428-C31E29CE796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" creationId="{6B4CEA30-6F20-E013-2E90-DC5EBDA7378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" creationId="{C657FB72-D71B-4576-F6E8-3F09CE75922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" creationId="{62AF0CE3-F491-5A3B-2A1C-C6093C791B4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" creationId="{386E61CA-F882-97D1-D498-22F259226F7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" creationId="{1E7143E2-24CD-79BA-4A92-EC71DF2F4CC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" creationId="{B8B3AF10-F8E8-1576-51BB-F4A1A3E18F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" creationId="{C45B7E27-1BA1-2275-9D00-E8CDD4F8720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" creationId="{3AB4FAC5-1F05-C273-8EBA-14EF99B62DC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" creationId="{71E7F6AF-C8CC-BD67-CAD4-71740F89AE5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" creationId="{9AC3094A-A0E2-9730-9C06-AD84B54FFCE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0" creationId="{5627A46A-19F8-50B8-21BD-2C171E05BF5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1" creationId="{2343C499-10CC-132E-4887-7F0DEF8F03B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2" creationId="{1BEF2306-E3A7-E575-6F30-A0F1B83D49F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3" creationId="{5A551D7F-C5EB-64BF-886A-8BD8BCF047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4" creationId="{7BDF05C7-CE34-EE8C-3516-224CA6ED2D6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5" creationId="{2E5DEDD9-2059-0B36-34D5-C26689F321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6" creationId="{325E0D8E-D7B2-C217-950A-6BB58709B42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7" creationId="{5AD16DB7-8832-1576-8A46-7FDDE10BB15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8" creationId="{77CB8140-05BA-A28D-C582-4BF5C461800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9" creationId="{D649BAC2-2035-EE0C-3AE7-AA576E28737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0" creationId="{44D532CC-2FEA-88D5-34D7-9E108AC6DB2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1" creationId="{AA9C9569-3B6B-1EA8-D173-20CD5C51FE1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2" creationId="{B1DDB69D-F9DB-8D0B-F17A-6B4B9959A8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3" creationId="{8E34191E-A7B5-6A94-433E-CF6703906EC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4" creationId="{028FB3AD-6EA5-1D57-470F-914D6486803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5" creationId="{55165354-A1A9-9B81-71D9-9A9CF12968D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6" creationId="{AC2DEE5D-5B6B-51F6-F538-4A79A1B3CA4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7" creationId="{E511C782-F2EF-9E32-5033-07F5A890230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8" creationId="{7879532F-1178-E2CB-44F9-CE3B3D1CDA9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9" creationId="{5ECBD2D1-FBC4-8866-66B6-DF2E475EB71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0" creationId="{71666BCF-4A23-923D-8964-FB7370A81A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1" creationId="{61CB27DC-F4C3-4ECC-4370-501B2BE4700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2" creationId="{22C8FD93-B8E8-84A4-F2AF-98A63E13595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3" creationId="{D29F519C-509E-3CD5-3F52-E4A74007F82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4" creationId="{D1985E04-04F2-BA9E-4677-81FD6C9F6E4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5" creationId="{6E977BA9-9D1D-7EFC-B157-05A49984F5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6" creationId="{63F44F75-39C4-EDD7-C99A-45F82F58E53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7" creationId="{FD2D8E65-8BE8-BFC6-099D-94AE06225E8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8" creationId="{6E26CB21-2D87-3578-B36E-E8F063A9DA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9" creationId="{35FCA310-757A-9927-B9B4-95F61313D33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0" creationId="{D5AD2A23-0613-8F63-04FA-EA0B5747C3F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1" creationId="{D970AF3B-995A-EF36-E6E3-8AAABCD86B8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2" creationId="{8E9329C2-5030-B8D0-060E-6F6CF07AF0F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3" creationId="{80468362-E593-B9CA-649C-D20CD952725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4" creationId="{551D1857-79E9-859B-637E-BEA4A3FCCEE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5" creationId="{E37B7FFA-9FA8-8B03-0CEC-31065BA35B6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6" creationId="{85FF35D7-644E-8A72-52FC-FC223320703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7" creationId="{43B37866-1F81-69B2-390E-174F49573FE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8" creationId="{69351D8E-9D39-A341-314A-AD9D1831D44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9" creationId="{6F1D5791-89FD-375E-09A2-706CD4C2871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0" creationId="{BCCAAA95-E0CF-B732-3AF1-8EB69988D70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1" creationId="{D5EF61B6-5242-920F-96AB-0DD8D0AFCAB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2" creationId="{6FBC7ECA-1434-49AB-BD38-D0D93180CC8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3" creationId="{6EF319CB-66D3-1456-D909-ADEB7F3A39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4" creationId="{6920566A-63F3-983D-54AC-D3AFDF092D6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5" creationId="{16E876AA-55DC-0EB6-1349-AE941ADBD18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6" creationId="{3C597DB0-515E-EF1F-B01A-15B45638EE2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7" creationId="{10C5EEDB-A09E-9280-4304-C9F4CF05F0E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8" creationId="{7BA11530-D302-750A-BF11-4299A83D14D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9" creationId="{22B2925B-589B-A135-BD1B-02B13DEB74B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0" creationId="{D1AA503E-DECF-B23B-1B86-BBCF5D57C17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1" creationId="{CAAC455C-EAEF-4FAC-DFD7-B162C2A2D65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2" creationId="{F61CE811-3D7C-C4C2-43A5-9C1B3D1C382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3" creationId="{3BCA10FD-D0CE-0824-11C7-8713B1DFF4A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4" creationId="{F49658B2-7698-BC13-A32B-2010DB989CA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5" creationId="{5F34A220-729C-C6F5-BA9E-0386FC39B2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6" creationId="{A22F8F30-7946-78DF-833A-8FD700D2C42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7" creationId="{0E9A23D9-F79D-EC45-9040-901011AB70D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8" creationId="{D10F6748-B025-2C1E-90C6-B5C79ADE1D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9" creationId="{A7E6F53D-E4D4-8ADB-3F71-7823C3C00FC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0" creationId="{B078160C-C2A8-4183-4CB5-49EC67BA5D7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1" creationId="{F80F25F6-B898-BE24-AA1F-6A8049D96DD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2" creationId="{4D62FA22-E3CC-E1B6-287D-EA6EBC41727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3" creationId="{4F06ACD3-23B8-1270-6A90-FB37E7B3B70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4" creationId="{1FE73B7A-BDA9-1CBD-85CD-326A82169C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5" creationId="{40EB3F7A-FD72-EF36-3EC7-7EFA297C9A5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6" creationId="{84A8EF28-1499-1C11-EBAB-E3F6FAD28D5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7" creationId="{39F4E982-8CD6-A451-C5E4-67FD01EE1D3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8" creationId="{B564A206-3841-95BE-77C8-37754748303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9" creationId="{954CA1C6-7244-39E2-93C4-40E5C779948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0" creationId="{9A820FE6-5EAD-87A9-A125-7180A72A5BD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1" creationId="{D4E54C68-548B-BA3E-8AA3-186DC05E806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2" creationId="{952E72DE-FF79-524D-2EB1-8C7E304AD2A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3" creationId="{F8E1C526-BBF7-DDCD-C5B8-F76EA7E569D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4" creationId="{12EE8819-0A91-D5A0-AC20-C6F3C408857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5" creationId="{C0A732EA-2BB0-B5BE-0079-C452A842573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6" creationId="{7E582FBB-BEFC-F9CF-C174-CCD78636567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7" creationId="{DE3B04B0-15ED-9E1E-6772-9BBA8657F3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8" creationId="{2214B4E9-56B8-1EF6-24FB-82295CE633A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9" creationId="{616AB1F5-4CEC-55E5-EDEB-AF072D2C9BE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0" creationId="{838CEDB8-1E70-A9F9-CA0C-36A60202D06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1" creationId="{55772C65-5488-0BE4-82C6-D706A398FA3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2" creationId="{5ED0F7D5-F62C-0823-5206-4C058BB0702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3" creationId="{A61EA9B9-16DD-3C99-307A-8AF6E801601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4" creationId="{AC420388-CE2B-A351-D91B-895969AC34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5" creationId="{1226E921-E1DA-7F8B-F29E-0D5868E335C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6" creationId="{76F2BE83-E6F1-F860-13DA-7948401EFEB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7" creationId="{D8E986F8-71F8-E8A0-5107-C1D22F1FED8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8" creationId="{6B608844-0418-A0CA-8DD8-709ADE1A119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9" creationId="{73F61304-AB6E-333B-178F-CF9268F6D59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0" creationId="{E8F5038E-A8CA-170E-D7C8-D6EACF56B07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1" creationId="{B31DCC47-39AB-F407-E59F-8D22FBA3861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2" creationId="{356803F3-72FD-B999-D304-2B7941E01B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3" creationId="{76B7B5E1-7DDC-2D37-684F-4A8889149F0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4" creationId="{D5CE381F-DA89-689D-1EDD-315F7EED8A0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5" creationId="{08646BF5-9938-27F8-F41D-84DB8BB44C0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6" creationId="{E5B351AE-3499-A026-EA7D-CAFF0F80E8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7" creationId="{A5572625-9F60-EEA9-0D2C-FE9F0B894DA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8" creationId="{ED4AC47A-5F03-E994-DFD3-2BCE551923A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9" creationId="{29AF138E-D212-B085-DC07-7F6671DB258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0" creationId="{0C27530C-AB64-4F0D-C362-E0F825235C9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1" creationId="{6C7D19B3-00B3-C4FE-C016-B273136058F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2" creationId="{D6D786DB-7D28-86AF-84DB-992002D4374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3" creationId="{D992EED8-0251-33F5-C34F-E0CCF72D26B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4" creationId="{9AA11C38-B89C-0AF2-C9EA-960A6E8A2EB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5" creationId="{B8A168EB-3FB4-9C44-EF41-3EC5AE882B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6" creationId="{1447D2A1-0AA2-135A-6E0E-12BAC91A10F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7" creationId="{1884EE8F-DBF5-3803-4B61-257441A8030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8" creationId="{ADB39B9D-EDBE-D5BC-BF8B-0B19F5DDD74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9" creationId="{76A7E472-6751-FEF9-1E3A-C30D309639C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0" creationId="{F1CC2CBE-F7A3-FA66-DBCC-9A93874F1F5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1" creationId="{850DF274-487D-8D25-117B-613B3239E31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2" creationId="{A086F081-0B4C-23E5-1786-CB8E8FA281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3" creationId="{56770765-7488-B6CA-1606-48D9452E1A0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4" creationId="{B463A90D-916E-765D-CF01-9B3889BBAA4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5" creationId="{DF4C12F4-6741-1F86-05AF-F4D00873839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6" creationId="{47EBA2D7-0DD7-F5BE-BEC6-CB9DF8918BD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7" creationId="{44D6691D-F1AD-DCF8-8DEB-6F5A59DEA3A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8" creationId="{F94C030C-33CF-A340-09CE-ED50B9E5C07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9" creationId="{D2D6976E-FE75-3D01-18EE-A4BB504C53D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0" creationId="{9D82E185-1D04-8736-93CB-5D3C026074C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1" creationId="{8C50F1E2-08AF-28BB-D959-22688504443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2" creationId="{A0E5CEA0-2A7E-753E-9769-16AEAD610AC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3" creationId="{53F5708F-05EB-2FC8-51CB-AD922FC0DAC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4" creationId="{E5D37153-577A-C229-FAE3-824AD45411D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5" creationId="{800C0D39-6BA4-2B33-1B76-CD35B956A2D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6" creationId="{0D18C4BF-8D95-4DDC-5352-1E0533E093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7" creationId="{9A1583CC-29DA-CB7E-639B-9F2B31E12C8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8" creationId="{F8C1DC60-D258-4C4F-2A69-189B3D69FA7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9" creationId="{C3099773-0147-AAC3-C7DF-6F0414C850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0" creationId="{DBD1C3DC-98D6-7FE7-96C0-96C2FF932B8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1" creationId="{AFC0E225-3E7D-6A8C-CEC1-3832EEABB19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2" creationId="{1BC78269-6B3A-6E9F-FFCC-6C320D4C636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3" creationId="{968AB5BD-6B89-3C1E-B2A8-07E11E3CA28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4" creationId="{4EAAB22D-BC4B-FA43-57C1-D073547BAA7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5" creationId="{3F020858-27B2-CDB7-2515-D6240699BBE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6" creationId="{E41186F3-2D92-3EBB-6342-39818138863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7" creationId="{3E66377E-BD8C-6FE5-E85D-F1A7AD6BA3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8" creationId="{6AA5647C-3128-F0CE-E0E9-554E5D54D6F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9" creationId="{375EC17F-98E3-5F21-1191-F0C2DC5566D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0" creationId="{31AC7EFF-4CA4-70E1-D4EC-5C1F4BEB45E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1" creationId="{8F0CE177-9261-CE42-713C-7A23F8EA29D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2" creationId="{67A96363-8881-4FEA-95D9-97FF256F9AF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3" creationId="{8EA43AFD-953F-953B-6BD7-D98CD3AD698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4" creationId="{4ED6ADC4-7FBD-22DC-6526-C7EE8AF12C7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5" creationId="{E8CF33B8-4527-98FB-7E17-489C88ED4D0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6" creationId="{530D1B73-3191-EDBE-A1EF-CEF707769C2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7" creationId="{FBA36401-89C0-3268-FE67-85F226D2985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8" creationId="{19720F1D-1303-62F0-6240-83347F26EF1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9" creationId="{B8E8DF66-34AA-97AC-D790-7B19C8065B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0" creationId="{3AD9A4F0-850E-A4DA-6A72-0D25DAB0AEC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1" creationId="{7A1C609B-6FA6-A984-C6EA-74440502A0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2" creationId="{0D8E6A72-68B7-593F-A7EE-7B80EC8C36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3" creationId="{C1BFC1E6-8CF4-C544-0029-EF125BAB6F2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4" creationId="{46023FFD-A625-7B03-65F7-1E83CF655D1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5" creationId="{629A5287-0701-703E-C0D4-81EDFA7FCB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6" creationId="{1D9759B7-97E9-9AC2-8E6E-A0AEDB2B94B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7" creationId="{C00CD780-34F0-D37C-40A3-65E97BF2C16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8" creationId="{AE7B106F-F05E-3718-C483-55DBD9AB3F3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9" creationId="{847517CB-E3EB-D6C8-5330-AEA071F0BC4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0" creationId="{568F5202-B790-E25B-0265-1F955F8A52C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1" creationId="{8FE410EF-EAEC-7347-D2F2-74648972E07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2" creationId="{33BA8B8E-AE18-3DD7-1DD5-F8379E1428B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3" creationId="{6EE2A156-5361-7A57-9022-126C307C491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4" creationId="{CC3277BA-35EC-69E6-0E72-22A14AA3157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5" creationId="{B00DCD20-D757-729F-6EAD-C9FC2C70FE5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6" creationId="{2B835923-B2BA-1A87-4DD6-795D195377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7" creationId="{D053FE6D-C6A6-799E-B76E-E67B0D505D2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8" creationId="{54B74355-D830-D63C-599B-D70AB7E61D7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9" creationId="{758236C9-007B-5A9C-277C-B4E221E3ED8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0" creationId="{16CF9B45-0C40-1E91-5872-C79290C0640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1" creationId="{3E87FF61-327A-AE87-15A6-AB50BC670FD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2" creationId="{F7E3A1E5-4742-FFC3-30C7-13FFD543FED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3" creationId="{292B3C69-C5A0-9CC9-3E0D-A881AAC1002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4" creationId="{64FA6FA1-6223-C49D-4416-17B871BE671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5" creationId="{9CFCF3A2-1A6D-ECB8-C193-55DCE708946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6" creationId="{8B6B13A3-AD2B-4B32-5A4D-19211CE7E6C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7" creationId="{F8A86B70-2445-B072-E0BE-652437AF1ED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8" creationId="{6C5F1726-8112-8694-ECE6-FECEB28AE64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9" creationId="{0A5288E9-740C-BB54-0242-6D94BE20AFC9}"/>
          </ac:spMkLst>
        </pc:spChg>
        <pc:grpChg chg="add del mod">
          <ac:chgData name="LESUR Christophe SI" userId="a0bda02c-4e6d-4ba6-bae4-63d8a5b4dc4b" providerId="ADAL" clId="{9986FD7A-1DC5-4BA3-9059-54F764FEE9ED}" dt="2025-06-24T07:47:05.050" v="643" actId="478"/>
          <ac:grpSpMkLst>
            <pc:docMk/>
            <pc:sldMk cId="1835551743" sldId="257"/>
            <ac:grpSpMk id="3" creationId="{9EFF1ED4-2E10-8629-8B97-7EDD25A1990E}"/>
          </ac:grpSpMkLst>
        </pc:grpChg>
        <pc:picChg chg="add mod">
          <ac:chgData name="LESUR Christophe SI" userId="a0bda02c-4e6d-4ba6-bae4-63d8a5b4dc4b" providerId="ADAL" clId="{9986FD7A-1DC5-4BA3-9059-54F764FEE9ED}" dt="2025-06-24T07:53:28.150" v="716" actId="1076"/>
          <ac:picMkLst>
            <pc:docMk/>
            <pc:sldMk cId="1835551743" sldId="257"/>
            <ac:picMk id="2" creationId="{180B7577-BC1B-8A59-6B65-B28B9D1C5BE1}"/>
          </ac:picMkLst>
        </pc:picChg>
      </pc:sldChg>
      <pc:sldChg chg="addSp delSp modSp new del mod">
        <pc:chgData name="LESUR Christophe SI" userId="a0bda02c-4e6d-4ba6-bae4-63d8a5b4dc4b" providerId="ADAL" clId="{9986FD7A-1DC5-4BA3-9059-54F764FEE9ED}" dt="2025-06-24T08:01:11.016" v="745" actId="47"/>
        <pc:sldMkLst>
          <pc:docMk/>
          <pc:sldMk cId="3534030656" sldId="257"/>
        </pc:sldMkLst>
        <pc:picChg chg="add mod modCrop">
          <ac:chgData name="LESUR Christophe SI" userId="a0bda02c-4e6d-4ba6-bae4-63d8a5b4dc4b" providerId="ADAL" clId="{9986FD7A-1DC5-4BA3-9059-54F764FEE9ED}" dt="2025-06-24T08:00:13.165" v="738" actId="1582"/>
          <ac:picMkLst>
            <pc:docMk/>
            <pc:sldMk cId="3534030656" sldId="257"/>
            <ac:picMk id="3" creationId="{60AA5A3F-875F-BB02-0617-3A181803FC96}"/>
          </ac:picMkLst>
        </pc:picChg>
        <pc:picChg chg="add del mod">
          <ac:chgData name="LESUR Christophe SI" userId="a0bda02c-4e6d-4ba6-bae4-63d8a5b4dc4b" providerId="ADAL" clId="{9986FD7A-1DC5-4BA3-9059-54F764FEE9ED}" dt="2025-06-24T08:00:26.469" v="744" actId="478"/>
          <ac:picMkLst>
            <pc:docMk/>
            <pc:sldMk cId="3534030656" sldId="257"/>
            <ac:picMk id="5" creationId="{E1AEE7D8-D79B-46CB-F7E1-4A621373F3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e 42">
            <a:extLst>
              <a:ext uri="{FF2B5EF4-FFF2-40B4-BE49-F238E27FC236}">
                <a16:creationId xmlns:a16="http://schemas.microsoft.com/office/drawing/2014/main" id="{D497B446-9C2C-89DE-F581-B8DFEBEAFD67}"/>
              </a:ext>
            </a:extLst>
          </p:cNvPr>
          <p:cNvGrpSpPr/>
          <p:nvPr/>
        </p:nvGrpSpPr>
        <p:grpSpPr>
          <a:xfrm>
            <a:off x="6499957" y="1641971"/>
            <a:ext cx="2323549" cy="4171978"/>
            <a:chOff x="5715160" y="480219"/>
            <a:chExt cx="2996296" cy="5379908"/>
          </a:xfrm>
        </p:grpSpPr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C3F3FC9E-72C5-EBAF-FE35-24ED0C3C1F02}"/>
                </a:ext>
              </a:extLst>
            </p:cNvPr>
            <p:cNvSpPr/>
            <p:nvPr/>
          </p:nvSpPr>
          <p:spPr>
            <a:xfrm>
              <a:off x="5719903" y="482116"/>
              <a:ext cx="2991553" cy="5376114"/>
            </a:xfrm>
            <a:custGeom>
              <a:avLst/>
              <a:gdLst>
                <a:gd name="connsiteX0" fmla="*/ 2923678 w 2991553"/>
                <a:gd name="connsiteY0" fmla="*/ 4487326 h 5376114"/>
                <a:gd name="connsiteX1" fmla="*/ 2922729 w 2991553"/>
                <a:gd name="connsiteY1" fmla="*/ 4390574 h 5376114"/>
                <a:gd name="connsiteX2" fmla="*/ 2929369 w 2991553"/>
                <a:gd name="connsiteY2" fmla="*/ 4308998 h 5376114"/>
                <a:gd name="connsiteX3" fmla="*/ 2940752 w 2991553"/>
                <a:gd name="connsiteY3" fmla="*/ 4047199 h 5376114"/>
                <a:gd name="connsiteX4" fmla="*/ 2986282 w 2991553"/>
                <a:gd name="connsiteY4" fmla="*/ 3350017 h 5376114"/>
                <a:gd name="connsiteX5" fmla="*/ 2914192 w 2991553"/>
                <a:gd name="connsiteY5" fmla="*/ 3011385 h 5376114"/>
                <a:gd name="connsiteX6" fmla="*/ 2876250 w 2991553"/>
                <a:gd name="connsiteY6" fmla="*/ 2721130 h 5376114"/>
                <a:gd name="connsiteX7" fmla="*/ 2796572 w 2991553"/>
                <a:gd name="connsiteY7" fmla="*/ 2268672 h 5376114"/>
                <a:gd name="connsiteX8" fmla="*/ 2784241 w 2991553"/>
                <a:gd name="connsiteY8" fmla="*/ 2180457 h 5376114"/>
                <a:gd name="connsiteX9" fmla="*/ 2460786 w 2991553"/>
                <a:gd name="connsiteY9" fmla="*/ 1622711 h 5376114"/>
                <a:gd name="connsiteX10" fmla="*/ 2208473 w 2991553"/>
                <a:gd name="connsiteY10" fmla="*/ 1527856 h 5376114"/>
                <a:gd name="connsiteX11" fmla="*/ 1849922 w 2991553"/>
                <a:gd name="connsiteY11" fmla="*/ 1223373 h 5376114"/>
                <a:gd name="connsiteX12" fmla="*/ 1815774 w 2991553"/>
                <a:gd name="connsiteY12" fmla="*/ 1061171 h 5376114"/>
                <a:gd name="connsiteX13" fmla="*/ 1830002 w 2991553"/>
                <a:gd name="connsiteY13" fmla="*/ 1063068 h 5376114"/>
                <a:gd name="connsiteX14" fmla="*/ 1908731 w 2991553"/>
                <a:gd name="connsiteY14" fmla="*/ 807909 h 5376114"/>
                <a:gd name="connsiteX15" fmla="*/ 1984615 w 2991553"/>
                <a:gd name="connsiteY15" fmla="*/ 636221 h 5376114"/>
                <a:gd name="connsiteX16" fmla="*/ 1766449 w 2991553"/>
                <a:gd name="connsiteY16" fmla="*/ 49070 h 5376114"/>
                <a:gd name="connsiteX17" fmla="*/ 1420229 w 2991553"/>
                <a:gd name="connsiteY17" fmla="*/ 1643 h 5376114"/>
                <a:gd name="connsiteX18" fmla="*/ 1045553 w 2991553"/>
                <a:gd name="connsiteY18" fmla="*/ 24408 h 5376114"/>
                <a:gd name="connsiteX19" fmla="*/ 967772 w 2991553"/>
                <a:gd name="connsiteY19" fmla="*/ 209375 h 5376114"/>
                <a:gd name="connsiteX20" fmla="*/ 994331 w 2991553"/>
                <a:gd name="connsiteY20" fmla="*/ 290002 h 5376114"/>
                <a:gd name="connsiteX21" fmla="*/ 963978 w 2991553"/>
                <a:gd name="connsiteY21" fmla="*/ 365885 h 5376114"/>
                <a:gd name="connsiteX22" fmla="*/ 936470 w 2991553"/>
                <a:gd name="connsiteY22" fmla="*/ 483505 h 5376114"/>
                <a:gd name="connsiteX23" fmla="*/ 916551 w 2991553"/>
                <a:gd name="connsiteY23" fmla="*/ 559389 h 5376114"/>
                <a:gd name="connsiteX24" fmla="*/ 926036 w 2991553"/>
                <a:gd name="connsiteY24" fmla="*/ 630530 h 5376114"/>
                <a:gd name="connsiteX25" fmla="*/ 877660 w 2991553"/>
                <a:gd name="connsiteY25" fmla="*/ 719694 h 5376114"/>
                <a:gd name="connsiteX26" fmla="*/ 828336 w 2991553"/>
                <a:gd name="connsiteY26" fmla="*/ 799372 h 5376114"/>
                <a:gd name="connsiteX27" fmla="*/ 817902 w 2991553"/>
                <a:gd name="connsiteY27" fmla="*/ 855336 h 5376114"/>
                <a:gd name="connsiteX28" fmla="*/ 880506 w 2991553"/>
                <a:gd name="connsiteY28" fmla="*/ 887587 h 5376114"/>
                <a:gd name="connsiteX29" fmla="*/ 879557 w 2991553"/>
                <a:gd name="connsiteY29" fmla="*/ 946397 h 5376114"/>
                <a:gd name="connsiteX30" fmla="*/ 866277 w 2991553"/>
                <a:gd name="connsiteY30" fmla="*/ 973904 h 5376114"/>
                <a:gd name="connsiteX31" fmla="*/ 909911 w 2991553"/>
                <a:gd name="connsiteY31" fmla="*/ 1011846 h 5376114"/>
                <a:gd name="connsiteX32" fmla="*/ 895683 w 2991553"/>
                <a:gd name="connsiteY32" fmla="*/ 1039354 h 5376114"/>
                <a:gd name="connsiteX33" fmla="*/ 897580 w 2991553"/>
                <a:gd name="connsiteY33" fmla="*/ 1068759 h 5376114"/>
                <a:gd name="connsiteX34" fmla="*/ 942161 w 2991553"/>
                <a:gd name="connsiteY34" fmla="*/ 1108598 h 5376114"/>
                <a:gd name="connsiteX35" fmla="*/ 953544 w 2991553"/>
                <a:gd name="connsiteY35" fmla="*/ 1156974 h 5376114"/>
                <a:gd name="connsiteX36" fmla="*/ 987692 w 2991553"/>
                <a:gd name="connsiteY36" fmla="*/ 1248983 h 5376114"/>
                <a:gd name="connsiteX37" fmla="*/ 1125231 w 2991553"/>
                <a:gd name="connsiteY37" fmla="*/ 1273646 h 5376114"/>
                <a:gd name="connsiteX38" fmla="*/ 1194475 w 2991553"/>
                <a:gd name="connsiteY38" fmla="*/ 1265109 h 5376114"/>
                <a:gd name="connsiteX39" fmla="*/ 1226726 w 2991553"/>
                <a:gd name="connsiteY39" fmla="*/ 1330558 h 5376114"/>
                <a:gd name="connsiteX40" fmla="*/ 1231468 w 2991553"/>
                <a:gd name="connsiteY40" fmla="*/ 1377986 h 5376114"/>
                <a:gd name="connsiteX41" fmla="*/ 814107 w 2991553"/>
                <a:gd name="connsiteY41" fmla="*/ 1590460 h 5376114"/>
                <a:gd name="connsiteX42" fmla="*/ 624398 w 2991553"/>
                <a:gd name="connsiteY42" fmla="*/ 1643579 h 5376114"/>
                <a:gd name="connsiteX43" fmla="*/ 357856 w 2991553"/>
                <a:gd name="connsiteY43" fmla="*/ 1950909 h 5376114"/>
                <a:gd name="connsiteX44" fmla="*/ 332245 w 2991553"/>
                <a:gd name="connsiteY44" fmla="*/ 2277209 h 5376114"/>
                <a:gd name="connsiteX45" fmla="*/ 308532 w 2991553"/>
                <a:gd name="connsiteY45" fmla="*/ 2501066 h 5376114"/>
                <a:gd name="connsiteX46" fmla="*/ 297149 w 2991553"/>
                <a:gd name="connsiteY46" fmla="*/ 2760968 h 5376114"/>
                <a:gd name="connsiteX47" fmla="*/ 215574 w 2991553"/>
                <a:gd name="connsiteY47" fmla="*/ 3092011 h 5376114"/>
                <a:gd name="connsiteX48" fmla="*/ 110285 w 2991553"/>
                <a:gd name="connsiteY48" fmla="*/ 3609919 h 5376114"/>
                <a:gd name="connsiteX49" fmla="*/ 74240 w 2991553"/>
                <a:gd name="connsiteY49" fmla="*/ 4055736 h 5376114"/>
                <a:gd name="connsiteX50" fmla="*/ 47681 w 2991553"/>
                <a:gd name="connsiteY50" fmla="*/ 4196121 h 5376114"/>
                <a:gd name="connsiteX51" fmla="*/ 14482 w 2991553"/>
                <a:gd name="connsiteY51" fmla="*/ 4306153 h 5376114"/>
                <a:gd name="connsiteX52" fmla="*/ 26813 w 2991553"/>
                <a:gd name="connsiteY52" fmla="*/ 4449384 h 5376114"/>
                <a:gd name="connsiteX53" fmla="*/ 5945 w 2991553"/>
                <a:gd name="connsiteY53" fmla="*/ 4702645 h 5376114"/>
                <a:gd name="connsiteX54" fmla="*/ 9739 w 2991553"/>
                <a:gd name="connsiteY54" fmla="*/ 4806037 h 5376114"/>
                <a:gd name="connsiteX55" fmla="*/ 95108 w 2991553"/>
                <a:gd name="connsiteY55" fmla="*/ 4956857 h 5376114"/>
                <a:gd name="connsiteX56" fmla="*/ 139690 w 2991553"/>
                <a:gd name="connsiteY56" fmla="*/ 5024203 h 5376114"/>
                <a:gd name="connsiteX57" fmla="*/ 202294 w 2991553"/>
                <a:gd name="connsiteY57" fmla="*/ 5042226 h 5376114"/>
                <a:gd name="connsiteX58" fmla="*/ 292406 w 2991553"/>
                <a:gd name="connsiteY58" fmla="*/ 5099139 h 5376114"/>
                <a:gd name="connsiteX59" fmla="*/ 346473 w 2991553"/>
                <a:gd name="connsiteY59" fmla="*/ 5129492 h 5376114"/>
                <a:gd name="connsiteX60" fmla="*/ 366393 w 2991553"/>
                <a:gd name="connsiteY60" fmla="*/ 5077322 h 5376114"/>
                <a:gd name="connsiteX61" fmla="*/ 410026 w 2991553"/>
                <a:gd name="connsiteY61" fmla="*/ 5077322 h 5376114"/>
                <a:gd name="connsiteX62" fmla="*/ 384415 w 2991553"/>
                <a:gd name="connsiteY62" fmla="*/ 5003335 h 5376114"/>
                <a:gd name="connsiteX63" fmla="*/ 410026 w 2991553"/>
                <a:gd name="connsiteY63" fmla="*/ 4971085 h 5376114"/>
                <a:gd name="connsiteX64" fmla="*/ 433740 w 2991553"/>
                <a:gd name="connsiteY64" fmla="*/ 4893304 h 5376114"/>
                <a:gd name="connsiteX65" fmla="*/ 389158 w 2991553"/>
                <a:gd name="connsiteY65" fmla="*/ 4732051 h 5376114"/>
                <a:gd name="connsiteX66" fmla="*/ 373033 w 2991553"/>
                <a:gd name="connsiteY66" fmla="*/ 4603048 h 5376114"/>
                <a:gd name="connsiteX67" fmla="*/ 327502 w 2991553"/>
                <a:gd name="connsiteY67" fmla="*/ 4493017 h 5376114"/>
                <a:gd name="connsiteX68" fmla="*/ 292406 w 2991553"/>
                <a:gd name="connsiteY68" fmla="*/ 4424721 h 5376114"/>
                <a:gd name="connsiteX69" fmla="*/ 284818 w 2991553"/>
                <a:gd name="connsiteY69" fmla="*/ 4239754 h 5376114"/>
                <a:gd name="connsiteX70" fmla="*/ 496344 w 2991553"/>
                <a:gd name="connsiteY70" fmla="*/ 3701928 h 5376114"/>
                <a:gd name="connsiteX71" fmla="*/ 584559 w 2991553"/>
                <a:gd name="connsiteY71" fmla="*/ 3302589 h 5376114"/>
                <a:gd name="connsiteX72" fmla="*/ 606375 w 2991553"/>
                <a:gd name="connsiteY72" fmla="*/ 3162204 h 5376114"/>
                <a:gd name="connsiteX73" fmla="*/ 725893 w 2991553"/>
                <a:gd name="connsiteY73" fmla="*/ 2777094 h 5376114"/>
                <a:gd name="connsiteX74" fmla="*/ 792291 w 2991553"/>
                <a:gd name="connsiteY74" fmla="*/ 3198249 h 5376114"/>
                <a:gd name="connsiteX75" fmla="*/ 756246 w 2991553"/>
                <a:gd name="connsiteY75" fmla="*/ 3500836 h 5376114"/>
                <a:gd name="connsiteX76" fmla="*/ 791342 w 2991553"/>
                <a:gd name="connsiteY76" fmla="*/ 3646912 h 5376114"/>
                <a:gd name="connsiteX77" fmla="*/ 694590 w 2991553"/>
                <a:gd name="connsiteY77" fmla="*/ 3949499 h 5376114"/>
                <a:gd name="connsiteX78" fmla="*/ 644317 w 2991553"/>
                <a:gd name="connsiteY78" fmla="*/ 4223629 h 5376114"/>
                <a:gd name="connsiteX79" fmla="*/ 585507 w 2991553"/>
                <a:gd name="connsiteY79" fmla="*/ 4556569 h 5376114"/>
                <a:gd name="connsiteX80" fmla="*/ 500138 w 2991553"/>
                <a:gd name="connsiteY80" fmla="*/ 5375166 h 5376114"/>
                <a:gd name="connsiteX81" fmla="*/ 1364265 w 2991553"/>
                <a:gd name="connsiteY81" fmla="*/ 5375166 h 5376114"/>
                <a:gd name="connsiteX82" fmla="*/ 1387030 w 2991553"/>
                <a:gd name="connsiteY82" fmla="*/ 4993850 h 5376114"/>
                <a:gd name="connsiteX83" fmla="*/ 1476194 w 2991553"/>
                <a:gd name="connsiteY83" fmla="*/ 5000490 h 5376114"/>
                <a:gd name="connsiteX84" fmla="*/ 1483782 w 2991553"/>
                <a:gd name="connsiteY84" fmla="*/ 5376114 h 5376114"/>
                <a:gd name="connsiteX85" fmla="*/ 2339372 w 2991553"/>
                <a:gd name="connsiteY85" fmla="*/ 5376114 h 5376114"/>
                <a:gd name="connsiteX86" fmla="*/ 2298585 w 2991553"/>
                <a:gd name="connsiteY86" fmla="*/ 4435155 h 5376114"/>
                <a:gd name="connsiteX87" fmla="*/ 2257797 w 2991553"/>
                <a:gd name="connsiteY87" fmla="*/ 4146797 h 5376114"/>
                <a:gd name="connsiteX88" fmla="*/ 2224598 w 2991553"/>
                <a:gd name="connsiteY88" fmla="*/ 3992183 h 5376114"/>
                <a:gd name="connsiteX89" fmla="*/ 2198039 w 2991553"/>
                <a:gd name="connsiteY89" fmla="*/ 3763583 h 5376114"/>
                <a:gd name="connsiteX90" fmla="*/ 2228392 w 2991553"/>
                <a:gd name="connsiteY90" fmla="*/ 3552057 h 5376114"/>
                <a:gd name="connsiteX91" fmla="*/ 2254003 w 2991553"/>
                <a:gd name="connsiteY91" fmla="*/ 3190661 h 5376114"/>
                <a:gd name="connsiteX92" fmla="*/ 2330835 w 2991553"/>
                <a:gd name="connsiteY92" fmla="*/ 2921273 h 5376114"/>
                <a:gd name="connsiteX93" fmla="*/ 2423793 w 2991553"/>
                <a:gd name="connsiteY93" fmla="*/ 2671805 h 5376114"/>
                <a:gd name="connsiteX94" fmla="*/ 2543310 w 2991553"/>
                <a:gd name="connsiteY94" fmla="*/ 3109085 h 5376114"/>
                <a:gd name="connsiteX95" fmla="*/ 2578406 w 2991553"/>
                <a:gd name="connsiteY95" fmla="*/ 3339582 h 5376114"/>
                <a:gd name="connsiteX96" fmla="*/ 2611605 w 2991553"/>
                <a:gd name="connsiteY96" fmla="*/ 3701928 h 5376114"/>
                <a:gd name="connsiteX97" fmla="*/ 2652393 w 2991553"/>
                <a:gd name="connsiteY97" fmla="*/ 4249240 h 5376114"/>
                <a:gd name="connsiteX98" fmla="*/ 2618245 w 2991553"/>
                <a:gd name="connsiteY98" fmla="*/ 4444641 h 5376114"/>
                <a:gd name="connsiteX99" fmla="*/ 2525287 w 2991553"/>
                <a:gd name="connsiteY99" fmla="*/ 4622019 h 5376114"/>
                <a:gd name="connsiteX100" fmla="*/ 2493986 w 2991553"/>
                <a:gd name="connsiteY100" fmla="*/ 4756713 h 5376114"/>
                <a:gd name="connsiteX101" fmla="*/ 2477860 w 2991553"/>
                <a:gd name="connsiteY101" fmla="*/ 4884767 h 5376114"/>
                <a:gd name="connsiteX102" fmla="*/ 2438970 w 2991553"/>
                <a:gd name="connsiteY102" fmla="*/ 5003335 h 5376114"/>
                <a:gd name="connsiteX103" fmla="*/ 2528133 w 2991553"/>
                <a:gd name="connsiteY103" fmla="*/ 5004284 h 5376114"/>
                <a:gd name="connsiteX104" fmla="*/ 2592634 w 2991553"/>
                <a:gd name="connsiteY104" fmla="*/ 4865796 h 5376114"/>
                <a:gd name="connsiteX105" fmla="*/ 2619194 w 2991553"/>
                <a:gd name="connsiteY105" fmla="*/ 4770941 h 5376114"/>
                <a:gd name="connsiteX106" fmla="*/ 2660930 w 2991553"/>
                <a:gd name="connsiteY106" fmla="*/ 4908480 h 5376114"/>
                <a:gd name="connsiteX107" fmla="*/ 2674210 w 2991553"/>
                <a:gd name="connsiteY107" fmla="*/ 5030843 h 5376114"/>
                <a:gd name="connsiteX108" fmla="*/ 2678952 w 2991553"/>
                <a:gd name="connsiteY108" fmla="*/ 5129492 h 5376114"/>
                <a:gd name="connsiteX109" fmla="*/ 2620142 w 2991553"/>
                <a:gd name="connsiteY109" fmla="*/ 5221501 h 5376114"/>
                <a:gd name="connsiteX110" fmla="*/ 2657136 w 2991553"/>
                <a:gd name="connsiteY110" fmla="*/ 5231936 h 5376114"/>
                <a:gd name="connsiteX111" fmla="*/ 2673261 w 2991553"/>
                <a:gd name="connsiteY111" fmla="*/ 5217707 h 5376114"/>
                <a:gd name="connsiteX112" fmla="*/ 2708357 w 2991553"/>
                <a:gd name="connsiteY112" fmla="*/ 5285054 h 5376114"/>
                <a:gd name="connsiteX113" fmla="*/ 2770962 w 2991553"/>
                <a:gd name="connsiteY113" fmla="*/ 5138029 h 5376114"/>
                <a:gd name="connsiteX114" fmla="*/ 2800366 w 2991553"/>
                <a:gd name="connsiteY114" fmla="*/ 5120006 h 5376114"/>
                <a:gd name="connsiteX115" fmla="*/ 2889530 w 2991553"/>
                <a:gd name="connsiteY115" fmla="*/ 5037483 h 5376114"/>
                <a:gd name="connsiteX116" fmla="*/ 2963517 w 2991553"/>
                <a:gd name="connsiteY116" fmla="*/ 4948320 h 5376114"/>
                <a:gd name="connsiteX117" fmla="*/ 2973951 w 2991553"/>
                <a:gd name="connsiteY117" fmla="*/ 4810780 h 5376114"/>
                <a:gd name="connsiteX118" fmla="*/ 2962568 w 2991553"/>
                <a:gd name="connsiteY118" fmla="*/ 4712131 h 5376114"/>
                <a:gd name="connsiteX119" fmla="*/ 2923678 w 2991553"/>
                <a:gd name="connsiteY119" fmla="*/ 4487326 h 5376114"/>
                <a:gd name="connsiteX120" fmla="*/ 280075 w 2991553"/>
                <a:gd name="connsiteY120" fmla="*/ 4791809 h 5376114"/>
                <a:gd name="connsiteX121" fmla="*/ 308532 w 2991553"/>
                <a:gd name="connsiteY121" fmla="*/ 4885716 h 5376114"/>
                <a:gd name="connsiteX122" fmla="*/ 225059 w 2991553"/>
                <a:gd name="connsiteY122" fmla="*/ 4885716 h 5376114"/>
                <a:gd name="connsiteX123" fmla="*/ 206088 w 2991553"/>
                <a:gd name="connsiteY123" fmla="*/ 4858208 h 5376114"/>
                <a:gd name="connsiteX124" fmla="*/ 198500 w 2991553"/>
                <a:gd name="connsiteY124" fmla="*/ 4817420 h 5376114"/>
                <a:gd name="connsiteX125" fmla="*/ 192809 w 2991553"/>
                <a:gd name="connsiteY125" fmla="*/ 4762404 h 5376114"/>
                <a:gd name="connsiteX126" fmla="*/ 258258 w 2991553"/>
                <a:gd name="connsiteY126" fmla="*/ 4724463 h 5376114"/>
                <a:gd name="connsiteX127" fmla="*/ 280075 w 2991553"/>
                <a:gd name="connsiteY127" fmla="*/ 4791809 h 537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2991553" h="5376114">
                  <a:moveTo>
                    <a:pt x="2923678" y="4487326"/>
                  </a:moveTo>
                  <a:cubicBezTo>
                    <a:pt x="2923678" y="4464560"/>
                    <a:pt x="2917038" y="4416185"/>
                    <a:pt x="2922729" y="4390574"/>
                  </a:cubicBezTo>
                  <a:cubicBezTo>
                    <a:pt x="2929369" y="4364014"/>
                    <a:pt x="2931266" y="4336506"/>
                    <a:pt x="2929369" y="4308998"/>
                  </a:cubicBezTo>
                  <a:cubicBezTo>
                    <a:pt x="2927472" y="4278645"/>
                    <a:pt x="2920832" y="4197070"/>
                    <a:pt x="2940752" y="4047199"/>
                  </a:cubicBezTo>
                  <a:cubicBezTo>
                    <a:pt x="2960671" y="3897329"/>
                    <a:pt x="3007150" y="3585256"/>
                    <a:pt x="2986282" y="3350017"/>
                  </a:cubicBezTo>
                  <a:cubicBezTo>
                    <a:pt x="2982488" y="3306383"/>
                    <a:pt x="2980590" y="3194455"/>
                    <a:pt x="2914192" y="3011385"/>
                  </a:cubicBezTo>
                  <a:cubicBezTo>
                    <a:pt x="2907552" y="2992414"/>
                    <a:pt x="2891427" y="2957318"/>
                    <a:pt x="2876250" y="2721130"/>
                  </a:cubicBezTo>
                  <a:cubicBezTo>
                    <a:pt x="2864868" y="2568413"/>
                    <a:pt x="2838308" y="2416646"/>
                    <a:pt x="2796572" y="2268672"/>
                  </a:cubicBezTo>
                  <a:cubicBezTo>
                    <a:pt x="2789933" y="2239267"/>
                    <a:pt x="2786138" y="2209862"/>
                    <a:pt x="2784241" y="2180457"/>
                  </a:cubicBezTo>
                  <a:cubicBezTo>
                    <a:pt x="2781395" y="2150104"/>
                    <a:pt x="2775704" y="1742228"/>
                    <a:pt x="2460786" y="1622711"/>
                  </a:cubicBezTo>
                  <a:cubicBezTo>
                    <a:pt x="2438021" y="1614174"/>
                    <a:pt x="2257797" y="1558210"/>
                    <a:pt x="2208473" y="1527856"/>
                  </a:cubicBezTo>
                  <a:cubicBezTo>
                    <a:pt x="2159148" y="1497503"/>
                    <a:pt x="1907783" y="1380831"/>
                    <a:pt x="1849922" y="1223373"/>
                  </a:cubicBezTo>
                  <a:cubicBezTo>
                    <a:pt x="1832848" y="1176894"/>
                    <a:pt x="1812928" y="1090576"/>
                    <a:pt x="1815774" y="1061171"/>
                  </a:cubicBezTo>
                  <a:lnTo>
                    <a:pt x="1830002" y="1063068"/>
                  </a:lnTo>
                  <a:cubicBezTo>
                    <a:pt x="1830002" y="1063068"/>
                    <a:pt x="1865098" y="895175"/>
                    <a:pt x="1908731" y="807909"/>
                  </a:cubicBezTo>
                  <a:cubicBezTo>
                    <a:pt x="1952365" y="720642"/>
                    <a:pt x="1977027" y="674163"/>
                    <a:pt x="1984615" y="636221"/>
                  </a:cubicBezTo>
                  <a:cubicBezTo>
                    <a:pt x="1992204" y="598280"/>
                    <a:pt x="2000741" y="276722"/>
                    <a:pt x="1766449" y="49070"/>
                  </a:cubicBezTo>
                  <a:cubicBezTo>
                    <a:pt x="1758861" y="41482"/>
                    <a:pt x="1643138" y="-9740"/>
                    <a:pt x="1420229" y="1643"/>
                  </a:cubicBezTo>
                  <a:cubicBezTo>
                    <a:pt x="1197321" y="13026"/>
                    <a:pt x="1087289" y="4489"/>
                    <a:pt x="1045553" y="24408"/>
                  </a:cubicBezTo>
                  <a:cubicBezTo>
                    <a:pt x="1045553" y="24408"/>
                    <a:pt x="964927" y="148668"/>
                    <a:pt x="967772" y="209375"/>
                  </a:cubicBezTo>
                  <a:cubicBezTo>
                    <a:pt x="969669" y="246368"/>
                    <a:pt x="994331" y="290002"/>
                    <a:pt x="994331" y="290002"/>
                  </a:cubicBezTo>
                  <a:cubicBezTo>
                    <a:pt x="977258" y="311818"/>
                    <a:pt x="967772" y="338377"/>
                    <a:pt x="963978" y="365885"/>
                  </a:cubicBezTo>
                  <a:cubicBezTo>
                    <a:pt x="959235" y="405724"/>
                    <a:pt x="949750" y="445563"/>
                    <a:pt x="936470" y="483505"/>
                  </a:cubicBezTo>
                  <a:cubicBezTo>
                    <a:pt x="924139" y="512910"/>
                    <a:pt x="911808" y="525241"/>
                    <a:pt x="916551" y="559389"/>
                  </a:cubicBezTo>
                  <a:cubicBezTo>
                    <a:pt x="921293" y="593537"/>
                    <a:pt x="927933" y="621045"/>
                    <a:pt x="926036" y="630530"/>
                  </a:cubicBezTo>
                  <a:cubicBezTo>
                    <a:pt x="924139" y="640016"/>
                    <a:pt x="897580" y="677958"/>
                    <a:pt x="877660" y="719694"/>
                  </a:cubicBezTo>
                  <a:cubicBezTo>
                    <a:pt x="864380" y="748150"/>
                    <a:pt x="848255" y="774709"/>
                    <a:pt x="828336" y="799372"/>
                  </a:cubicBezTo>
                  <a:cubicBezTo>
                    <a:pt x="816005" y="813600"/>
                    <a:pt x="806519" y="832571"/>
                    <a:pt x="817902" y="855336"/>
                  </a:cubicBezTo>
                  <a:cubicBezTo>
                    <a:pt x="829284" y="878101"/>
                    <a:pt x="862483" y="882844"/>
                    <a:pt x="880506" y="887587"/>
                  </a:cubicBezTo>
                  <a:cubicBezTo>
                    <a:pt x="886197" y="889484"/>
                    <a:pt x="887146" y="934065"/>
                    <a:pt x="879557" y="946397"/>
                  </a:cubicBezTo>
                  <a:cubicBezTo>
                    <a:pt x="871969" y="958728"/>
                    <a:pt x="863432" y="964419"/>
                    <a:pt x="866277" y="973904"/>
                  </a:cubicBezTo>
                  <a:cubicBezTo>
                    <a:pt x="869123" y="983390"/>
                    <a:pt x="876712" y="1003309"/>
                    <a:pt x="909911" y="1011846"/>
                  </a:cubicBezTo>
                  <a:cubicBezTo>
                    <a:pt x="906117" y="1021332"/>
                    <a:pt x="901374" y="1030817"/>
                    <a:pt x="895683" y="1039354"/>
                  </a:cubicBezTo>
                  <a:cubicBezTo>
                    <a:pt x="888094" y="1047891"/>
                    <a:pt x="889043" y="1061171"/>
                    <a:pt x="897580" y="1068759"/>
                  </a:cubicBezTo>
                  <a:cubicBezTo>
                    <a:pt x="906117" y="1077296"/>
                    <a:pt x="933624" y="1101010"/>
                    <a:pt x="942161" y="1108598"/>
                  </a:cubicBezTo>
                  <a:cubicBezTo>
                    <a:pt x="950698" y="1116187"/>
                    <a:pt x="955441" y="1131363"/>
                    <a:pt x="953544" y="1156974"/>
                  </a:cubicBezTo>
                  <a:cubicBezTo>
                    <a:pt x="951647" y="1182585"/>
                    <a:pt x="952595" y="1218630"/>
                    <a:pt x="987692" y="1248983"/>
                  </a:cubicBezTo>
                  <a:cubicBezTo>
                    <a:pt x="1022788" y="1279337"/>
                    <a:pt x="1104363" y="1274594"/>
                    <a:pt x="1125231" y="1273646"/>
                  </a:cubicBezTo>
                  <a:cubicBezTo>
                    <a:pt x="1146099" y="1272697"/>
                    <a:pt x="1194475" y="1265109"/>
                    <a:pt x="1194475" y="1265109"/>
                  </a:cubicBezTo>
                  <a:cubicBezTo>
                    <a:pt x="1194475" y="1265109"/>
                    <a:pt x="1219137" y="1313485"/>
                    <a:pt x="1226726" y="1330558"/>
                  </a:cubicBezTo>
                  <a:cubicBezTo>
                    <a:pt x="1234314" y="1347632"/>
                    <a:pt x="1253285" y="1359963"/>
                    <a:pt x="1231468" y="1377986"/>
                  </a:cubicBezTo>
                  <a:cubicBezTo>
                    <a:pt x="1209652" y="1396008"/>
                    <a:pt x="998126" y="1525011"/>
                    <a:pt x="814107" y="1590460"/>
                  </a:cubicBezTo>
                  <a:cubicBezTo>
                    <a:pt x="777114" y="1603740"/>
                    <a:pt x="684156" y="1625557"/>
                    <a:pt x="624398" y="1643579"/>
                  </a:cubicBezTo>
                  <a:cubicBezTo>
                    <a:pt x="564639" y="1661602"/>
                    <a:pt x="387261" y="1750765"/>
                    <a:pt x="357856" y="1950909"/>
                  </a:cubicBezTo>
                  <a:cubicBezTo>
                    <a:pt x="351216" y="1997387"/>
                    <a:pt x="334142" y="2189943"/>
                    <a:pt x="332245" y="2277209"/>
                  </a:cubicBezTo>
                  <a:cubicBezTo>
                    <a:pt x="330348" y="2364476"/>
                    <a:pt x="315171" y="2425183"/>
                    <a:pt x="308532" y="2501066"/>
                  </a:cubicBezTo>
                  <a:cubicBezTo>
                    <a:pt x="305686" y="2533317"/>
                    <a:pt x="305686" y="2654731"/>
                    <a:pt x="297149" y="2760968"/>
                  </a:cubicBezTo>
                  <a:cubicBezTo>
                    <a:pt x="290509" y="2845389"/>
                    <a:pt x="246876" y="3003797"/>
                    <a:pt x="215574" y="3092011"/>
                  </a:cubicBezTo>
                  <a:cubicBezTo>
                    <a:pt x="184272" y="3180227"/>
                    <a:pt x="128307" y="3510321"/>
                    <a:pt x="110285" y="3609919"/>
                  </a:cubicBezTo>
                  <a:cubicBezTo>
                    <a:pt x="92263" y="3709516"/>
                    <a:pt x="78034" y="4008309"/>
                    <a:pt x="74240" y="4055736"/>
                  </a:cubicBezTo>
                  <a:cubicBezTo>
                    <a:pt x="70446" y="4103163"/>
                    <a:pt x="59063" y="4165768"/>
                    <a:pt x="47681" y="4196121"/>
                  </a:cubicBezTo>
                  <a:cubicBezTo>
                    <a:pt x="36298" y="4226475"/>
                    <a:pt x="8790" y="4266314"/>
                    <a:pt x="14482" y="4306153"/>
                  </a:cubicBezTo>
                  <a:cubicBezTo>
                    <a:pt x="20173" y="4345992"/>
                    <a:pt x="32504" y="4401956"/>
                    <a:pt x="26813" y="4449384"/>
                  </a:cubicBezTo>
                  <a:cubicBezTo>
                    <a:pt x="21122" y="4496811"/>
                    <a:pt x="13533" y="4665652"/>
                    <a:pt x="5945" y="4702645"/>
                  </a:cubicBezTo>
                  <a:cubicBezTo>
                    <a:pt x="-1644" y="4739639"/>
                    <a:pt x="-3541" y="4783272"/>
                    <a:pt x="9739" y="4806037"/>
                  </a:cubicBezTo>
                  <a:cubicBezTo>
                    <a:pt x="23019" y="4828803"/>
                    <a:pt x="79931" y="4931246"/>
                    <a:pt x="95108" y="4956857"/>
                  </a:cubicBezTo>
                  <a:cubicBezTo>
                    <a:pt x="110285" y="4982467"/>
                    <a:pt x="131153" y="5017563"/>
                    <a:pt x="139690" y="5024203"/>
                  </a:cubicBezTo>
                  <a:cubicBezTo>
                    <a:pt x="148227" y="5030843"/>
                    <a:pt x="202294" y="5042226"/>
                    <a:pt x="202294" y="5042226"/>
                  </a:cubicBezTo>
                  <a:cubicBezTo>
                    <a:pt x="202294" y="5042226"/>
                    <a:pt x="274384" y="5086807"/>
                    <a:pt x="292406" y="5099139"/>
                  </a:cubicBezTo>
                  <a:cubicBezTo>
                    <a:pt x="310429" y="5111470"/>
                    <a:pt x="340782" y="5125698"/>
                    <a:pt x="346473" y="5129492"/>
                  </a:cubicBezTo>
                  <a:cubicBezTo>
                    <a:pt x="352165" y="5133286"/>
                    <a:pt x="375878" y="5102933"/>
                    <a:pt x="366393" y="5077322"/>
                  </a:cubicBezTo>
                  <a:cubicBezTo>
                    <a:pt x="380621" y="5076374"/>
                    <a:pt x="394849" y="5076374"/>
                    <a:pt x="410026" y="5077322"/>
                  </a:cubicBezTo>
                  <a:cubicBezTo>
                    <a:pt x="418563" y="5079219"/>
                    <a:pt x="446071" y="5030843"/>
                    <a:pt x="384415" y="5003335"/>
                  </a:cubicBezTo>
                  <a:cubicBezTo>
                    <a:pt x="384415" y="5003335"/>
                    <a:pt x="415717" y="4999541"/>
                    <a:pt x="410026" y="4971085"/>
                  </a:cubicBezTo>
                  <a:cubicBezTo>
                    <a:pt x="410026" y="4971085"/>
                    <a:pt x="452711" y="4956857"/>
                    <a:pt x="433740" y="4893304"/>
                  </a:cubicBezTo>
                  <a:cubicBezTo>
                    <a:pt x="414769" y="4829751"/>
                    <a:pt x="391055" y="4771890"/>
                    <a:pt x="389158" y="4732051"/>
                  </a:cubicBezTo>
                  <a:cubicBezTo>
                    <a:pt x="387261" y="4692212"/>
                    <a:pt x="395798" y="4634351"/>
                    <a:pt x="373033" y="4603048"/>
                  </a:cubicBezTo>
                  <a:cubicBezTo>
                    <a:pt x="350268" y="4571746"/>
                    <a:pt x="333194" y="4514833"/>
                    <a:pt x="327502" y="4493017"/>
                  </a:cubicBezTo>
                  <a:cubicBezTo>
                    <a:pt x="318965" y="4468355"/>
                    <a:pt x="307583" y="4445589"/>
                    <a:pt x="292406" y="4424721"/>
                  </a:cubicBezTo>
                  <a:cubicBezTo>
                    <a:pt x="280075" y="4407647"/>
                    <a:pt x="248773" y="4375397"/>
                    <a:pt x="284818" y="4239754"/>
                  </a:cubicBezTo>
                  <a:cubicBezTo>
                    <a:pt x="319914" y="4104112"/>
                    <a:pt x="470733" y="3796783"/>
                    <a:pt x="496344" y="3701928"/>
                  </a:cubicBezTo>
                  <a:cubicBezTo>
                    <a:pt x="563691" y="3456254"/>
                    <a:pt x="575073" y="3363296"/>
                    <a:pt x="584559" y="3302589"/>
                  </a:cubicBezTo>
                  <a:cubicBezTo>
                    <a:pt x="594044" y="3241882"/>
                    <a:pt x="597839" y="3191609"/>
                    <a:pt x="606375" y="3162204"/>
                  </a:cubicBezTo>
                  <a:cubicBezTo>
                    <a:pt x="614912" y="3132799"/>
                    <a:pt x="717356" y="2833058"/>
                    <a:pt x="725893" y="2777094"/>
                  </a:cubicBezTo>
                  <a:cubicBezTo>
                    <a:pt x="725893" y="2777094"/>
                    <a:pt x="802725" y="3038893"/>
                    <a:pt x="792291" y="3198249"/>
                  </a:cubicBezTo>
                  <a:cubicBezTo>
                    <a:pt x="781857" y="3357605"/>
                    <a:pt x="744863" y="3433489"/>
                    <a:pt x="756246" y="3500836"/>
                  </a:cubicBezTo>
                  <a:cubicBezTo>
                    <a:pt x="767629" y="3568183"/>
                    <a:pt x="797982" y="3614661"/>
                    <a:pt x="791342" y="3646912"/>
                  </a:cubicBezTo>
                  <a:cubicBezTo>
                    <a:pt x="784702" y="3679163"/>
                    <a:pt x="711664" y="3853695"/>
                    <a:pt x="694590" y="3949499"/>
                  </a:cubicBezTo>
                  <a:cubicBezTo>
                    <a:pt x="677517" y="4045302"/>
                    <a:pt x="659494" y="4148694"/>
                    <a:pt x="644317" y="4223629"/>
                  </a:cubicBezTo>
                  <a:cubicBezTo>
                    <a:pt x="629141" y="4298564"/>
                    <a:pt x="615861" y="4362117"/>
                    <a:pt x="585507" y="4556569"/>
                  </a:cubicBezTo>
                  <a:cubicBezTo>
                    <a:pt x="555154" y="4751022"/>
                    <a:pt x="495395" y="5130441"/>
                    <a:pt x="500138" y="5375166"/>
                  </a:cubicBezTo>
                  <a:cubicBezTo>
                    <a:pt x="500138" y="5375166"/>
                    <a:pt x="1367111" y="5377063"/>
                    <a:pt x="1364265" y="5375166"/>
                  </a:cubicBezTo>
                  <a:cubicBezTo>
                    <a:pt x="1361420" y="5373269"/>
                    <a:pt x="1390825" y="5031792"/>
                    <a:pt x="1387030" y="4993850"/>
                  </a:cubicBezTo>
                  <a:cubicBezTo>
                    <a:pt x="1387030" y="4993850"/>
                    <a:pt x="1464811" y="5000490"/>
                    <a:pt x="1476194" y="5000490"/>
                  </a:cubicBezTo>
                  <a:lnTo>
                    <a:pt x="1483782" y="5376114"/>
                  </a:lnTo>
                  <a:lnTo>
                    <a:pt x="2339372" y="5376114"/>
                  </a:lnTo>
                  <a:cubicBezTo>
                    <a:pt x="2339372" y="5376114"/>
                    <a:pt x="2310916" y="4559415"/>
                    <a:pt x="2298585" y="4435155"/>
                  </a:cubicBezTo>
                  <a:cubicBezTo>
                    <a:pt x="2286254" y="4310895"/>
                    <a:pt x="2280562" y="4214144"/>
                    <a:pt x="2257797" y="4146797"/>
                  </a:cubicBezTo>
                  <a:cubicBezTo>
                    <a:pt x="2235032" y="4079450"/>
                    <a:pt x="2233135" y="4018743"/>
                    <a:pt x="2224598" y="3992183"/>
                  </a:cubicBezTo>
                  <a:cubicBezTo>
                    <a:pt x="2216061" y="3965624"/>
                    <a:pt x="2213215" y="3801525"/>
                    <a:pt x="2198039" y="3763583"/>
                  </a:cubicBezTo>
                  <a:cubicBezTo>
                    <a:pt x="2188553" y="3739870"/>
                    <a:pt x="2223649" y="3730384"/>
                    <a:pt x="2228392" y="3552057"/>
                  </a:cubicBezTo>
                  <a:cubicBezTo>
                    <a:pt x="2230289" y="3494196"/>
                    <a:pt x="2240723" y="3301641"/>
                    <a:pt x="2254003" y="3190661"/>
                  </a:cubicBezTo>
                  <a:cubicBezTo>
                    <a:pt x="2264437" y="3096754"/>
                    <a:pt x="2290048" y="3005694"/>
                    <a:pt x="2330835" y="2921273"/>
                  </a:cubicBezTo>
                  <a:cubicBezTo>
                    <a:pt x="2364983" y="2849183"/>
                    <a:pt x="2423793" y="2671805"/>
                    <a:pt x="2423793" y="2671805"/>
                  </a:cubicBezTo>
                  <a:cubicBezTo>
                    <a:pt x="2423793" y="2671805"/>
                    <a:pt x="2526236" y="3056915"/>
                    <a:pt x="2543310" y="3109085"/>
                  </a:cubicBezTo>
                  <a:cubicBezTo>
                    <a:pt x="2560384" y="3161256"/>
                    <a:pt x="2584098" y="3282670"/>
                    <a:pt x="2578406" y="3339582"/>
                  </a:cubicBezTo>
                  <a:cubicBezTo>
                    <a:pt x="2572715" y="3396495"/>
                    <a:pt x="2602120" y="3632684"/>
                    <a:pt x="2611605" y="3701928"/>
                  </a:cubicBezTo>
                  <a:cubicBezTo>
                    <a:pt x="2621091" y="3771172"/>
                    <a:pt x="2663775" y="4008309"/>
                    <a:pt x="2652393" y="4249240"/>
                  </a:cubicBezTo>
                  <a:cubicBezTo>
                    <a:pt x="2649547" y="4308998"/>
                    <a:pt x="2642908" y="4401007"/>
                    <a:pt x="2618245" y="4444641"/>
                  </a:cubicBezTo>
                  <a:cubicBezTo>
                    <a:pt x="2593583" y="4488274"/>
                    <a:pt x="2543310" y="4583129"/>
                    <a:pt x="2525287" y="4622019"/>
                  </a:cubicBezTo>
                  <a:cubicBezTo>
                    <a:pt x="2507265" y="4664704"/>
                    <a:pt x="2496831" y="4710234"/>
                    <a:pt x="2493986" y="4756713"/>
                  </a:cubicBezTo>
                  <a:cubicBezTo>
                    <a:pt x="2491140" y="4800346"/>
                    <a:pt x="2490191" y="4842082"/>
                    <a:pt x="2477860" y="4884767"/>
                  </a:cubicBezTo>
                  <a:cubicBezTo>
                    <a:pt x="2465529" y="4927451"/>
                    <a:pt x="2438021" y="5006181"/>
                    <a:pt x="2438970" y="5003335"/>
                  </a:cubicBezTo>
                  <a:cubicBezTo>
                    <a:pt x="2439918" y="5000490"/>
                    <a:pt x="2488294" y="5043174"/>
                    <a:pt x="2528133" y="5004284"/>
                  </a:cubicBezTo>
                  <a:cubicBezTo>
                    <a:pt x="2567972" y="4965393"/>
                    <a:pt x="2581252" y="4907532"/>
                    <a:pt x="2592634" y="4865796"/>
                  </a:cubicBezTo>
                  <a:cubicBezTo>
                    <a:pt x="2604017" y="4824060"/>
                    <a:pt x="2608760" y="4778529"/>
                    <a:pt x="2619194" y="4770941"/>
                  </a:cubicBezTo>
                  <a:cubicBezTo>
                    <a:pt x="2629628" y="4763353"/>
                    <a:pt x="2663775" y="4871487"/>
                    <a:pt x="2660930" y="4908480"/>
                  </a:cubicBezTo>
                  <a:cubicBezTo>
                    <a:pt x="2658084" y="4945474"/>
                    <a:pt x="2667570" y="5014718"/>
                    <a:pt x="2674210" y="5030843"/>
                  </a:cubicBezTo>
                  <a:cubicBezTo>
                    <a:pt x="2680850" y="5046969"/>
                    <a:pt x="2678952" y="5129492"/>
                    <a:pt x="2678952" y="5129492"/>
                  </a:cubicBezTo>
                  <a:cubicBezTo>
                    <a:pt x="2678952" y="5129492"/>
                    <a:pt x="2608760" y="5164588"/>
                    <a:pt x="2620142" y="5221501"/>
                  </a:cubicBezTo>
                  <a:cubicBezTo>
                    <a:pt x="2626782" y="5251855"/>
                    <a:pt x="2650496" y="5238575"/>
                    <a:pt x="2657136" y="5231936"/>
                  </a:cubicBezTo>
                  <a:cubicBezTo>
                    <a:pt x="2663775" y="5225296"/>
                    <a:pt x="2673261" y="5217707"/>
                    <a:pt x="2673261" y="5217707"/>
                  </a:cubicBezTo>
                  <a:cubicBezTo>
                    <a:pt x="2673261" y="5217707"/>
                    <a:pt x="2668518" y="5278414"/>
                    <a:pt x="2708357" y="5285054"/>
                  </a:cubicBezTo>
                  <a:cubicBezTo>
                    <a:pt x="2748196" y="5291694"/>
                    <a:pt x="2768116" y="5138977"/>
                    <a:pt x="2770962" y="5138029"/>
                  </a:cubicBezTo>
                  <a:cubicBezTo>
                    <a:pt x="2782344" y="5134235"/>
                    <a:pt x="2791829" y="5128544"/>
                    <a:pt x="2800366" y="5120006"/>
                  </a:cubicBezTo>
                  <a:cubicBezTo>
                    <a:pt x="2811749" y="5107675"/>
                    <a:pt x="2880045" y="5050763"/>
                    <a:pt x="2889530" y="5037483"/>
                  </a:cubicBezTo>
                  <a:cubicBezTo>
                    <a:pt x="2899015" y="5024203"/>
                    <a:pt x="2959722" y="4964445"/>
                    <a:pt x="2963517" y="4948320"/>
                  </a:cubicBezTo>
                  <a:cubicBezTo>
                    <a:pt x="2967311" y="4932194"/>
                    <a:pt x="2971105" y="4835442"/>
                    <a:pt x="2973951" y="4810780"/>
                  </a:cubicBezTo>
                  <a:cubicBezTo>
                    <a:pt x="2976796" y="4786118"/>
                    <a:pt x="2968259" y="4737742"/>
                    <a:pt x="2962568" y="4712131"/>
                  </a:cubicBezTo>
                  <a:cubicBezTo>
                    <a:pt x="2956877" y="4686521"/>
                    <a:pt x="2923678" y="4510090"/>
                    <a:pt x="2923678" y="4487326"/>
                  </a:cubicBezTo>
                  <a:close/>
                  <a:moveTo>
                    <a:pt x="280075" y="4791809"/>
                  </a:moveTo>
                  <a:cubicBezTo>
                    <a:pt x="285766" y="4813626"/>
                    <a:pt x="312326" y="4887612"/>
                    <a:pt x="308532" y="4885716"/>
                  </a:cubicBezTo>
                  <a:cubicBezTo>
                    <a:pt x="304737" y="4883818"/>
                    <a:pt x="225059" y="4885716"/>
                    <a:pt x="225059" y="4885716"/>
                  </a:cubicBezTo>
                  <a:cubicBezTo>
                    <a:pt x="225059" y="4885716"/>
                    <a:pt x="215574" y="4871487"/>
                    <a:pt x="206088" y="4858208"/>
                  </a:cubicBezTo>
                  <a:cubicBezTo>
                    <a:pt x="196603" y="4844928"/>
                    <a:pt x="195654" y="4839237"/>
                    <a:pt x="198500" y="4817420"/>
                  </a:cubicBezTo>
                  <a:cubicBezTo>
                    <a:pt x="201346" y="4795604"/>
                    <a:pt x="186169" y="4766198"/>
                    <a:pt x="192809" y="4762404"/>
                  </a:cubicBezTo>
                  <a:cubicBezTo>
                    <a:pt x="199449" y="4758610"/>
                    <a:pt x="257310" y="4726359"/>
                    <a:pt x="258258" y="4724463"/>
                  </a:cubicBezTo>
                  <a:cubicBezTo>
                    <a:pt x="259207" y="4724463"/>
                    <a:pt x="275332" y="4769993"/>
                    <a:pt x="280075" y="4791809"/>
                  </a:cubicBezTo>
                  <a:close/>
                </a:path>
              </a:pathLst>
            </a:custGeom>
            <a:solidFill>
              <a:srgbClr val="FBD9D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8224E9DF-5D5B-300F-4DD6-4A6492FA70D5}"/>
                </a:ext>
              </a:extLst>
            </p:cNvPr>
            <p:cNvSpPr/>
            <p:nvPr/>
          </p:nvSpPr>
          <p:spPr>
            <a:xfrm>
              <a:off x="5715160" y="480219"/>
              <a:ext cx="2995347" cy="5379908"/>
            </a:xfrm>
            <a:custGeom>
              <a:avLst/>
              <a:gdLst>
                <a:gd name="connsiteX0" fmla="*/ 2342218 w 2995347"/>
                <a:gd name="connsiteY0" fmla="*/ 5379909 h 5379908"/>
                <a:gd name="connsiteX1" fmla="*/ 2301430 w 2995347"/>
                <a:gd name="connsiteY1" fmla="*/ 4438949 h 5379908"/>
                <a:gd name="connsiteX2" fmla="*/ 2260643 w 2995347"/>
                <a:gd name="connsiteY2" fmla="*/ 4150591 h 5379908"/>
                <a:gd name="connsiteX3" fmla="*/ 2227444 w 2995347"/>
                <a:gd name="connsiteY3" fmla="*/ 3995977 h 5379908"/>
                <a:gd name="connsiteX4" fmla="*/ 2200884 w 2995347"/>
                <a:gd name="connsiteY4" fmla="*/ 3767377 h 5379908"/>
                <a:gd name="connsiteX5" fmla="*/ 2231238 w 2995347"/>
                <a:gd name="connsiteY5" fmla="*/ 3555851 h 5379908"/>
                <a:gd name="connsiteX6" fmla="*/ 2256849 w 2995347"/>
                <a:gd name="connsiteY6" fmla="*/ 3194455 h 5379908"/>
                <a:gd name="connsiteX7" fmla="*/ 2333681 w 2995347"/>
                <a:gd name="connsiteY7" fmla="*/ 2925067 h 5379908"/>
                <a:gd name="connsiteX8" fmla="*/ 2426639 w 2995347"/>
                <a:gd name="connsiteY8" fmla="*/ 2675599 h 5379908"/>
                <a:gd name="connsiteX9" fmla="*/ 2546156 w 2995347"/>
                <a:gd name="connsiteY9" fmla="*/ 3112880 h 5379908"/>
                <a:gd name="connsiteX10" fmla="*/ 2580303 w 2995347"/>
                <a:gd name="connsiteY10" fmla="*/ 3343377 h 5379908"/>
                <a:gd name="connsiteX11" fmla="*/ 2613503 w 2995347"/>
                <a:gd name="connsiteY11" fmla="*/ 3705722 h 5379908"/>
                <a:gd name="connsiteX12" fmla="*/ 2654290 w 2995347"/>
                <a:gd name="connsiteY12" fmla="*/ 4253034 h 5379908"/>
                <a:gd name="connsiteX13" fmla="*/ 2619194 w 2995347"/>
                <a:gd name="connsiteY13" fmla="*/ 4448435 h 5379908"/>
                <a:gd name="connsiteX14" fmla="*/ 2526236 w 2995347"/>
                <a:gd name="connsiteY14" fmla="*/ 4625813 h 5379908"/>
                <a:gd name="connsiteX15" fmla="*/ 2494934 w 2995347"/>
                <a:gd name="connsiteY15" fmla="*/ 4760507 h 5379908"/>
                <a:gd name="connsiteX16" fmla="*/ 2477860 w 2995347"/>
                <a:gd name="connsiteY16" fmla="*/ 4889509 h 5379908"/>
                <a:gd name="connsiteX17" fmla="*/ 2438970 w 2995347"/>
                <a:gd name="connsiteY17" fmla="*/ 5008078 h 5379908"/>
                <a:gd name="connsiteX18" fmla="*/ 2528133 w 2995347"/>
                <a:gd name="connsiteY18" fmla="*/ 5009027 h 5379908"/>
                <a:gd name="connsiteX19" fmla="*/ 2592634 w 2995347"/>
                <a:gd name="connsiteY19" fmla="*/ 4870538 h 5379908"/>
                <a:gd name="connsiteX20" fmla="*/ 2618245 w 2995347"/>
                <a:gd name="connsiteY20" fmla="*/ 4775684 h 5379908"/>
                <a:gd name="connsiteX21" fmla="*/ 2659981 w 2995347"/>
                <a:gd name="connsiteY21" fmla="*/ 4913223 h 5379908"/>
                <a:gd name="connsiteX22" fmla="*/ 2673261 w 2995347"/>
                <a:gd name="connsiteY22" fmla="*/ 5035586 h 5379908"/>
                <a:gd name="connsiteX23" fmla="*/ 2678004 w 2995347"/>
                <a:gd name="connsiteY23" fmla="*/ 5134235 h 5379908"/>
                <a:gd name="connsiteX24" fmla="*/ 2620142 w 2995347"/>
                <a:gd name="connsiteY24" fmla="*/ 5226244 h 5379908"/>
                <a:gd name="connsiteX25" fmla="*/ 2657136 w 2995347"/>
                <a:gd name="connsiteY25" fmla="*/ 5236678 h 5379908"/>
                <a:gd name="connsiteX26" fmla="*/ 2673261 w 2995347"/>
                <a:gd name="connsiteY26" fmla="*/ 5222450 h 5379908"/>
                <a:gd name="connsiteX27" fmla="*/ 2708357 w 2995347"/>
                <a:gd name="connsiteY27" fmla="*/ 5289797 h 5379908"/>
                <a:gd name="connsiteX28" fmla="*/ 2770962 w 2995347"/>
                <a:gd name="connsiteY28" fmla="*/ 5142772 h 5379908"/>
                <a:gd name="connsiteX29" fmla="*/ 2800366 w 2995347"/>
                <a:gd name="connsiteY29" fmla="*/ 5124750 h 5379908"/>
                <a:gd name="connsiteX30" fmla="*/ 2889530 w 2995347"/>
                <a:gd name="connsiteY30" fmla="*/ 5042226 h 5379908"/>
                <a:gd name="connsiteX31" fmla="*/ 2963517 w 2995347"/>
                <a:gd name="connsiteY31" fmla="*/ 4953062 h 5379908"/>
                <a:gd name="connsiteX32" fmla="*/ 2973951 w 2995347"/>
                <a:gd name="connsiteY32" fmla="*/ 4815523 h 5379908"/>
                <a:gd name="connsiteX33" fmla="*/ 2962568 w 2995347"/>
                <a:gd name="connsiteY33" fmla="*/ 4716874 h 5379908"/>
                <a:gd name="connsiteX34" fmla="*/ 2926523 w 2995347"/>
                <a:gd name="connsiteY34" fmla="*/ 4488274 h 5379908"/>
                <a:gd name="connsiteX35" fmla="*/ 2925575 w 2995347"/>
                <a:gd name="connsiteY35" fmla="*/ 4391522 h 5379908"/>
                <a:gd name="connsiteX36" fmla="*/ 2933163 w 2995347"/>
                <a:gd name="connsiteY36" fmla="*/ 4308998 h 5379908"/>
                <a:gd name="connsiteX37" fmla="*/ 2944546 w 2995347"/>
                <a:gd name="connsiteY37" fmla="*/ 4047199 h 5379908"/>
                <a:gd name="connsiteX38" fmla="*/ 2990076 w 2995347"/>
                <a:gd name="connsiteY38" fmla="*/ 3350016 h 5379908"/>
                <a:gd name="connsiteX39" fmla="*/ 2917986 w 2995347"/>
                <a:gd name="connsiteY39" fmla="*/ 3010436 h 5379908"/>
                <a:gd name="connsiteX40" fmla="*/ 2880045 w 2995347"/>
                <a:gd name="connsiteY40" fmla="*/ 2720181 h 5379908"/>
                <a:gd name="connsiteX41" fmla="*/ 2800366 w 2995347"/>
                <a:gd name="connsiteY41" fmla="*/ 2267724 h 5379908"/>
                <a:gd name="connsiteX42" fmla="*/ 2788035 w 2995347"/>
                <a:gd name="connsiteY42" fmla="*/ 2179509 h 5379908"/>
                <a:gd name="connsiteX43" fmla="*/ 2464580 w 2995347"/>
                <a:gd name="connsiteY43" fmla="*/ 1621763 h 5379908"/>
                <a:gd name="connsiteX44" fmla="*/ 2212267 w 2995347"/>
                <a:gd name="connsiteY44" fmla="*/ 1526908 h 5379908"/>
                <a:gd name="connsiteX45" fmla="*/ 1853716 w 2995347"/>
                <a:gd name="connsiteY45" fmla="*/ 1222424 h 5379908"/>
                <a:gd name="connsiteX46" fmla="*/ 1818619 w 2995347"/>
                <a:gd name="connsiteY46" fmla="*/ 1060222 h 5379908"/>
                <a:gd name="connsiteX47" fmla="*/ 1832848 w 2995347"/>
                <a:gd name="connsiteY47" fmla="*/ 1062119 h 5379908"/>
                <a:gd name="connsiteX48" fmla="*/ 1911577 w 2995347"/>
                <a:gd name="connsiteY48" fmla="*/ 806960 h 5379908"/>
                <a:gd name="connsiteX49" fmla="*/ 1987461 w 2995347"/>
                <a:gd name="connsiteY49" fmla="*/ 635273 h 5379908"/>
                <a:gd name="connsiteX50" fmla="*/ 1768346 w 2995347"/>
                <a:gd name="connsiteY50" fmla="*/ 49070 h 5379908"/>
                <a:gd name="connsiteX51" fmla="*/ 1422127 w 2995347"/>
                <a:gd name="connsiteY51" fmla="*/ 1643 h 5379908"/>
                <a:gd name="connsiteX52" fmla="*/ 1047450 w 2995347"/>
                <a:gd name="connsiteY52" fmla="*/ 24408 h 5379908"/>
                <a:gd name="connsiteX53" fmla="*/ 969669 w 2995347"/>
                <a:gd name="connsiteY53" fmla="*/ 209375 h 5379908"/>
                <a:gd name="connsiteX54" fmla="*/ 996229 w 2995347"/>
                <a:gd name="connsiteY54" fmla="*/ 290001 h 5379908"/>
                <a:gd name="connsiteX55" fmla="*/ 965875 w 2995347"/>
                <a:gd name="connsiteY55" fmla="*/ 365885 h 5379908"/>
                <a:gd name="connsiteX56" fmla="*/ 938367 w 2995347"/>
                <a:gd name="connsiteY56" fmla="*/ 483505 h 5379908"/>
                <a:gd name="connsiteX57" fmla="*/ 918448 w 2995347"/>
                <a:gd name="connsiteY57" fmla="*/ 559389 h 5379908"/>
                <a:gd name="connsiteX58" fmla="*/ 927933 w 2995347"/>
                <a:gd name="connsiteY58" fmla="*/ 630530 h 5379908"/>
                <a:gd name="connsiteX59" fmla="*/ 879557 w 2995347"/>
                <a:gd name="connsiteY59" fmla="*/ 719694 h 5379908"/>
                <a:gd name="connsiteX60" fmla="*/ 830233 w 2995347"/>
                <a:gd name="connsiteY60" fmla="*/ 798423 h 5379908"/>
                <a:gd name="connsiteX61" fmla="*/ 819799 w 2995347"/>
                <a:gd name="connsiteY61" fmla="*/ 854387 h 5379908"/>
                <a:gd name="connsiteX62" fmla="*/ 882403 w 2995347"/>
                <a:gd name="connsiteY62" fmla="*/ 886638 h 5379908"/>
                <a:gd name="connsiteX63" fmla="*/ 881454 w 2995347"/>
                <a:gd name="connsiteY63" fmla="*/ 946396 h 5379908"/>
                <a:gd name="connsiteX64" fmla="*/ 868175 w 2995347"/>
                <a:gd name="connsiteY64" fmla="*/ 974853 h 5379908"/>
                <a:gd name="connsiteX65" fmla="*/ 911808 w 2995347"/>
                <a:gd name="connsiteY65" fmla="*/ 1011846 h 5379908"/>
                <a:gd name="connsiteX66" fmla="*/ 897580 w 2995347"/>
                <a:gd name="connsiteY66" fmla="*/ 1039354 h 5379908"/>
                <a:gd name="connsiteX67" fmla="*/ 899477 w 2995347"/>
                <a:gd name="connsiteY67" fmla="*/ 1068759 h 5379908"/>
                <a:gd name="connsiteX68" fmla="*/ 899477 w 2995347"/>
                <a:gd name="connsiteY68" fmla="*/ 1068759 h 5379908"/>
                <a:gd name="connsiteX69" fmla="*/ 943110 w 2995347"/>
                <a:gd name="connsiteY69" fmla="*/ 1108598 h 5379908"/>
                <a:gd name="connsiteX70" fmla="*/ 954492 w 2995347"/>
                <a:gd name="connsiteY70" fmla="*/ 1156974 h 5379908"/>
                <a:gd name="connsiteX71" fmla="*/ 988640 w 2995347"/>
                <a:gd name="connsiteY71" fmla="*/ 1248983 h 5379908"/>
                <a:gd name="connsiteX72" fmla="*/ 1126180 w 2995347"/>
                <a:gd name="connsiteY72" fmla="*/ 1273645 h 5379908"/>
                <a:gd name="connsiteX73" fmla="*/ 1195424 w 2995347"/>
                <a:gd name="connsiteY73" fmla="*/ 1265109 h 5379908"/>
                <a:gd name="connsiteX74" fmla="*/ 1227674 w 2995347"/>
                <a:gd name="connsiteY74" fmla="*/ 1330558 h 5379908"/>
                <a:gd name="connsiteX75" fmla="*/ 1232417 w 2995347"/>
                <a:gd name="connsiteY75" fmla="*/ 1377986 h 5379908"/>
                <a:gd name="connsiteX76" fmla="*/ 815056 w 2995347"/>
                <a:gd name="connsiteY76" fmla="*/ 1590460 h 5379908"/>
                <a:gd name="connsiteX77" fmla="*/ 625346 w 2995347"/>
                <a:gd name="connsiteY77" fmla="*/ 1643579 h 5379908"/>
                <a:gd name="connsiteX78" fmla="*/ 358804 w 2995347"/>
                <a:gd name="connsiteY78" fmla="*/ 1950908 h 5379908"/>
                <a:gd name="connsiteX79" fmla="*/ 333194 w 2995347"/>
                <a:gd name="connsiteY79" fmla="*/ 2277209 h 5379908"/>
                <a:gd name="connsiteX80" fmla="*/ 309480 w 2995347"/>
                <a:gd name="connsiteY80" fmla="*/ 2501066 h 5379908"/>
                <a:gd name="connsiteX81" fmla="*/ 298097 w 2995347"/>
                <a:gd name="connsiteY81" fmla="*/ 2760969 h 5379908"/>
                <a:gd name="connsiteX82" fmla="*/ 216522 w 2995347"/>
                <a:gd name="connsiteY82" fmla="*/ 3092012 h 5379908"/>
                <a:gd name="connsiteX83" fmla="*/ 111234 w 2995347"/>
                <a:gd name="connsiteY83" fmla="*/ 3609919 h 5379908"/>
                <a:gd name="connsiteX84" fmla="*/ 75189 w 2995347"/>
                <a:gd name="connsiteY84" fmla="*/ 4055736 h 5379908"/>
                <a:gd name="connsiteX85" fmla="*/ 48629 w 2995347"/>
                <a:gd name="connsiteY85" fmla="*/ 4195173 h 5379908"/>
                <a:gd name="connsiteX86" fmla="*/ 14482 w 2995347"/>
                <a:gd name="connsiteY86" fmla="*/ 4305204 h 5379908"/>
                <a:gd name="connsiteX87" fmla="*/ 26813 w 2995347"/>
                <a:gd name="connsiteY87" fmla="*/ 4448435 h 5379908"/>
                <a:gd name="connsiteX88" fmla="*/ 5945 w 2995347"/>
                <a:gd name="connsiteY88" fmla="*/ 4701697 h 5379908"/>
                <a:gd name="connsiteX89" fmla="*/ 9739 w 2995347"/>
                <a:gd name="connsiteY89" fmla="*/ 4805089 h 5379908"/>
                <a:gd name="connsiteX90" fmla="*/ 95108 w 2995347"/>
                <a:gd name="connsiteY90" fmla="*/ 4955908 h 5379908"/>
                <a:gd name="connsiteX91" fmla="*/ 139690 w 2995347"/>
                <a:gd name="connsiteY91" fmla="*/ 5023255 h 5379908"/>
                <a:gd name="connsiteX92" fmla="*/ 202294 w 2995347"/>
                <a:gd name="connsiteY92" fmla="*/ 5041277 h 5379908"/>
                <a:gd name="connsiteX93" fmla="*/ 292406 w 2995347"/>
                <a:gd name="connsiteY93" fmla="*/ 5098190 h 5379908"/>
                <a:gd name="connsiteX94" fmla="*/ 345525 w 2995347"/>
                <a:gd name="connsiteY94" fmla="*/ 5128544 h 5379908"/>
                <a:gd name="connsiteX95" fmla="*/ 365444 w 2995347"/>
                <a:gd name="connsiteY95" fmla="*/ 5076373 h 5379908"/>
                <a:gd name="connsiteX96" fmla="*/ 409077 w 2995347"/>
                <a:gd name="connsiteY96" fmla="*/ 5076373 h 5379908"/>
                <a:gd name="connsiteX97" fmla="*/ 383467 w 2995347"/>
                <a:gd name="connsiteY97" fmla="*/ 5002387 h 5379908"/>
                <a:gd name="connsiteX98" fmla="*/ 410026 w 2995347"/>
                <a:gd name="connsiteY98" fmla="*/ 4970136 h 5379908"/>
                <a:gd name="connsiteX99" fmla="*/ 433740 w 2995347"/>
                <a:gd name="connsiteY99" fmla="*/ 4892355 h 5379908"/>
                <a:gd name="connsiteX100" fmla="*/ 389158 w 2995347"/>
                <a:gd name="connsiteY100" fmla="*/ 4731102 h 5379908"/>
                <a:gd name="connsiteX101" fmla="*/ 373033 w 2995347"/>
                <a:gd name="connsiteY101" fmla="*/ 4602100 h 5379908"/>
                <a:gd name="connsiteX102" fmla="*/ 327502 w 2995347"/>
                <a:gd name="connsiteY102" fmla="*/ 4493017 h 5379908"/>
                <a:gd name="connsiteX103" fmla="*/ 292406 w 2995347"/>
                <a:gd name="connsiteY103" fmla="*/ 4424721 h 5379908"/>
                <a:gd name="connsiteX104" fmla="*/ 284818 w 2995347"/>
                <a:gd name="connsiteY104" fmla="*/ 4239754 h 5379908"/>
                <a:gd name="connsiteX105" fmla="*/ 496344 w 2995347"/>
                <a:gd name="connsiteY105" fmla="*/ 3701928 h 5379908"/>
                <a:gd name="connsiteX106" fmla="*/ 584559 w 2995347"/>
                <a:gd name="connsiteY106" fmla="*/ 3302589 h 5379908"/>
                <a:gd name="connsiteX107" fmla="*/ 606375 w 2995347"/>
                <a:gd name="connsiteY107" fmla="*/ 3162204 h 5379908"/>
                <a:gd name="connsiteX108" fmla="*/ 725893 w 2995347"/>
                <a:gd name="connsiteY108" fmla="*/ 2777094 h 5379908"/>
                <a:gd name="connsiteX109" fmla="*/ 792291 w 2995347"/>
                <a:gd name="connsiteY109" fmla="*/ 3198249 h 5379908"/>
                <a:gd name="connsiteX110" fmla="*/ 756246 w 2995347"/>
                <a:gd name="connsiteY110" fmla="*/ 3500836 h 5379908"/>
                <a:gd name="connsiteX111" fmla="*/ 791342 w 2995347"/>
                <a:gd name="connsiteY111" fmla="*/ 3646912 h 5379908"/>
                <a:gd name="connsiteX112" fmla="*/ 694590 w 2995347"/>
                <a:gd name="connsiteY112" fmla="*/ 3949499 h 5379908"/>
                <a:gd name="connsiteX113" fmla="*/ 644317 w 2995347"/>
                <a:gd name="connsiteY113" fmla="*/ 4223629 h 5379908"/>
                <a:gd name="connsiteX114" fmla="*/ 586456 w 2995347"/>
                <a:gd name="connsiteY114" fmla="*/ 4556569 h 5379908"/>
                <a:gd name="connsiteX115" fmla="*/ 501087 w 2995347"/>
                <a:gd name="connsiteY115" fmla="*/ 5375166 h 5379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2995347" h="5379908">
                  <a:moveTo>
                    <a:pt x="2342218" y="5379909"/>
                  </a:moveTo>
                  <a:cubicBezTo>
                    <a:pt x="2342218" y="5379909"/>
                    <a:pt x="2313761" y="4563209"/>
                    <a:pt x="2301430" y="4438949"/>
                  </a:cubicBezTo>
                  <a:cubicBezTo>
                    <a:pt x="2289099" y="4314690"/>
                    <a:pt x="2283408" y="4217938"/>
                    <a:pt x="2260643" y="4150591"/>
                  </a:cubicBezTo>
                  <a:cubicBezTo>
                    <a:pt x="2237878" y="4083244"/>
                    <a:pt x="2235032" y="4022537"/>
                    <a:pt x="2227444" y="3995977"/>
                  </a:cubicBezTo>
                  <a:cubicBezTo>
                    <a:pt x="2219855" y="3969418"/>
                    <a:pt x="2216061" y="3805319"/>
                    <a:pt x="2200884" y="3767377"/>
                  </a:cubicBezTo>
                  <a:cubicBezTo>
                    <a:pt x="2191399" y="3743664"/>
                    <a:pt x="2226495" y="3734178"/>
                    <a:pt x="2231238" y="3555851"/>
                  </a:cubicBezTo>
                  <a:cubicBezTo>
                    <a:pt x="2233135" y="3497990"/>
                    <a:pt x="2243569" y="3305435"/>
                    <a:pt x="2256849" y="3194455"/>
                  </a:cubicBezTo>
                  <a:cubicBezTo>
                    <a:pt x="2267283" y="3100548"/>
                    <a:pt x="2292893" y="3009488"/>
                    <a:pt x="2333681" y="2925067"/>
                  </a:cubicBezTo>
                  <a:cubicBezTo>
                    <a:pt x="2368777" y="2852977"/>
                    <a:pt x="2426639" y="2675599"/>
                    <a:pt x="2426639" y="2675599"/>
                  </a:cubicBezTo>
                  <a:cubicBezTo>
                    <a:pt x="2426639" y="2675599"/>
                    <a:pt x="2529082" y="3060709"/>
                    <a:pt x="2546156" y="3112880"/>
                  </a:cubicBezTo>
                  <a:cubicBezTo>
                    <a:pt x="2563229" y="3165050"/>
                    <a:pt x="2586943" y="3286464"/>
                    <a:pt x="2580303" y="3343377"/>
                  </a:cubicBezTo>
                  <a:cubicBezTo>
                    <a:pt x="2573663" y="3400290"/>
                    <a:pt x="2604017" y="3636478"/>
                    <a:pt x="2613503" y="3705722"/>
                  </a:cubicBezTo>
                  <a:cubicBezTo>
                    <a:pt x="2622988" y="3774966"/>
                    <a:pt x="2665673" y="4012103"/>
                    <a:pt x="2654290" y="4253034"/>
                  </a:cubicBezTo>
                  <a:cubicBezTo>
                    <a:pt x="2651444" y="4312792"/>
                    <a:pt x="2644805" y="4404802"/>
                    <a:pt x="2619194" y="4448435"/>
                  </a:cubicBezTo>
                  <a:cubicBezTo>
                    <a:pt x="2593583" y="4492068"/>
                    <a:pt x="2544258" y="4586923"/>
                    <a:pt x="2526236" y="4625813"/>
                  </a:cubicBezTo>
                  <a:cubicBezTo>
                    <a:pt x="2508214" y="4668498"/>
                    <a:pt x="2497780" y="4714028"/>
                    <a:pt x="2494934" y="4760507"/>
                  </a:cubicBezTo>
                  <a:cubicBezTo>
                    <a:pt x="2492088" y="4804140"/>
                    <a:pt x="2491140" y="4845876"/>
                    <a:pt x="2477860" y="4889509"/>
                  </a:cubicBezTo>
                  <a:cubicBezTo>
                    <a:pt x="2464580" y="4933143"/>
                    <a:pt x="2438021" y="5010924"/>
                    <a:pt x="2438970" y="5008078"/>
                  </a:cubicBezTo>
                  <a:cubicBezTo>
                    <a:pt x="2439918" y="5005232"/>
                    <a:pt x="2487346" y="5047917"/>
                    <a:pt x="2528133" y="5009027"/>
                  </a:cubicBezTo>
                  <a:cubicBezTo>
                    <a:pt x="2568921" y="4970136"/>
                    <a:pt x="2581252" y="4912275"/>
                    <a:pt x="2592634" y="4870538"/>
                  </a:cubicBezTo>
                  <a:cubicBezTo>
                    <a:pt x="2604017" y="4828803"/>
                    <a:pt x="2608760" y="4784221"/>
                    <a:pt x="2618245" y="4775684"/>
                  </a:cubicBezTo>
                  <a:cubicBezTo>
                    <a:pt x="2627731" y="4767147"/>
                    <a:pt x="2662827" y="4877178"/>
                    <a:pt x="2659981" y="4913223"/>
                  </a:cubicBezTo>
                  <a:cubicBezTo>
                    <a:pt x="2657136" y="4949268"/>
                    <a:pt x="2666621" y="5018512"/>
                    <a:pt x="2673261" y="5035586"/>
                  </a:cubicBezTo>
                  <a:cubicBezTo>
                    <a:pt x="2679901" y="5052660"/>
                    <a:pt x="2678004" y="5134235"/>
                    <a:pt x="2678004" y="5134235"/>
                  </a:cubicBezTo>
                  <a:cubicBezTo>
                    <a:pt x="2678004" y="5134235"/>
                    <a:pt x="2607811" y="5169331"/>
                    <a:pt x="2620142" y="5226244"/>
                  </a:cubicBezTo>
                  <a:cubicBezTo>
                    <a:pt x="2626782" y="5256597"/>
                    <a:pt x="2650496" y="5243318"/>
                    <a:pt x="2657136" y="5236678"/>
                  </a:cubicBezTo>
                  <a:cubicBezTo>
                    <a:pt x="2663775" y="5230038"/>
                    <a:pt x="2673261" y="5222450"/>
                    <a:pt x="2673261" y="5222450"/>
                  </a:cubicBezTo>
                  <a:cubicBezTo>
                    <a:pt x="2673261" y="5222450"/>
                    <a:pt x="2668518" y="5283157"/>
                    <a:pt x="2708357" y="5289797"/>
                  </a:cubicBezTo>
                  <a:cubicBezTo>
                    <a:pt x="2748196" y="5296437"/>
                    <a:pt x="2768116" y="5143721"/>
                    <a:pt x="2770962" y="5142772"/>
                  </a:cubicBezTo>
                  <a:cubicBezTo>
                    <a:pt x="2782344" y="5138978"/>
                    <a:pt x="2791829" y="5133286"/>
                    <a:pt x="2800366" y="5124750"/>
                  </a:cubicBezTo>
                  <a:cubicBezTo>
                    <a:pt x="2811749" y="5112418"/>
                    <a:pt x="2880045" y="5055505"/>
                    <a:pt x="2889530" y="5042226"/>
                  </a:cubicBezTo>
                  <a:cubicBezTo>
                    <a:pt x="2899015" y="5028946"/>
                    <a:pt x="2959722" y="4970136"/>
                    <a:pt x="2963517" y="4953062"/>
                  </a:cubicBezTo>
                  <a:cubicBezTo>
                    <a:pt x="2967311" y="4935988"/>
                    <a:pt x="2971105" y="4840185"/>
                    <a:pt x="2973951" y="4815523"/>
                  </a:cubicBezTo>
                  <a:cubicBezTo>
                    <a:pt x="2976796" y="4790861"/>
                    <a:pt x="2968259" y="4742484"/>
                    <a:pt x="2962568" y="4716874"/>
                  </a:cubicBezTo>
                  <a:cubicBezTo>
                    <a:pt x="2956877" y="4691263"/>
                    <a:pt x="2926523" y="4511039"/>
                    <a:pt x="2926523" y="4488274"/>
                  </a:cubicBezTo>
                  <a:cubicBezTo>
                    <a:pt x="2926523" y="4465509"/>
                    <a:pt x="2919883" y="4417133"/>
                    <a:pt x="2925575" y="4391522"/>
                  </a:cubicBezTo>
                  <a:cubicBezTo>
                    <a:pt x="2932215" y="4364963"/>
                    <a:pt x="2934112" y="4337455"/>
                    <a:pt x="2933163" y="4308998"/>
                  </a:cubicBezTo>
                  <a:cubicBezTo>
                    <a:pt x="2931266" y="4278645"/>
                    <a:pt x="2924626" y="4197070"/>
                    <a:pt x="2944546" y="4047199"/>
                  </a:cubicBezTo>
                  <a:cubicBezTo>
                    <a:pt x="2964465" y="3897329"/>
                    <a:pt x="3010944" y="3585256"/>
                    <a:pt x="2990076" y="3350016"/>
                  </a:cubicBezTo>
                  <a:cubicBezTo>
                    <a:pt x="2986282" y="3306383"/>
                    <a:pt x="2984385" y="3194455"/>
                    <a:pt x="2917986" y="3010436"/>
                  </a:cubicBezTo>
                  <a:cubicBezTo>
                    <a:pt x="2911347" y="2991466"/>
                    <a:pt x="2895221" y="2957318"/>
                    <a:pt x="2880045" y="2720181"/>
                  </a:cubicBezTo>
                  <a:cubicBezTo>
                    <a:pt x="2877199" y="2682239"/>
                    <a:pt x="2860125" y="2471661"/>
                    <a:pt x="2800366" y="2267724"/>
                  </a:cubicBezTo>
                  <a:cubicBezTo>
                    <a:pt x="2793727" y="2238319"/>
                    <a:pt x="2789933" y="2208914"/>
                    <a:pt x="2788035" y="2179509"/>
                  </a:cubicBezTo>
                  <a:cubicBezTo>
                    <a:pt x="2785190" y="2149155"/>
                    <a:pt x="2779498" y="1741280"/>
                    <a:pt x="2464580" y="1621763"/>
                  </a:cubicBezTo>
                  <a:cubicBezTo>
                    <a:pt x="2441815" y="1613226"/>
                    <a:pt x="2261591" y="1557261"/>
                    <a:pt x="2212267" y="1526908"/>
                  </a:cubicBezTo>
                  <a:cubicBezTo>
                    <a:pt x="2162942" y="1496554"/>
                    <a:pt x="1911577" y="1379883"/>
                    <a:pt x="1853716" y="1222424"/>
                  </a:cubicBezTo>
                  <a:cubicBezTo>
                    <a:pt x="1836642" y="1175945"/>
                    <a:pt x="1816722" y="1089627"/>
                    <a:pt x="1818619" y="1060222"/>
                  </a:cubicBezTo>
                  <a:lnTo>
                    <a:pt x="1832848" y="1062119"/>
                  </a:lnTo>
                  <a:cubicBezTo>
                    <a:pt x="1832848" y="1062119"/>
                    <a:pt x="1867944" y="894226"/>
                    <a:pt x="1911577" y="806960"/>
                  </a:cubicBezTo>
                  <a:cubicBezTo>
                    <a:pt x="1955210" y="719694"/>
                    <a:pt x="1979872" y="673215"/>
                    <a:pt x="1987461" y="635273"/>
                  </a:cubicBezTo>
                  <a:cubicBezTo>
                    <a:pt x="1995049" y="597331"/>
                    <a:pt x="2003586" y="276722"/>
                    <a:pt x="1768346" y="49070"/>
                  </a:cubicBezTo>
                  <a:cubicBezTo>
                    <a:pt x="1760758" y="41482"/>
                    <a:pt x="1645035" y="-9740"/>
                    <a:pt x="1422127" y="1643"/>
                  </a:cubicBezTo>
                  <a:cubicBezTo>
                    <a:pt x="1199218" y="13026"/>
                    <a:pt x="1089186" y="4489"/>
                    <a:pt x="1047450" y="24408"/>
                  </a:cubicBezTo>
                  <a:cubicBezTo>
                    <a:pt x="1047450" y="24408"/>
                    <a:pt x="966824" y="148668"/>
                    <a:pt x="969669" y="209375"/>
                  </a:cubicBezTo>
                  <a:cubicBezTo>
                    <a:pt x="971566" y="246368"/>
                    <a:pt x="996229" y="290001"/>
                    <a:pt x="996229" y="290001"/>
                  </a:cubicBezTo>
                  <a:cubicBezTo>
                    <a:pt x="979155" y="311818"/>
                    <a:pt x="968721" y="338377"/>
                    <a:pt x="965875" y="365885"/>
                  </a:cubicBezTo>
                  <a:cubicBezTo>
                    <a:pt x="961132" y="405724"/>
                    <a:pt x="951647" y="445563"/>
                    <a:pt x="938367" y="483505"/>
                  </a:cubicBezTo>
                  <a:cubicBezTo>
                    <a:pt x="926985" y="512910"/>
                    <a:pt x="913705" y="525241"/>
                    <a:pt x="918448" y="559389"/>
                  </a:cubicBezTo>
                  <a:cubicBezTo>
                    <a:pt x="923190" y="593537"/>
                    <a:pt x="929830" y="621045"/>
                    <a:pt x="927933" y="630530"/>
                  </a:cubicBezTo>
                  <a:cubicBezTo>
                    <a:pt x="926036" y="640016"/>
                    <a:pt x="899477" y="677009"/>
                    <a:pt x="879557" y="719694"/>
                  </a:cubicBezTo>
                  <a:cubicBezTo>
                    <a:pt x="866277" y="748150"/>
                    <a:pt x="850152" y="774709"/>
                    <a:pt x="830233" y="798423"/>
                  </a:cubicBezTo>
                  <a:cubicBezTo>
                    <a:pt x="818850" y="812651"/>
                    <a:pt x="808416" y="831622"/>
                    <a:pt x="819799" y="854387"/>
                  </a:cubicBezTo>
                  <a:cubicBezTo>
                    <a:pt x="831181" y="877153"/>
                    <a:pt x="864380" y="881895"/>
                    <a:pt x="882403" y="886638"/>
                  </a:cubicBezTo>
                  <a:cubicBezTo>
                    <a:pt x="888094" y="888535"/>
                    <a:pt x="889043" y="933117"/>
                    <a:pt x="881454" y="946396"/>
                  </a:cubicBezTo>
                  <a:cubicBezTo>
                    <a:pt x="873866" y="959676"/>
                    <a:pt x="865329" y="964419"/>
                    <a:pt x="868175" y="974853"/>
                  </a:cubicBezTo>
                  <a:cubicBezTo>
                    <a:pt x="871020" y="985287"/>
                    <a:pt x="878609" y="1004258"/>
                    <a:pt x="911808" y="1011846"/>
                  </a:cubicBezTo>
                  <a:cubicBezTo>
                    <a:pt x="908014" y="1021332"/>
                    <a:pt x="903271" y="1030817"/>
                    <a:pt x="897580" y="1039354"/>
                  </a:cubicBezTo>
                  <a:cubicBezTo>
                    <a:pt x="889991" y="1047891"/>
                    <a:pt x="890940" y="1061171"/>
                    <a:pt x="899477" y="1068759"/>
                  </a:cubicBezTo>
                  <a:cubicBezTo>
                    <a:pt x="899477" y="1068759"/>
                    <a:pt x="899477" y="1068759"/>
                    <a:pt x="899477" y="1068759"/>
                  </a:cubicBezTo>
                  <a:cubicBezTo>
                    <a:pt x="908014" y="1077296"/>
                    <a:pt x="935521" y="1101010"/>
                    <a:pt x="943110" y="1108598"/>
                  </a:cubicBezTo>
                  <a:cubicBezTo>
                    <a:pt x="950698" y="1116187"/>
                    <a:pt x="956390" y="1132312"/>
                    <a:pt x="954492" y="1156974"/>
                  </a:cubicBezTo>
                  <a:cubicBezTo>
                    <a:pt x="952595" y="1181636"/>
                    <a:pt x="953544" y="1218630"/>
                    <a:pt x="988640" y="1248983"/>
                  </a:cubicBezTo>
                  <a:cubicBezTo>
                    <a:pt x="1023736" y="1279337"/>
                    <a:pt x="1105312" y="1274594"/>
                    <a:pt x="1126180" y="1273645"/>
                  </a:cubicBezTo>
                  <a:cubicBezTo>
                    <a:pt x="1147048" y="1272697"/>
                    <a:pt x="1195424" y="1265109"/>
                    <a:pt x="1195424" y="1265109"/>
                  </a:cubicBezTo>
                  <a:cubicBezTo>
                    <a:pt x="1195424" y="1265109"/>
                    <a:pt x="1220086" y="1313485"/>
                    <a:pt x="1227674" y="1330558"/>
                  </a:cubicBezTo>
                  <a:cubicBezTo>
                    <a:pt x="1235263" y="1347632"/>
                    <a:pt x="1254234" y="1359963"/>
                    <a:pt x="1232417" y="1377986"/>
                  </a:cubicBezTo>
                  <a:cubicBezTo>
                    <a:pt x="1210600" y="1396008"/>
                    <a:pt x="999074" y="1525011"/>
                    <a:pt x="815056" y="1590460"/>
                  </a:cubicBezTo>
                  <a:cubicBezTo>
                    <a:pt x="778063" y="1603740"/>
                    <a:pt x="685105" y="1625557"/>
                    <a:pt x="625346" y="1643579"/>
                  </a:cubicBezTo>
                  <a:cubicBezTo>
                    <a:pt x="565588" y="1661602"/>
                    <a:pt x="388209" y="1750765"/>
                    <a:pt x="358804" y="1950908"/>
                  </a:cubicBezTo>
                  <a:cubicBezTo>
                    <a:pt x="352165" y="1997388"/>
                    <a:pt x="335091" y="2189943"/>
                    <a:pt x="333194" y="2277209"/>
                  </a:cubicBezTo>
                  <a:cubicBezTo>
                    <a:pt x="331297" y="2364475"/>
                    <a:pt x="316120" y="2425182"/>
                    <a:pt x="309480" y="2501066"/>
                  </a:cubicBezTo>
                  <a:cubicBezTo>
                    <a:pt x="306634" y="2533317"/>
                    <a:pt x="306634" y="2654731"/>
                    <a:pt x="298097" y="2760969"/>
                  </a:cubicBezTo>
                  <a:cubicBezTo>
                    <a:pt x="291458" y="2845389"/>
                    <a:pt x="247824" y="3003797"/>
                    <a:pt x="216522" y="3092012"/>
                  </a:cubicBezTo>
                  <a:cubicBezTo>
                    <a:pt x="185220" y="3180226"/>
                    <a:pt x="129256" y="3510321"/>
                    <a:pt x="111234" y="3609919"/>
                  </a:cubicBezTo>
                  <a:cubicBezTo>
                    <a:pt x="93211" y="3709516"/>
                    <a:pt x="78983" y="4008309"/>
                    <a:pt x="75189" y="4055736"/>
                  </a:cubicBezTo>
                  <a:cubicBezTo>
                    <a:pt x="71394" y="4103164"/>
                    <a:pt x="60012" y="4165767"/>
                    <a:pt x="48629" y="4195173"/>
                  </a:cubicBezTo>
                  <a:cubicBezTo>
                    <a:pt x="37247" y="4224578"/>
                    <a:pt x="9739" y="4265365"/>
                    <a:pt x="14482" y="4305204"/>
                  </a:cubicBezTo>
                  <a:cubicBezTo>
                    <a:pt x="19224" y="4345043"/>
                    <a:pt x="32504" y="4401007"/>
                    <a:pt x="26813" y="4448435"/>
                  </a:cubicBezTo>
                  <a:cubicBezTo>
                    <a:pt x="21122" y="4495862"/>
                    <a:pt x="13533" y="4664704"/>
                    <a:pt x="5945" y="4701697"/>
                  </a:cubicBezTo>
                  <a:cubicBezTo>
                    <a:pt x="-1644" y="4738691"/>
                    <a:pt x="-3541" y="4782324"/>
                    <a:pt x="9739" y="4805089"/>
                  </a:cubicBezTo>
                  <a:cubicBezTo>
                    <a:pt x="23019" y="4827854"/>
                    <a:pt x="79931" y="4930297"/>
                    <a:pt x="95108" y="4955908"/>
                  </a:cubicBezTo>
                  <a:cubicBezTo>
                    <a:pt x="110285" y="4981519"/>
                    <a:pt x="131153" y="5016615"/>
                    <a:pt x="139690" y="5023255"/>
                  </a:cubicBezTo>
                  <a:cubicBezTo>
                    <a:pt x="148227" y="5029895"/>
                    <a:pt x="202294" y="5041277"/>
                    <a:pt x="202294" y="5041277"/>
                  </a:cubicBezTo>
                  <a:cubicBezTo>
                    <a:pt x="202294" y="5041277"/>
                    <a:pt x="274384" y="5085859"/>
                    <a:pt x="292406" y="5098190"/>
                  </a:cubicBezTo>
                  <a:cubicBezTo>
                    <a:pt x="310429" y="5110521"/>
                    <a:pt x="340782" y="5124750"/>
                    <a:pt x="345525" y="5128544"/>
                  </a:cubicBezTo>
                  <a:cubicBezTo>
                    <a:pt x="350268" y="5132338"/>
                    <a:pt x="374930" y="5101984"/>
                    <a:pt x="365444" y="5076373"/>
                  </a:cubicBezTo>
                  <a:cubicBezTo>
                    <a:pt x="379673" y="5075425"/>
                    <a:pt x="393901" y="5075425"/>
                    <a:pt x="409077" y="5076373"/>
                  </a:cubicBezTo>
                  <a:cubicBezTo>
                    <a:pt x="417614" y="5078271"/>
                    <a:pt x="445122" y="5029895"/>
                    <a:pt x="383467" y="5002387"/>
                  </a:cubicBezTo>
                  <a:cubicBezTo>
                    <a:pt x="383467" y="5002387"/>
                    <a:pt x="414769" y="4998592"/>
                    <a:pt x="410026" y="4970136"/>
                  </a:cubicBezTo>
                  <a:cubicBezTo>
                    <a:pt x="410026" y="4970136"/>
                    <a:pt x="452711" y="4955908"/>
                    <a:pt x="433740" y="4892355"/>
                  </a:cubicBezTo>
                  <a:cubicBezTo>
                    <a:pt x="414769" y="4828803"/>
                    <a:pt x="391055" y="4770941"/>
                    <a:pt x="389158" y="4731102"/>
                  </a:cubicBezTo>
                  <a:cubicBezTo>
                    <a:pt x="387261" y="4691263"/>
                    <a:pt x="395798" y="4633402"/>
                    <a:pt x="373033" y="4602100"/>
                  </a:cubicBezTo>
                  <a:cubicBezTo>
                    <a:pt x="350268" y="4570798"/>
                    <a:pt x="334142" y="4514833"/>
                    <a:pt x="327502" y="4493017"/>
                  </a:cubicBezTo>
                  <a:cubicBezTo>
                    <a:pt x="318965" y="4468355"/>
                    <a:pt x="306634" y="4445589"/>
                    <a:pt x="292406" y="4424721"/>
                  </a:cubicBezTo>
                  <a:cubicBezTo>
                    <a:pt x="280075" y="4407647"/>
                    <a:pt x="248773" y="4375397"/>
                    <a:pt x="284818" y="4239754"/>
                  </a:cubicBezTo>
                  <a:cubicBezTo>
                    <a:pt x="319914" y="4104112"/>
                    <a:pt x="470733" y="3796782"/>
                    <a:pt x="496344" y="3701928"/>
                  </a:cubicBezTo>
                  <a:cubicBezTo>
                    <a:pt x="563691" y="3456254"/>
                    <a:pt x="575073" y="3362348"/>
                    <a:pt x="584559" y="3302589"/>
                  </a:cubicBezTo>
                  <a:cubicBezTo>
                    <a:pt x="594044" y="3242831"/>
                    <a:pt x="597839" y="3191609"/>
                    <a:pt x="606375" y="3162204"/>
                  </a:cubicBezTo>
                  <a:cubicBezTo>
                    <a:pt x="614912" y="3132799"/>
                    <a:pt x="717356" y="2833058"/>
                    <a:pt x="725893" y="2777094"/>
                  </a:cubicBezTo>
                  <a:cubicBezTo>
                    <a:pt x="725893" y="2777094"/>
                    <a:pt x="802725" y="3038893"/>
                    <a:pt x="792291" y="3198249"/>
                  </a:cubicBezTo>
                  <a:cubicBezTo>
                    <a:pt x="781857" y="3357605"/>
                    <a:pt x="744863" y="3433489"/>
                    <a:pt x="756246" y="3500836"/>
                  </a:cubicBezTo>
                  <a:cubicBezTo>
                    <a:pt x="767629" y="3568182"/>
                    <a:pt x="797982" y="3614661"/>
                    <a:pt x="791342" y="3646912"/>
                  </a:cubicBezTo>
                  <a:cubicBezTo>
                    <a:pt x="784702" y="3679163"/>
                    <a:pt x="711664" y="3853695"/>
                    <a:pt x="694590" y="3949499"/>
                  </a:cubicBezTo>
                  <a:cubicBezTo>
                    <a:pt x="677517" y="4045302"/>
                    <a:pt x="659494" y="4148694"/>
                    <a:pt x="644317" y="4223629"/>
                  </a:cubicBezTo>
                  <a:cubicBezTo>
                    <a:pt x="629141" y="4298564"/>
                    <a:pt x="615861" y="4362117"/>
                    <a:pt x="586456" y="4556569"/>
                  </a:cubicBezTo>
                  <a:cubicBezTo>
                    <a:pt x="557051" y="4751022"/>
                    <a:pt x="496344" y="5130441"/>
                    <a:pt x="501087" y="5375166"/>
                  </a:cubicBezTo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39D7A185-9C54-2FF0-4E95-28688628D537}"/>
                </a:ext>
              </a:extLst>
            </p:cNvPr>
            <p:cNvSpPr/>
            <p:nvPr/>
          </p:nvSpPr>
          <p:spPr>
            <a:xfrm>
              <a:off x="7082177" y="5477863"/>
              <a:ext cx="119610" cy="382264"/>
            </a:xfrm>
            <a:custGeom>
              <a:avLst/>
              <a:gdLst>
                <a:gd name="connsiteX0" fmla="*/ 94 w 119610"/>
                <a:gd name="connsiteY0" fmla="*/ 381316 h 382264"/>
                <a:gd name="connsiteX1" fmla="*/ 22859 w 119610"/>
                <a:gd name="connsiteY1" fmla="*/ 0 h 382264"/>
                <a:gd name="connsiteX2" fmla="*/ 112022 w 119610"/>
                <a:gd name="connsiteY2" fmla="*/ 6640 h 382264"/>
                <a:gd name="connsiteX3" fmla="*/ 119611 w 119610"/>
                <a:gd name="connsiteY3" fmla="*/ 382265 h 38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610" h="382264">
                  <a:moveTo>
                    <a:pt x="94" y="381316"/>
                  </a:moveTo>
                  <a:cubicBezTo>
                    <a:pt x="-1803" y="379419"/>
                    <a:pt x="25705" y="37942"/>
                    <a:pt x="22859" y="0"/>
                  </a:cubicBezTo>
                  <a:cubicBezTo>
                    <a:pt x="22859" y="0"/>
                    <a:pt x="100640" y="6640"/>
                    <a:pt x="112022" y="6640"/>
                  </a:cubicBezTo>
                  <a:lnTo>
                    <a:pt x="119611" y="382265"/>
                  </a:lnTo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97DF0B0A-5062-B873-2490-56033BDE21B8}"/>
                </a:ext>
              </a:extLst>
            </p:cNvPr>
            <p:cNvSpPr/>
            <p:nvPr/>
          </p:nvSpPr>
          <p:spPr>
            <a:xfrm>
              <a:off x="8056429" y="2881687"/>
              <a:ext cx="85369" cy="274130"/>
            </a:xfrm>
            <a:custGeom>
              <a:avLst/>
              <a:gdLst>
                <a:gd name="connsiteX0" fmla="*/ 85369 w 85369"/>
                <a:gd name="connsiteY0" fmla="*/ 274131 h 274130"/>
                <a:gd name="connsiteX1" fmla="*/ 0 w 85369"/>
                <a:gd name="connsiteY1" fmla="*/ 0 h 274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369" h="274130">
                  <a:moveTo>
                    <a:pt x="85369" y="274131"/>
                  </a:moveTo>
                  <a:cubicBezTo>
                    <a:pt x="85369" y="274131"/>
                    <a:pt x="9485" y="52170"/>
                    <a:pt x="0" y="0"/>
                  </a:cubicBezTo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53532C49-85EE-2C60-0488-AD3849C4146D}"/>
                </a:ext>
              </a:extLst>
            </p:cNvPr>
            <p:cNvSpPr/>
            <p:nvPr/>
          </p:nvSpPr>
          <p:spPr>
            <a:xfrm>
              <a:off x="6435110" y="3018278"/>
              <a:ext cx="7839" cy="241879"/>
            </a:xfrm>
            <a:custGeom>
              <a:avLst/>
              <a:gdLst>
                <a:gd name="connsiteX0" fmla="*/ 7839 w 7839"/>
                <a:gd name="connsiteY0" fmla="*/ 241880 h 241879"/>
                <a:gd name="connsiteX1" fmla="*/ 251 w 7839"/>
                <a:gd name="connsiteY1" fmla="*/ 0 h 24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839" h="241879">
                  <a:moveTo>
                    <a:pt x="7839" y="241880"/>
                  </a:moveTo>
                  <a:cubicBezTo>
                    <a:pt x="7839" y="241880"/>
                    <a:pt x="-1646" y="24662"/>
                    <a:pt x="251" y="0"/>
                  </a:cubicBezTo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41CB355A-5409-031F-3823-AB927902558F}"/>
                </a:ext>
              </a:extLst>
            </p:cNvPr>
            <p:cNvSpPr/>
            <p:nvPr/>
          </p:nvSpPr>
          <p:spPr>
            <a:xfrm>
              <a:off x="7008284" y="5440869"/>
              <a:ext cx="112684" cy="65450"/>
            </a:xfrm>
            <a:custGeom>
              <a:avLst/>
              <a:gdLst>
                <a:gd name="connsiteX0" fmla="*/ 49325 w 112684"/>
                <a:gd name="connsiteY0" fmla="*/ 19920 h 65450"/>
                <a:gd name="connsiteX1" fmla="*/ 0 w 112684"/>
                <a:gd name="connsiteY1" fmla="*/ 0 h 65450"/>
                <a:gd name="connsiteX2" fmla="*/ 36993 w 112684"/>
                <a:gd name="connsiteY2" fmla="*/ 25611 h 65450"/>
                <a:gd name="connsiteX3" fmla="*/ 80627 w 112684"/>
                <a:gd name="connsiteY3" fmla="*/ 40788 h 65450"/>
                <a:gd name="connsiteX4" fmla="*/ 93906 w 112684"/>
                <a:gd name="connsiteY4" fmla="*/ 51222 h 65450"/>
                <a:gd name="connsiteX5" fmla="*/ 99598 w 112684"/>
                <a:gd name="connsiteY5" fmla="*/ 65450 h 65450"/>
                <a:gd name="connsiteX6" fmla="*/ 110032 w 112684"/>
                <a:gd name="connsiteY6" fmla="*/ 33199 h 65450"/>
                <a:gd name="connsiteX7" fmla="*/ 73987 w 112684"/>
                <a:gd name="connsiteY7" fmla="*/ 27508 h 65450"/>
                <a:gd name="connsiteX8" fmla="*/ 49325 w 112684"/>
                <a:gd name="connsiteY8" fmla="*/ 19920 h 6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684" h="65450">
                  <a:moveTo>
                    <a:pt x="49325" y="19920"/>
                  </a:moveTo>
                  <a:cubicBezTo>
                    <a:pt x="32251" y="13280"/>
                    <a:pt x="16125" y="5692"/>
                    <a:pt x="0" y="0"/>
                  </a:cubicBezTo>
                  <a:cubicBezTo>
                    <a:pt x="8537" y="12332"/>
                    <a:pt x="21817" y="21817"/>
                    <a:pt x="36993" y="25611"/>
                  </a:cubicBezTo>
                  <a:cubicBezTo>
                    <a:pt x="52170" y="29405"/>
                    <a:pt x="66398" y="35096"/>
                    <a:pt x="80627" y="40788"/>
                  </a:cubicBezTo>
                  <a:cubicBezTo>
                    <a:pt x="85369" y="42685"/>
                    <a:pt x="90112" y="46479"/>
                    <a:pt x="93906" y="51222"/>
                  </a:cubicBezTo>
                  <a:cubicBezTo>
                    <a:pt x="96752" y="55965"/>
                    <a:pt x="98649" y="60707"/>
                    <a:pt x="99598" y="65450"/>
                  </a:cubicBezTo>
                  <a:cubicBezTo>
                    <a:pt x="92009" y="33199"/>
                    <a:pt x="121414" y="33199"/>
                    <a:pt x="110032" y="33199"/>
                  </a:cubicBezTo>
                  <a:cubicBezTo>
                    <a:pt x="97701" y="32251"/>
                    <a:pt x="86318" y="30354"/>
                    <a:pt x="73987" y="27508"/>
                  </a:cubicBezTo>
                  <a:cubicBezTo>
                    <a:pt x="65450" y="25611"/>
                    <a:pt x="56913" y="22765"/>
                    <a:pt x="49325" y="19920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258D2B34-2BB2-FBFE-0F32-B0FA9821E7AA}"/>
                </a:ext>
              </a:extLst>
            </p:cNvPr>
            <p:cNvSpPr/>
            <p:nvPr/>
          </p:nvSpPr>
          <p:spPr>
            <a:xfrm>
              <a:off x="7190064" y="5471223"/>
              <a:ext cx="82864" cy="37941"/>
            </a:xfrm>
            <a:custGeom>
              <a:avLst/>
              <a:gdLst>
                <a:gd name="connsiteX0" fmla="*/ 63894 w 82864"/>
                <a:gd name="connsiteY0" fmla="*/ 3794 h 37941"/>
                <a:gd name="connsiteX1" fmla="*/ 82865 w 82864"/>
                <a:gd name="connsiteY1" fmla="*/ 0 h 37941"/>
                <a:gd name="connsiteX2" fmla="*/ 29746 w 82864"/>
                <a:gd name="connsiteY2" fmla="*/ 17074 h 37941"/>
                <a:gd name="connsiteX3" fmla="*/ 12672 w 82864"/>
                <a:gd name="connsiteY3" fmla="*/ 22765 h 37941"/>
                <a:gd name="connsiteX4" fmla="*/ 4136 w 82864"/>
                <a:gd name="connsiteY4" fmla="*/ 37942 h 37941"/>
                <a:gd name="connsiteX5" fmla="*/ 4136 w 82864"/>
                <a:gd name="connsiteY5" fmla="*/ 16125 h 37941"/>
                <a:gd name="connsiteX6" fmla="*/ 1290 w 82864"/>
                <a:gd name="connsiteY6" fmla="*/ 9485 h 37941"/>
                <a:gd name="connsiteX7" fmla="*/ 17415 w 82864"/>
                <a:gd name="connsiteY7" fmla="*/ 10434 h 37941"/>
                <a:gd name="connsiteX8" fmla="*/ 63894 w 82864"/>
                <a:gd name="connsiteY8" fmla="*/ 3794 h 37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864" h="37941">
                  <a:moveTo>
                    <a:pt x="63894" y="3794"/>
                  </a:moveTo>
                  <a:lnTo>
                    <a:pt x="82865" y="0"/>
                  </a:lnTo>
                  <a:cubicBezTo>
                    <a:pt x="65791" y="8537"/>
                    <a:pt x="47769" y="14228"/>
                    <a:pt x="29746" y="17074"/>
                  </a:cubicBezTo>
                  <a:cubicBezTo>
                    <a:pt x="24055" y="18023"/>
                    <a:pt x="18364" y="19920"/>
                    <a:pt x="12672" y="22765"/>
                  </a:cubicBezTo>
                  <a:cubicBezTo>
                    <a:pt x="7930" y="26559"/>
                    <a:pt x="4136" y="32251"/>
                    <a:pt x="4136" y="37942"/>
                  </a:cubicBezTo>
                  <a:cubicBezTo>
                    <a:pt x="5084" y="30354"/>
                    <a:pt x="5084" y="22765"/>
                    <a:pt x="4136" y="16125"/>
                  </a:cubicBezTo>
                  <a:cubicBezTo>
                    <a:pt x="3187" y="12331"/>
                    <a:pt x="-2504" y="10434"/>
                    <a:pt x="1290" y="9485"/>
                  </a:cubicBezTo>
                  <a:cubicBezTo>
                    <a:pt x="6981" y="9485"/>
                    <a:pt x="11724" y="9485"/>
                    <a:pt x="17415" y="10434"/>
                  </a:cubicBezTo>
                  <a:cubicBezTo>
                    <a:pt x="32592" y="8537"/>
                    <a:pt x="48717" y="6640"/>
                    <a:pt x="63894" y="3794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238CC80B-7334-E3BD-DCDF-59F652ADDF5C}"/>
                </a:ext>
              </a:extLst>
            </p:cNvPr>
            <p:cNvSpPr/>
            <p:nvPr/>
          </p:nvSpPr>
          <p:spPr>
            <a:xfrm>
              <a:off x="5910933" y="5205629"/>
              <a:ext cx="117859" cy="161288"/>
            </a:xfrm>
            <a:custGeom>
              <a:avLst/>
              <a:gdLst>
                <a:gd name="connsiteX0" fmla="*/ 67228 w 117859"/>
                <a:gd name="connsiteY0" fmla="*/ 0 h 161288"/>
                <a:gd name="connsiteX1" fmla="*/ 1779 w 117859"/>
                <a:gd name="connsiteY1" fmla="*/ 37942 h 161288"/>
                <a:gd name="connsiteX2" fmla="*/ 7470 w 117859"/>
                <a:gd name="connsiteY2" fmla="*/ 92958 h 161288"/>
                <a:gd name="connsiteX3" fmla="*/ 15058 w 117859"/>
                <a:gd name="connsiteY3" fmla="*/ 133746 h 161288"/>
                <a:gd name="connsiteX4" fmla="*/ 34029 w 117859"/>
                <a:gd name="connsiteY4" fmla="*/ 161253 h 161288"/>
                <a:gd name="connsiteX5" fmla="*/ 117501 w 117859"/>
                <a:gd name="connsiteY5" fmla="*/ 161253 h 161288"/>
                <a:gd name="connsiteX6" fmla="*/ 88096 w 117859"/>
                <a:gd name="connsiteY6" fmla="*/ 67347 h 161288"/>
                <a:gd name="connsiteX7" fmla="*/ 67228 w 117859"/>
                <a:gd name="connsiteY7" fmla="*/ 0 h 161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859" h="161288">
                  <a:moveTo>
                    <a:pt x="67228" y="0"/>
                  </a:moveTo>
                  <a:cubicBezTo>
                    <a:pt x="66280" y="1897"/>
                    <a:pt x="8418" y="33199"/>
                    <a:pt x="1779" y="37942"/>
                  </a:cubicBezTo>
                  <a:cubicBezTo>
                    <a:pt x="-4861" y="42685"/>
                    <a:pt x="9367" y="71141"/>
                    <a:pt x="7470" y="92958"/>
                  </a:cubicBezTo>
                  <a:cubicBezTo>
                    <a:pt x="5573" y="114775"/>
                    <a:pt x="6521" y="120466"/>
                    <a:pt x="15058" y="133746"/>
                  </a:cubicBezTo>
                  <a:cubicBezTo>
                    <a:pt x="23595" y="147025"/>
                    <a:pt x="34029" y="161253"/>
                    <a:pt x="34029" y="161253"/>
                  </a:cubicBezTo>
                  <a:cubicBezTo>
                    <a:pt x="34029" y="161253"/>
                    <a:pt x="113707" y="159356"/>
                    <a:pt x="117501" y="161253"/>
                  </a:cubicBezTo>
                  <a:cubicBezTo>
                    <a:pt x="121296" y="163150"/>
                    <a:pt x="93788" y="88215"/>
                    <a:pt x="88096" y="67347"/>
                  </a:cubicBezTo>
                  <a:cubicBezTo>
                    <a:pt x="82405" y="46479"/>
                    <a:pt x="67228" y="0"/>
                    <a:pt x="67228" y="0"/>
                  </a:cubicBezTo>
                  <a:close/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A4F71556-1279-93D8-6D39-63BE14DFE7AA}"/>
                </a:ext>
              </a:extLst>
            </p:cNvPr>
            <p:cNvSpPr/>
            <p:nvPr/>
          </p:nvSpPr>
          <p:spPr>
            <a:xfrm>
              <a:off x="8390318" y="5613505"/>
              <a:ext cx="5691" cy="88214"/>
            </a:xfrm>
            <a:custGeom>
              <a:avLst/>
              <a:gdLst>
                <a:gd name="connsiteX0" fmla="*/ 5691 w 5691"/>
                <a:gd name="connsiteY0" fmla="*/ 0 h 88214"/>
                <a:gd name="connsiteX1" fmla="*/ 0 w 5691"/>
                <a:gd name="connsiteY1" fmla="*/ 88215 h 8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91" h="88214">
                  <a:moveTo>
                    <a:pt x="5691" y="0"/>
                  </a:moveTo>
                  <a:lnTo>
                    <a:pt x="0" y="88215"/>
                  </a:lnTo>
                </a:path>
              </a:pathLst>
            </a:custGeom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9F422164-6C04-DB87-4971-2251363E46E4}"/>
                </a:ext>
              </a:extLst>
            </p:cNvPr>
            <p:cNvSpPr/>
            <p:nvPr/>
          </p:nvSpPr>
          <p:spPr>
            <a:xfrm>
              <a:off x="8482221" y="5346963"/>
              <a:ext cx="37099" cy="281919"/>
            </a:xfrm>
            <a:custGeom>
              <a:avLst/>
              <a:gdLst>
                <a:gd name="connsiteX0" fmla="*/ 8643 w 37099"/>
                <a:gd name="connsiteY0" fmla="*/ 169790 h 281919"/>
                <a:gd name="connsiteX1" fmla="*/ 9592 w 37099"/>
                <a:gd name="connsiteY1" fmla="*/ 139437 h 281919"/>
                <a:gd name="connsiteX2" fmla="*/ 21923 w 37099"/>
                <a:gd name="connsiteY2" fmla="*/ 58810 h 281919"/>
                <a:gd name="connsiteX3" fmla="*/ 22872 w 37099"/>
                <a:gd name="connsiteY3" fmla="*/ 31302 h 281919"/>
                <a:gd name="connsiteX4" fmla="*/ 37100 w 37099"/>
                <a:gd name="connsiteY4" fmla="*/ 0 h 281919"/>
                <a:gd name="connsiteX5" fmla="*/ 22872 w 37099"/>
                <a:gd name="connsiteY5" fmla="*/ 118568 h 281919"/>
                <a:gd name="connsiteX6" fmla="*/ 17180 w 37099"/>
                <a:gd name="connsiteY6" fmla="*/ 173584 h 281919"/>
                <a:gd name="connsiteX7" fmla="*/ 16232 w 37099"/>
                <a:gd name="connsiteY7" fmla="*/ 244725 h 281919"/>
                <a:gd name="connsiteX8" fmla="*/ 14335 w 37099"/>
                <a:gd name="connsiteY8" fmla="*/ 267491 h 281919"/>
                <a:gd name="connsiteX9" fmla="*/ 1055 w 37099"/>
                <a:gd name="connsiteY9" fmla="*/ 278873 h 281919"/>
                <a:gd name="connsiteX10" fmla="*/ 5798 w 37099"/>
                <a:gd name="connsiteY10" fmla="*/ 242828 h 281919"/>
                <a:gd name="connsiteX11" fmla="*/ 8643 w 37099"/>
                <a:gd name="connsiteY11" fmla="*/ 169790 h 28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99" h="281919">
                  <a:moveTo>
                    <a:pt x="8643" y="169790"/>
                  </a:moveTo>
                  <a:cubicBezTo>
                    <a:pt x="8643" y="159356"/>
                    <a:pt x="8643" y="148922"/>
                    <a:pt x="9592" y="139437"/>
                  </a:cubicBezTo>
                  <a:cubicBezTo>
                    <a:pt x="11489" y="112877"/>
                    <a:pt x="20974" y="86318"/>
                    <a:pt x="21923" y="58810"/>
                  </a:cubicBezTo>
                  <a:cubicBezTo>
                    <a:pt x="21923" y="49325"/>
                    <a:pt x="21923" y="40787"/>
                    <a:pt x="22872" y="31302"/>
                  </a:cubicBezTo>
                  <a:cubicBezTo>
                    <a:pt x="24769" y="19919"/>
                    <a:pt x="29511" y="9485"/>
                    <a:pt x="37100" y="0"/>
                  </a:cubicBezTo>
                  <a:cubicBezTo>
                    <a:pt x="20974" y="36993"/>
                    <a:pt x="25717" y="78729"/>
                    <a:pt x="22872" y="118568"/>
                  </a:cubicBezTo>
                  <a:cubicBezTo>
                    <a:pt x="21923" y="136591"/>
                    <a:pt x="18129" y="155561"/>
                    <a:pt x="17180" y="173584"/>
                  </a:cubicBezTo>
                  <a:cubicBezTo>
                    <a:pt x="15283" y="197298"/>
                    <a:pt x="15283" y="221012"/>
                    <a:pt x="16232" y="244725"/>
                  </a:cubicBezTo>
                  <a:cubicBezTo>
                    <a:pt x="17180" y="252313"/>
                    <a:pt x="16232" y="259902"/>
                    <a:pt x="14335" y="267491"/>
                  </a:cubicBezTo>
                  <a:cubicBezTo>
                    <a:pt x="12438" y="273182"/>
                    <a:pt x="4849" y="288358"/>
                    <a:pt x="1055" y="278873"/>
                  </a:cubicBezTo>
                  <a:cubicBezTo>
                    <a:pt x="-2739" y="269387"/>
                    <a:pt x="4849" y="251365"/>
                    <a:pt x="5798" y="242828"/>
                  </a:cubicBezTo>
                  <a:cubicBezTo>
                    <a:pt x="7695" y="219114"/>
                    <a:pt x="8643" y="194452"/>
                    <a:pt x="8643" y="169790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F35E92A9-8081-A2DE-750C-D79EBB433E80}"/>
                </a:ext>
              </a:extLst>
            </p:cNvPr>
            <p:cNvSpPr/>
            <p:nvPr/>
          </p:nvSpPr>
          <p:spPr>
            <a:xfrm>
              <a:off x="8488967" y="5304278"/>
              <a:ext cx="114774" cy="314917"/>
            </a:xfrm>
            <a:custGeom>
              <a:avLst/>
              <a:gdLst>
                <a:gd name="connsiteX0" fmla="*/ 47427 w 114774"/>
                <a:gd name="connsiteY0" fmla="*/ 240931 h 314917"/>
                <a:gd name="connsiteX1" fmla="*/ 60707 w 114774"/>
                <a:gd name="connsiteY1" fmla="*/ 220063 h 314917"/>
                <a:gd name="connsiteX2" fmla="*/ 62604 w 114774"/>
                <a:gd name="connsiteY2" fmla="*/ 202989 h 314917"/>
                <a:gd name="connsiteX3" fmla="*/ 114774 w 114774"/>
                <a:gd name="connsiteY3" fmla="*/ 0 h 314917"/>
                <a:gd name="connsiteX4" fmla="*/ 76832 w 114774"/>
                <a:gd name="connsiteY4" fmla="*/ 203938 h 314917"/>
                <a:gd name="connsiteX5" fmla="*/ 71141 w 114774"/>
                <a:gd name="connsiteY5" fmla="*/ 230497 h 314917"/>
                <a:gd name="connsiteX6" fmla="*/ 60707 w 114774"/>
                <a:gd name="connsiteY6" fmla="*/ 243777 h 314917"/>
                <a:gd name="connsiteX7" fmla="*/ 0 w 114774"/>
                <a:gd name="connsiteY7" fmla="*/ 314918 h 314917"/>
                <a:gd name="connsiteX8" fmla="*/ 18022 w 114774"/>
                <a:gd name="connsiteY8" fmla="*/ 278873 h 314917"/>
                <a:gd name="connsiteX9" fmla="*/ 47427 w 114774"/>
                <a:gd name="connsiteY9" fmla="*/ 240931 h 314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774" h="314917">
                  <a:moveTo>
                    <a:pt x="47427" y="240931"/>
                  </a:moveTo>
                  <a:cubicBezTo>
                    <a:pt x="53119" y="235240"/>
                    <a:pt x="57861" y="227651"/>
                    <a:pt x="60707" y="220063"/>
                  </a:cubicBezTo>
                  <a:cubicBezTo>
                    <a:pt x="62604" y="214372"/>
                    <a:pt x="62604" y="208681"/>
                    <a:pt x="62604" y="202989"/>
                  </a:cubicBezTo>
                  <a:cubicBezTo>
                    <a:pt x="65450" y="132797"/>
                    <a:pt x="83472" y="63553"/>
                    <a:pt x="114774" y="0"/>
                  </a:cubicBezTo>
                  <a:cubicBezTo>
                    <a:pt x="94855" y="66398"/>
                    <a:pt x="82524" y="134694"/>
                    <a:pt x="76832" y="203938"/>
                  </a:cubicBezTo>
                  <a:cubicBezTo>
                    <a:pt x="76832" y="213423"/>
                    <a:pt x="74935" y="221960"/>
                    <a:pt x="71141" y="230497"/>
                  </a:cubicBezTo>
                  <a:cubicBezTo>
                    <a:pt x="68296" y="235240"/>
                    <a:pt x="64501" y="239982"/>
                    <a:pt x="60707" y="243777"/>
                  </a:cubicBezTo>
                  <a:cubicBezTo>
                    <a:pt x="40787" y="265593"/>
                    <a:pt x="27508" y="300690"/>
                    <a:pt x="0" y="314918"/>
                  </a:cubicBezTo>
                  <a:cubicBezTo>
                    <a:pt x="0" y="301638"/>
                    <a:pt x="11383" y="289307"/>
                    <a:pt x="18022" y="278873"/>
                  </a:cubicBezTo>
                  <a:cubicBezTo>
                    <a:pt x="27508" y="265593"/>
                    <a:pt x="36993" y="253262"/>
                    <a:pt x="47427" y="240931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83093E21-0B89-CFC6-D353-9CB2633D2DF3}"/>
                </a:ext>
              </a:extLst>
            </p:cNvPr>
            <p:cNvSpPr/>
            <p:nvPr/>
          </p:nvSpPr>
          <p:spPr>
            <a:xfrm>
              <a:off x="8574336" y="5297639"/>
              <a:ext cx="86590" cy="256107"/>
            </a:xfrm>
            <a:custGeom>
              <a:avLst/>
              <a:gdLst>
                <a:gd name="connsiteX0" fmla="*/ 55016 w 86590"/>
                <a:gd name="connsiteY0" fmla="*/ 150819 h 256107"/>
                <a:gd name="connsiteX1" fmla="*/ 52170 w 86590"/>
                <a:gd name="connsiteY1" fmla="*/ 169790 h 256107"/>
                <a:gd name="connsiteX2" fmla="*/ 43633 w 86590"/>
                <a:gd name="connsiteY2" fmla="*/ 185915 h 256107"/>
                <a:gd name="connsiteX3" fmla="*/ 0 w 86590"/>
                <a:gd name="connsiteY3" fmla="*/ 256108 h 256107"/>
                <a:gd name="connsiteX4" fmla="*/ 55016 w 86590"/>
                <a:gd name="connsiteY4" fmla="*/ 184018 h 256107"/>
                <a:gd name="connsiteX5" fmla="*/ 59758 w 86590"/>
                <a:gd name="connsiteY5" fmla="*/ 171687 h 256107"/>
                <a:gd name="connsiteX6" fmla="*/ 59758 w 86590"/>
                <a:gd name="connsiteY6" fmla="*/ 152716 h 256107"/>
                <a:gd name="connsiteX7" fmla="*/ 65450 w 86590"/>
                <a:gd name="connsiteY7" fmla="*/ 101495 h 256107"/>
                <a:gd name="connsiteX8" fmla="*/ 76832 w 86590"/>
                <a:gd name="connsiteY8" fmla="*/ 47427 h 256107"/>
                <a:gd name="connsiteX9" fmla="*/ 86318 w 86590"/>
                <a:gd name="connsiteY9" fmla="*/ 0 h 256107"/>
                <a:gd name="connsiteX10" fmla="*/ 63553 w 86590"/>
                <a:gd name="connsiteY10" fmla="*/ 64501 h 256107"/>
                <a:gd name="connsiteX11" fmla="*/ 55016 w 86590"/>
                <a:gd name="connsiteY11" fmla="*/ 150819 h 25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6590" h="256107">
                  <a:moveTo>
                    <a:pt x="55016" y="150819"/>
                  </a:moveTo>
                  <a:cubicBezTo>
                    <a:pt x="55016" y="157459"/>
                    <a:pt x="54067" y="164099"/>
                    <a:pt x="52170" y="169790"/>
                  </a:cubicBezTo>
                  <a:cubicBezTo>
                    <a:pt x="50273" y="175481"/>
                    <a:pt x="47427" y="180224"/>
                    <a:pt x="43633" y="185915"/>
                  </a:cubicBezTo>
                  <a:lnTo>
                    <a:pt x="0" y="256108"/>
                  </a:lnTo>
                  <a:cubicBezTo>
                    <a:pt x="21816" y="234291"/>
                    <a:pt x="39839" y="210578"/>
                    <a:pt x="55016" y="184018"/>
                  </a:cubicBezTo>
                  <a:cubicBezTo>
                    <a:pt x="56913" y="180224"/>
                    <a:pt x="58810" y="176430"/>
                    <a:pt x="59758" y="171687"/>
                  </a:cubicBezTo>
                  <a:cubicBezTo>
                    <a:pt x="60707" y="165048"/>
                    <a:pt x="60707" y="159356"/>
                    <a:pt x="59758" y="152716"/>
                  </a:cubicBezTo>
                  <a:cubicBezTo>
                    <a:pt x="59758" y="135642"/>
                    <a:pt x="61656" y="117620"/>
                    <a:pt x="65450" y="101495"/>
                  </a:cubicBezTo>
                  <a:cubicBezTo>
                    <a:pt x="69244" y="83472"/>
                    <a:pt x="73038" y="65450"/>
                    <a:pt x="76832" y="47427"/>
                  </a:cubicBezTo>
                  <a:cubicBezTo>
                    <a:pt x="79678" y="34147"/>
                    <a:pt x="88215" y="13280"/>
                    <a:pt x="86318" y="0"/>
                  </a:cubicBezTo>
                  <a:cubicBezTo>
                    <a:pt x="68296" y="6640"/>
                    <a:pt x="65450" y="48376"/>
                    <a:pt x="63553" y="64501"/>
                  </a:cubicBezTo>
                  <a:cubicBezTo>
                    <a:pt x="58810" y="92009"/>
                    <a:pt x="57861" y="121414"/>
                    <a:pt x="55016" y="150819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C7B5E94A-2ADC-E3F4-814C-23447A475F0E}"/>
                </a:ext>
              </a:extLst>
            </p:cNvPr>
            <p:cNvSpPr/>
            <p:nvPr/>
          </p:nvSpPr>
          <p:spPr>
            <a:xfrm>
              <a:off x="5786554" y="5312815"/>
              <a:ext cx="148922" cy="215320"/>
            </a:xfrm>
            <a:custGeom>
              <a:avLst/>
              <a:gdLst>
                <a:gd name="connsiteX0" fmla="*/ 86318 w 148922"/>
                <a:gd name="connsiteY0" fmla="*/ 179276 h 215320"/>
                <a:gd name="connsiteX1" fmla="*/ 76832 w 148922"/>
                <a:gd name="connsiteY1" fmla="*/ 168842 h 215320"/>
                <a:gd name="connsiteX2" fmla="*/ 60707 w 148922"/>
                <a:gd name="connsiteY2" fmla="*/ 144179 h 215320"/>
                <a:gd name="connsiteX3" fmla="*/ 0 w 148922"/>
                <a:gd name="connsiteY3" fmla="*/ 0 h 215320"/>
                <a:gd name="connsiteX4" fmla="*/ 36045 w 148922"/>
                <a:gd name="connsiteY4" fmla="*/ 68296 h 215320"/>
                <a:gd name="connsiteX5" fmla="*/ 78729 w 148922"/>
                <a:gd name="connsiteY5" fmla="*/ 153665 h 215320"/>
                <a:gd name="connsiteX6" fmla="*/ 148922 w 148922"/>
                <a:gd name="connsiteY6" fmla="*/ 215320 h 215320"/>
                <a:gd name="connsiteX7" fmla="*/ 118569 w 148922"/>
                <a:gd name="connsiteY7" fmla="*/ 206784 h 215320"/>
                <a:gd name="connsiteX8" fmla="*/ 86318 w 148922"/>
                <a:gd name="connsiteY8" fmla="*/ 179276 h 21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922" h="215320">
                  <a:moveTo>
                    <a:pt x="86318" y="179276"/>
                  </a:moveTo>
                  <a:cubicBezTo>
                    <a:pt x="82524" y="176430"/>
                    <a:pt x="79678" y="172636"/>
                    <a:pt x="76832" y="168842"/>
                  </a:cubicBezTo>
                  <a:cubicBezTo>
                    <a:pt x="73987" y="165048"/>
                    <a:pt x="63553" y="148922"/>
                    <a:pt x="60707" y="144179"/>
                  </a:cubicBezTo>
                  <a:cubicBezTo>
                    <a:pt x="21817" y="66398"/>
                    <a:pt x="16125" y="35096"/>
                    <a:pt x="0" y="0"/>
                  </a:cubicBezTo>
                  <a:cubicBezTo>
                    <a:pt x="13280" y="21817"/>
                    <a:pt x="24662" y="44582"/>
                    <a:pt x="36045" y="68296"/>
                  </a:cubicBezTo>
                  <a:cubicBezTo>
                    <a:pt x="48376" y="97701"/>
                    <a:pt x="62604" y="126157"/>
                    <a:pt x="78729" y="153665"/>
                  </a:cubicBezTo>
                  <a:cubicBezTo>
                    <a:pt x="94855" y="181173"/>
                    <a:pt x="119517" y="202989"/>
                    <a:pt x="148922" y="215320"/>
                  </a:cubicBezTo>
                  <a:cubicBezTo>
                    <a:pt x="139437" y="211527"/>
                    <a:pt x="127105" y="211527"/>
                    <a:pt x="118569" y="206784"/>
                  </a:cubicBezTo>
                  <a:cubicBezTo>
                    <a:pt x="107186" y="202041"/>
                    <a:pt x="96752" y="188761"/>
                    <a:pt x="86318" y="179276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2C3CCFE6-FA33-8759-462D-3B0E0BEB6D1F}"/>
                </a:ext>
              </a:extLst>
            </p:cNvPr>
            <p:cNvSpPr/>
            <p:nvPr/>
          </p:nvSpPr>
          <p:spPr>
            <a:xfrm>
              <a:off x="5932859" y="5352654"/>
              <a:ext cx="156905" cy="214372"/>
            </a:xfrm>
            <a:custGeom>
              <a:avLst/>
              <a:gdLst>
                <a:gd name="connsiteX0" fmla="*/ 11155 w 156905"/>
                <a:gd name="connsiteY0" fmla="*/ 29405 h 214372"/>
                <a:gd name="connsiteX1" fmla="*/ 14949 w 156905"/>
                <a:gd name="connsiteY1" fmla="*/ 81575 h 214372"/>
                <a:gd name="connsiteX2" fmla="*/ 18743 w 156905"/>
                <a:gd name="connsiteY2" fmla="*/ 93906 h 214372"/>
                <a:gd name="connsiteX3" fmla="*/ 19692 w 156905"/>
                <a:gd name="connsiteY3" fmla="*/ 94855 h 214372"/>
                <a:gd name="connsiteX4" fmla="*/ 59531 w 156905"/>
                <a:gd name="connsiteY4" fmla="*/ 136591 h 214372"/>
                <a:gd name="connsiteX5" fmla="*/ 81347 w 156905"/>
                <a:gd name="connsiteY5" fmla="*/ 153665 h 214372"/>
                <a:gd name="connsiteX6" fmla="*/ 155334 w 156905"/>
                <a:gd name="connsiteY6" fmla="*/ 214372 h 214372"/>
                <a:gd name="connsiteX7" fmla="*/ 151540 w 156905"/>
                <a:gd name="connsiteY7" fmla="*/ 196350 h 214372"/>
                <a:gd name="connsiteX8" fmla="*/ 87038 w 156905"/>
                <a:gd name="connsiteY8" fmla="*/ 146077 h 214372"/>
                <a:gd name="connsiteX9" fmla="*/ 69016 w 156905"/>
                <a:gd name="connsiteY9" fmla="*/ 135642 h 214372"/>
                <a:gd name="connsiteX10" fmla="*/ 60479 w 156905"/>
                <a:gd name="connsiteY10" fmla="*/ 122363 h 214372"/>
                <a:gd name="connsiteX11" fmla="*/ 43405 w 156905"/>
                <a:gd name="connsiteY11" fmla="*/ 103392 h 214372"/>
                <a:gd name="connsiteX12" fmla="*/ 20640 w 156905"/>
                <a:gd name="connsiteY12" fmla="*/ 80627 h 214372"/>
                <a:gd name="connsiteX13" fmla="*/ 22537 w 156905"/>
                <a:gd name="connsiteY13" fmla="*/ 64501 h 214372"/>
                <a:gd name="connsiteX14" fmla="*/ 11155 w 156905"/>
                <a:gd name="connsiteY14" fmla="*/ 13280 h 214372"/>
                <a:gd name="connsiteX15" fmla="*/ 721 w 156905"/>
                <a:gd name="connsiteY15" fmla="*/ 0 h 214372"/>
                <a:gd name="connsiteX16" fmla="*/ 11155 w 156905"/>
                <a:gd name="connsiteY16" fmla="*/ 29405 h 21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6905" h="214372">
                  <a:moveTo>
                    <a:pt x="11155" y="29405"/>
                  </a:moveTo>
                  <a:cubicBezTo>
                    <a:pt x="17794" y="46479"/>
                    <a:pt x="18743" y="64501"/>
                    <a:pt x="14949" y="81575"/>
                  </a:cubicBezTo>
                  <a:cubicBezTo>
                    <a:pt x="12103" y="86318"/>
                    <a:pt x="14000" y="92009"/>
                    <a:pt x="18743" y="93906"/>
                  </a:cubicBezTo>
                  <a:cubicBezTo>
                    <a:pt x="18743" y="93906"/>
                    <a:pt x="19692" y="93906"/>
                    <a:pt x="19692" y="94855"/>
                  </a:cubicBezTo>
                  <a:cubicBezTo>
                    <a:pt x="36765" y="105289"/>
                    <a:pt x="50045" y="119517"/>
                    <a:pt x="59531" y="136591"/>
                  </a:cubicBezTo>
                  <a:cubicBezTo>
                    <a:pt x="63325" y="145128"/>
                    <a:pt x="71862" y="151768"/>
                    <a:pt x="81347" y="153665"/>
                  </a:cubicBezTo>
                  <a:cubicBezTo>
                    <a:pt x="111701" y="165048"/>
                    <a:pt x="137312" y="186864"/>
                    <a:pt x="155334" y="214372"/>
                  </a:cubicBezTo>
                  <a:cubicBezTo>
                    <a:pt x="159128" y="208681"/>
                    <a:pt x="155334" y="202041"/>
                    <a:pt x="151540" y="196350"/>
                  </a:cubicBezTo>
                  <a:cubicBezTo>
                    <a:pt x="134466" y="174533"/>
                    <a:pt x="112649" y="156510"/>
                    <a:pt x="87038" y="146077"/>
                  </a:cubicBezTo>
                  <a:cubicBezTo>
                    <a:pt x="80399" y="144179"/>
                    <a:pt x="74707" y="140385"/>
                    <a:pt x="69016" y="135642"/>
                  </a:cubicBezTo>
                  <a:cubicBezTo>
                    <a:pt x="66170" y="131848"/>
                    <a:pt x="63325" y="127106"/>
                    <a:pt x="60479" y="122363"/>
                  </a:cubicBezTo>
                  <a:cubicBezTo>
                    <a:pt x="56685" y="114775"/>
                    <a:pt x="50994" y="109083"/>
                    <a:pt x="43405" y="103392"/>
                  </a:cubicBezTo>
                  <a:cubicBezTo>
                    <a:pt x="34868" y="96752"/>
                    <a:pt x="23486" y="92009"/>
                    <a:pt x="20640" y="80627"/>
                  </a:cubicBezTo>
                  <a:cubicBezTo>
                    <a:pt x="20640" y="74936"/>
                    <a:pt x="20640" y="70193"/>
                    <a:pt x="22537" y="64501"/>
                  </a:cubicBezTo>
                  <a:cubicBezTo>
                    <a:pt x="26331" y="46479"/>
                    <a:pt x="21589" y="28456"/>
                    <a:pt x="11155" y="13280"/>
                  </a:cubicBezTo>
                  <a:cubicBezTo>
                    <a:pt x="8309" y="8537"/>
                    <a:pt x="4515" y="3794"/>
                    <a:pt x="721" y="0"/>
                  </a:cubicBezTo>
                  <a:cubicBezTo>
                    <a:pt x="-3074" y="6640"/>
                    <a:pt x="9258" y="23714"/>
                    <a:pt x="11155" y="29405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29E76ED4-A640-0DCA-FFA0-032D0FFCEB86}"/>
                </a:ext>
              </a:extLst>
            </p:cNvPr>
            <p:cNvSpPr/>
            <p:nvPr/>
          </p:nvSpPr>
          <p:spPr>
            <a:xfrm>
              <a:off x="5954447" y="5444663"/>
              <a:ext cx="155453" cy="45530"/>
            </a:xfrm>
            <a:custGeom>
              <a:avLst/>
              <a:gdLst>
                <a:gd name="connsiteX0" fmla="*/ 117620 w 155453"/>
                <a:gd name="connsiteY0" fmla="*/ 45530 h 45530"/>
                <a:gd name="connsiteX1" fmla="*/ 64501 w 155453"/>
                <a:gd name="connsiteY1" fmla="*/ 39839 h 45530"/>
                <a:gd name="connsiteX2" fmla="*/ 54067 w 155453"/>
                <a:gd name="connsiteY2" fmla="*/ 36045 h 45530"/>
                <a:gd name="connsiteX3" fmla="*/ 46479 w 155453"/>
                <a:gd name="connsiteY3" fmla="*/ 26559 h 45530"/>
                <a:gd name="connsiteX4" fmla="*/ 39839 w 155453"/>
                <a:gd name="connsiteY4" fmla="*/ 21816 h 45530"/>
                <a:gd name="connsiteX5" fmla="*/ 0 w 155453"/>
                <a:gd name="connsiteY5" fmla="*/ 0 h 45530"/>
                <a:gd name="connsiteX6" fmla="*/ 18971 w 155453"/>
                <a:gd name="connsiteY6" fmla="*/ 6640 h 45530"/>
                <a:gd name="connsiteX7" fmla="*/ 61656 w 155453"/>
                <a:gd name="connsiteY7" fmla="*/ 28456 h 45530"/>
                <a:gd name="connsiteX8" fmla="*/ 71141 w 155453"/>
                <a:gd name="connsiteY8" fmla="*/ 34147 h 45530"/>
                <a:gd name="connsiteX9" fmla="*/ 80627 w 155453"/>
                <a:gd name="connsiteY9" fmla="*/ 35096 h 45530"/>
                <a:gd name="connsiteX10" fmla="*/ 134694 w 155453"/>
                <a:gd name="connsiteY10" fmla="*/ 36994 h 45530"/>
                <a:gd name="connsiteX11" fmla="*/ 152716 w 155453"/>
                <a:gd name="connsiteY11" fmla="*/ 39839 h 45530"/>
                <a:gd name="connsiteX12" fmla="*/ 151768 w 155453"/>
                <a:gd name="connsiteY12" fmla="*/ 44582 h 45530"/>
                <a:gd name="connsiteX13" fmla="*/ 137539 w 155453"/>
                <a:gd name="connsiteY13" fmla="*/ 44582 h 45530"/>
                <a:gd name="connsiteX14" fmla="*/ 117620 w 155453"/>
                <a:gd name="connsiteY14" fmla="*/ 45530 h 45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5453" h="45530">
                  <a:moveTo>
                    <a:pt x="117620" y="45530"/>
                  </a:moveTo>
                  <a:cubicBezTo>
                    <a:pt x="99598" y="45530"/>
                    <a:pt x="81575" y="43633"/>
                    <a:pt x="64501" y="39839"/>
                  </a:cubicBezTo>
                  <a:cubicBezTo>
                    <a:pt x="60707" y="39839"/>
                    <a:pt x="57861" y="37942"/>
                    <a:pt x="54067" y="36045"/>
                  </a:cubicBezTo>
                  <a:cubicBezTo>
                    <a:pt x="51222" y="33199"/>
                    <a:pt x="49324" y="29405"/>
                    <a:pt x="46479" y="26559"/>
                  </a:cubicBezTo>
                  <a:cubicBezTo>
                    <a:pt x="44582" y="24662"/>
                    <a:pt x="42685" y="23714"/>
                    <a:pt x="39839" y="21816"/>
                  </a:cubicBezTo>
                  <a:lnTo>
                    <a:pt x="0" y="0"/>
                  </a:lnTo>
                  <a:cubicBezTo>
                    <a:pt x="6640" y="948"/>
                    <a:pt x="13280" y="3794"/>
                    <a:pt x="18971" y="6640"/>
                  </a:cubicBezTo>
                  <a:cubicBezTo>
                    <a:pt x="34148" y="12331"/>
                    <a:pt x="48376" y="19919"/>
                    <a:pt x="61656" y="28456"/>
                  </a:cubicBezTo>
                  <a:cubicBezTo>
                    <a:pt x="64501" y="31302"/>
                    <a:pt x="67347" y="33199"/>
                    <a:pt x="71141" y="34147"/>
                  </a:cubicBezTo>
                  <a:cubicBezTo>
                    <a:pt x="73987" y="35096"/>
                    <a:pt x="77781" y="35096"/>
                    <a:pt x="80627" y="35096"/>
                  </a:cubicBezTo>
                  <a:lnTo>
                    <a:pt x="134694" y="36994"/>
                  </a:lnTo>
                  <a:cubicBezTo>
                    <a:pt x="140385" y="36994"/>
                    <a:pt x="147025" y="37942"/>
                    <a:pt x="152716" y="39839"/>
                  </a:cubicBezTo>
                  <a:cubicBezTo>
                    <a:pt x="156510" y="41736"/>
                    <a:pt x="156510" y="43633"/>
                    <a:pt x="151768" y="44582"/>
                  </a:cubicBezTo>
                  <a:cubicBezTo>
                    <a:pt x="147025" y="45530"/>
                    <a:pt x="142282" y="45530"/>
                    <a:pt x="137539" y="44582"/>
                  </a:cubicBezTo>
                  <a:cubicBezTo>
                    <a:pt x="130900" y="45530"/>
                    <a:pt x="124260" y="45530"/>
                    <a:pt x="117620" y="45530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CC8EDE93-05B4-92DF-1B50-39C6B2C0CECC}"/>
                </a:ext>
              </a:extLst>
            </p:cNvPr>
            <p:cNvSpPr/>
            <p:nvPr/>
          </p:nvSpPr>
          <p:spPr>
            <a:xfrm>
              <a:off x="6028434" y="5366882"/>
              <a:ext cx="100545" cy="86318"/>
            </a:xfrm>
            <a:custGeom>
              <a:avLst/>
              <a:gdLst>
                <a:gd name="connsiteX0" fmla="*/ 0 w 100545"/>
                <a:gd name="connsiteY0" fmla="*/ 0 h 86318"/>
                <a:gd name="connsiteX1" fmla="*/ 100546 w 100545"/>
                <a:gd name="connsiteY1" fmla="*/ 86318 h 86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545" h="86318">
                  <a:moveTo>
                    <a:pt x="0" y="0"/>
                  </a:moveTo>
                  <a:cubicBezTo>
                    <a:pt x="0" y="0"/>
                    <a:pt x="29405" y="80627"/>
                    <a:pt x="100546" y="86318"/>
                  </a:cubicBezTo>
                </a:path>
              </a:pathLst>
            </a:custGeom>
            <a:noFill/>
            <a:ln w="947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" name="Forme libre : forme 40">
              <a:extLst>
                <a:ext uri="{FF2B5EF4-FFF2-40B4-BE49-F238E27FC236}">
                  <a16:creationId xmlns:a16="http://schemas.microsoft.com/office/drawing/2014/main" id="{97D1FE9E-1724-34F4-DE6C-C2CEE43BED66}"/>
                </a:ext>
              </a:extLst>
            </p:cNvPr>
            <p:cNvSpPr/>
            <p:nvPr/>
          </p:nvSpPr>
          <p:spPr>
            <a:xfrm>
              <a:off x="5961087" y="5403647"/>
              <a:ext cx="107185" cy="23517"/>
            </a:xfrm>
            <a:custGeom>
              <a:avLst/>
              <a:gdLst>
                <a:gd name="connsiteX0" fmla="*/ 35096 w 107185"/>
                <a:gd name="connsiteY0" fmla="*/ 21097 h 23517"/>
                <a:gd name="connsiteX1" fmla="*/ 32251 w 107185"/>
                <a:gd name="connsiteY1" fmla="*/ 20148 h 23517"/>
                <a:gd name="connsiteX2" fmla="*/ 30353 w 107185"/>
                <a:gd name="connsiteY2" fmla="*/ 18251 h 23517"/>
                <a:gd name="connsiteX3" fmla="*/ 0 w 107185"/>
                <a:gd name="connsiteY3" fmla="*/ 229 h 23517"/>
                <a:gd name="connsiteX4" fmla="*/ 32251 w 107185"/>
                <a:gd name="connsiteY4" fmla="*/ 7817 h 23517"/>
                <a:gd name="connsiteX5" fmla="*/ 39839 w 107185"/>
                <a:gd name="connsiteY5" fmla="*/ 11612 h 23517"/>
                <a:gd name="connsiteX6" fmla="*/ 52170 w 107185"/>
                <a:gd name="connsiteY6" fmla="*/ 10663 h 23517"/>
                <a:gd name="connsiteX7" fmla="*/ 64501 w 107185"/>
                <a:gd name="connsiteY7" fmla="*/ 11612 h 23517"/>
                <a:gd name="connsiteX8" fmla="*/ 84421 w 107185"/>
                <a:gd name="connsiteY8" fmla="*/ 11612 h 23517"/>
                <a:gd name="connsiteX9" fmla="*/ 92958 w 107185"/>
                <a:gd name="connsiteY9" fmla="*/ 11612 h 23517"/>
                <a:gd name="connsiteX10" fmla="*/ 107186 w 107185"/>
                <a:gd name="connsiteY10" fmla="*/ 22994 h 23517"/>
                <a:gd name="connsiteX11" fmla="*/ 93906 w 107185"/>
                <a:gd name="connsiteY11" fmla="*/ 20148 h 23517"/>
                <a:gd name="connsiteX12" fmla="*/ 74935 w 107185"/>
                <a:gd name="connsiteY12" fmla="*/ 18251 h 23517"/>
                <a:gd name="connsiteX13" fmla="*/ 35096 w 107185"/>
                <a:gd name="connsiteY13" fmla="*/ 21097 h 2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7185" h="23517">
                  <a:moveTo>
                    <a:pt x="35096" y="21097"/>
                  </a:moveTo>
                  <a:cubicBezTo>
                    <a:pt x="34148" y="21097"/>
                    <a:pt x="33199" y="21097"/>
                    <a:pt x="32251" y="20148"/>
                  </a:cubicBezTo>
                  <a:cubicBezTo>
                    <a:pt x="31302" y="19200"/>
                    <a:pt x="30353" y="19200"/>
                    <a:pt x="30353" y="18251"/>
                  </a:cubicBezTo>
                  <a:cubicBezTo>
                    <a:pt x="22765" y="8766"/>
                    <a:pt x="12331" y="2126"/>
                    <a:pt x="0" y="229"/>
                  </a:cubicBezTo>
                  <a:cubicBezTo>
                    <a:pt x="11383" y="-720"/>
                    <a:pt x="22765" y="1177"/>
                    <a:pt x="32251" y="7817"/>
                  </a:cubicBezTo>
                  <a:cubicBezTo>
                    <a:pt x="34148" y="9715"/>
                    <a:pt x="36993" y="10663"/>
                    <a:pt x="39839" y="11612"/>
                  </a:cubicBezTo>
                  <a:cubicBezTo>
                    <a:pt x="43633" y="11612"/>
                    <a:pt x="47427" y="11612"/>
                    <a:pt x="52170" y="10663"/>
                  </a:cubicBezTo>
                  <a:cubicBezTo>
                    <a:pt x="56913" y="10663"/>
                    <a:pt x="60707" y="10663"/>
                    <a:pt x="64501" y="11612"/>
                  </a:cubicBezTo>
                  <a:cubicBezTo>
                    <a:pt x="71141" y="12560"/>
                    <a:pt x="77781" y="12560"/>
                    <a:pt x="84421" y="11612"/>
                  </a:cubicBezTo>
                  <a:cubicBezTo>
                    <a:pt x="87266" y="10663"/>
                    <a:pt x="90112" y="10663"/>
                    <a:pt x="92958" y="11612"/>
                  </a:cubicBezTo>
                  <a:cubicBezTo>
                    <a:pt x="98649" y="13508"/>
                    <a:pt x="101495" y="21097"/>
                    <a:pt x="107186" y="22994"/>
                  </a:cubicBezTo>
                  <a:cubicBezTo>
                    <a:pt x="102443" y="24891"/>
                    <a:pt x="98649" y="21097"/>
                    <a:pt x="93906" y="20148"/>
                  </a:cubicBezTo>
                  <a:cubicBezTo>
                    <a:pt x="87266" y="19200"/>
                    <a:pt x="81575" y="18251"/>
                    <a:pt x="74935" y="18251"/>
                  </a:cubicBezTo>
                  <a:cubicBezTo>
                    <a:pt x="61656" y="19200"/>
                    <a:pt x="48376" y="21097"/>
                    <a:pt x="35096" y="21097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" name="Forme libre : forme 41">
              <a:extLst>
                <a:ext uri="{FF2B5EF4-FFF2-40B4-BE49-F238E27FC236}">
                  <a16:creationId xmlns:a16="http://schemas.microsoft.com/office/drawing/2014/main" id="{455D1EF3-85FE-B172-43FA-873DC8F19213}"/>
                </a:ext>
              </a:extLst>
            </p:cNvPr>
            <p:cNvSpPr/>
            <p:nvPr/>
          </p:nvSpPr>
          <p:spPr>
            <a:xfrm>
              <a:off x="5962036" y="5145871"/>
              <a:ext cx="18909" cy="64501"/>
            </a:xfrm>
            <a:custGeom>
              <a:avLst/>
              <a:gdLst>
                <a:gd name="connsiteX0" fmla="*/ 0 w 18909"/>
                <a:gd name="connsiteY0" fmla="*/ 0 h 64501"/>
                <a:gd name="connsiteX1" fmla="*/ 8537 w 18909"/>
                <a:gd name="connsiteY1" fmla="*/ 40787 h 64501"/>
                <a:gd name="connsiteX2" fmla="*/ 9485 w 18909"/>
                <a:gd name="connsiteY2" fmla="*/ 48376 h 64501"/>
                <a:gd name="connsiteX3" fmla="*/ 948 w 18909"/>
                <a:gd name="connsiteY3" fmla="*/ 64501 h 64501"/>
                <a:gd name="connsiteX4" fmla="*/ 18022 w 18909"/>
                <a:gd name="connsiteY4" fmla="*/ 57861 h 64501"/>
                <a:gd name="connsiteX5" fmla="*/ 14228 w 18909"/>
                <a:gd name="connsiteY5" fmla="*/ 40787 h 64501"/>
                <a:gd name="connsiteX6" fmla="*/ 0 w 18909"/>
                <a:gd name="connsiteY6" fmla="*/ 0 h 6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909" h="64501">
                  <a:moveTo>
                    <a:pt x="0" y="0"/>
                  </a:moveTo>
                  <a:lnTo>
                    <a:pt x="8537" y="40787"/>
                  </a:lnTo>
                  <a:cubicBezTo>
                    <a:pt x="9485" y="43633"/>
                    <a:pt x="9485" y="45530"/>
                    <a:pt x="9485" y="48376"/>
                  </a:cubicBezTo>
                  <a:cubicBezTo>
                    <a:pt x="8537" y="55016"/>
                    <a:pt x="5691" y="60707"/>
                    <a:pt x="948" y="64501"/>
                  </a:cubicBezTo>
                  <a:cubicBezTo>
                    <a:pt x="4743" y="62604"/>
                    <a:pt x="15177" y="61656"/>
                    <a:pt x="18022" y="57861"/>
                  </a:cubicBezTo>
                  <a:cubicBezTo>
                    <a:pt x="20868" y="54067"/>
                    <a:pt x="16125" y="44582"/>
                    <a:pt x="14228" y="40787"/>
                  </a:cubicBezTo>
                  <a:cubicBezTo>
                    <a:pt x="11383" y="27508"/>
                    <a:pt x="2846" y="14228"/>
                    <a:pt x="0" y="0"/>
                  </a:cubicBezTo>
                  <a:close/>
                </a:path>
              </a:pathLst>
            </a:custGeom>
            <a:solidFill>
              <a:srgbClr val="333333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D22B0CCB-8192-9AD0-63D4-3A2C25DE9CD8}"/>
              </a:ext>
            </a:extLst>
          </p:cNvPr>
          <p:cNvGrpSpPr/>
          <p:nvPr/>
        </p:nvGrpSpPr>
        <p:grpSpPr>
          <a:xfrm>
            <a:off x="622312" y="1771669"/>
            <a:ext cx="2125545" cy="4257439"/>
            <a:chOff x="385261" y="210146"/>
            <a:chExt cx="2855318" cy="5719165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5A4DBA43-99D6-4E20-1618-9D7CA69ECD21}"/>
                </a:ext>
              </a:extLst>
            </p:cNvPr>
            <p:cNvSpPr/>
            <p:nvPr/>
          </p:nvSpPr>
          <p:spPr>
            <a:xfrm>
              <a:off x="385261" y="212051"/>
              <a:ext cx="2853413" cy="5717260"/>
            </a:xfrm>
            <a:custGeom>
              <a:avLst/>
              <a:gdLst>
                <a:gd name="connsiteX0" fmla="*/ 1888190 w 2853413"/>
                <a:gd name="connsiteY0" fmla="*/ 550901 h 5717260"/>
                <a:gd name="connsiteX1" fmla="*/ 1869140 w 2853413"/>
                <a:gd name="connsiteY1" fmla="*/ 356591 h 5717260"/>
                <a:gd name="connsiteX2" fmla="*/ 1457660 w 2853413"/>
                <a:gd name="connsiteY2" fmla="*/ 4166 h 5717260"/>
                <a:gd name="connsiteX3" fmla="*/ 1005222 w 2853413"/>
                <a:gd name="connsiteY3" fmla="*/ 154661 h 5717260"/>
                <a:gd name="connsiteX4" fmla="*/ 968075 w 2853413"/>
                <a:gd name="connsiteY4" fmla="*/ 143231 h 5717260"/>
                <a:gd name="connsiteX5" fmla="*/ 926165 w 2853413"/>
                <a:gd name="connsiteY5" fmla="*/ 140373 h 5717260"/>
                <a:gd name="connsiteX6" fmla="*/ 872825 w 2853413"/>
                <a:gd name="connsiteY6" fmla="*/ 107988 h 5717260"/>
                <a:gd name="connsiteX7" fmla="*/ 825200 w 2853413"/>
                <a:gd name="connsiteY7" fmla="*/ 105131 h 5717260"/>
                <a:gd name="connsiteX8" fmla="*/ 735665 w 2853413"/>
                <a:gd name="connsiteY8" fmla="*/ 158471 h 5717260"/>
                <a:gd name="connsiteX9" fmla="*/ 703280 w 2853413"/>
                <a:gd name="connsiteY9" fmla="*/ 208001 h 5717260"/>
                <a:gd name="connsiteX10" fmla="*/ 696612 w 2853413"/>
                <a:gd name="connsiteY10" fmla="*/ 253721 h 5717260"/>
                <a:gd name="connsiteX11" fmla="*/ 668037 w 2853413"/>
                <a:gd name="connsiteY11" fmla="*/ 296583 h 5717260"/>
                <a:gd name="connsiteX12" fmla="*/ 679467 w 2853413"/>
                <a:gd name="connsiteY12" fmla="*/ 338493 h 5717260"/>
                <a:gd name="connsiteX13" fmla="*/ 684230 w 2853413"/>
                <a:gd name="connsiteY13" fmla="*/ 391833 h 5717260"/>
                <a:gd name="connsiteX14" fmla="*/ 710900 w 2853413"/>
                <a:gd name="connsiteY14" fmla="*/ 447078 h 5717260"/>
                <a:gd name="connsiteX15" fmla="*/ 717567 w 2853413"/>
                <a:gd name="connsiteY15" fmla="*/ 482321 h 5717260"/>
                <a:gd name="connsiteX16" fmla="*/ 727092 w 2853413"/>
                <a:gd name="connsiteY16" fmla="*/ 510896 h 5717260"/>
                <a:gd name="connsiteX17" fmla="*/ 805197 w 2853413"/>
                <a:gd name="connsiteY17" fmla="*/ 527088 h 5717260"/>
                <a:gd name="connsiteX18" fmla="*/ 860442 w 2853413"/>
                <a:gd name="connsiteY18" fmla="*/ 575666 h 5717260"/>
                <a:gd name="connsiteX19" fmla="*/ 1126190 w 2853413"/>
                <a:gd name="connsiteY19" fmla="*/ 953808 h 5717260"/>
                <a:gd name="connsiteX20" fmla="*/ 1053800 w 2853413"/>
                <a:gd name="connsiteY20" fmla="*/ 1337666 h 5717260"/>
                <a:gd name="connsiteX21" fmla="*/ 733760 w 2853413"/>
                <a:gd name="connsiteY21" fmla="*/ 1499591 h 5717260"/>
                <a:gd name="connsiteX22" fmla="*/ 639462 w 2853413"/>
                <a:gd name="connsiteY22" fmla="*/ 1511021 h 5717260"/>
                <a:gd name="connsiteX23" fmla="*/ 514685 w 2853413"/>
                <a:gd name="connsiteY23" fmla="*/ 1563408 h 5717260"/>
                <a:gd name="connsiteX24" fmla="*/ 313707 w 2853413"/>
                <a:gd name="connsiteY24" fmla="*/ 1969173 h 5717260"/>
                <a:gd name="connsiteX25" fmla="*/ 297515 w 2853413"/>
                <a:gd name="connsiteY25" fmla="*/ 2554008 h 5717260"/>
                <a:gd name="connsiteX26" fmla="*/ 256557 w 2853413"/>
                <a:gd name="connsiteY26" fmla="*/ 2908338 h 5717260"/>
                <a:gd name="connsiteX27" fmla="*/ 212742 w 2853413"/>
                <a:gd name="connsiteY27" fmla="*/ 3111221 h 5717260"/>
                <a:gd name="connsiteX28" fmla="*/ 111777 w 2853413"/>
                <a:gd name="connsiteY28" fmla="*/ 3792258 h 5717260"/>
                <a:gd name="connsiteX29" fmla="*/ 75582 w 2853413"/>
                <a:gd name="connsiteY29" fmla="*/ 4170401 h 5717260"/>
                <a:gd name="connsiteX30" fmla="*/ 28910 w 2853413"/>
                <a:gd name="connsiteY30" fmla="*/ 4465676 h 5717260"/>
                <a:gd name="connsiteX31" fmla="*/ 335 w 2853413"/>
                <a:gd name="connsiteY31" fmla="*/ 4564736 h 5717260"/>
                <a:gd name="connsiteX32" fmla="*/ 20337 w 2853413"/>
                <a:gd name="connsiteY32" fmla="*/ 4641888 h 5717260"/>
                <a:gd name="connsiteX33" fmla="*/ 80345 w 2853413"/>
                <a:gd name="connsiteY33" fmla="*/ 4824768 h 5717260"/>
                <a:gd name="connsiteX34" fmla="*/ 181310 w 2853413"/>
                <a:gd name="connsiteY34" fmla="*/ 4883823 h 5717260"/>
                <a:gd name="connsiteX35" fmla="*/ 229887 w 2853413"/>
                <a:gd name="connsiteY35" fmla="*/ 4900016 h 5717260"/>
                <a:gd name="connsiteX36" fmla="*/ 236555 w 2853413"/>
                <a:gd name="connsiteY36" fmla="*/ 4885729 h 5717260"/>
                <a:gd name="connsiteX37" fmla="*/ 295610 w 2853413"/>
                <a:gd name="connsiteY37" fmla="*/ 4910493 h 5717260"/>
                <a:gd name="connsiteX38" fmla="*/ 282275 w 2853413"/>
                <a:gd name="connsiteY38" fmla="*/ 4835246 h 5717260"/>
                <a:gd name="connsiteX39" fmla="*/ 322280 w 2853413"/>
                <a:gd name="connsiteY39" fmla="*/ 4833341 h 5717260"/>
                <a:gd name="connsiteX40" fmla="*/ 290847 w 2853413"/>
                <a:gd name="connsiteY40" fmla="*/ 4792384 h 5717260"/>
                <a:gd name="connsiteX41" fmla="*/ 219410 w 2853413"/>
                <a:gd name="connsiteY41" fmla="*/ 4793336 h 5717260"/>
                <a:gd name="connsiteX42" fmla="*/ 174642 w 2853413"/>
                <a:gd name="connsiteY42" fmla="*/ 4757141 h 5717260"/>
                <a:gd name="connsiteX43" fmla="*/ 163212 w 2853413"/>
                <a:gd name="connsiteY43" fmla="*/ 4690466 h 5717260"/>
                <a:gd name="connsiteX44" fmla="*/ 167975 w 2853413"/>
                <a:gd name="connsiteY44" fmla="*/ 4569498 h 5717260"/>
                <a:gd name="connsiteX45" fmla="*/ 242270 w 2853413"/>
                <a:gd name="connsiteY45" fmla="*/ 4536161 h 5717260"/>
                <a:gd name="connsiteX46" fmla="*/ 282275 w 2853413"/>
                <a:gd name="connsiteY46" fmla="*/ 4620933 h 5717260"/>
                <a:gd name="connsiteX47" fmla="*/ 309897 w 2853413"/>
                <a:gd name="connsiteY47" fmla="*/ 4730471 h 5717260"/>
                <a:gd name="connsiteX48" fmla="*/ 384192 w 2853413"/>
                <a:gd name="connsiteY48" fmla="*/ 4753331 h 5717260"/>
                <a:gd name="connsiteX49" fmla="*/ 380382 w 2853413"/>
                <a:gd name="connsiteY49" fmla="*/ 4669511 h 5717260"/>
                <a:gd name="connsiteX50" fmla="*/ 369905 w 2853413"/>
                <a:gd name="connsiteY50" fmla="*/ 4601883 h 5717260"/>
                <a:gd name="connsiteX51" fmla="*/ 335615 w 2853413"/>
                <a:gd name="connsiteY51" fmla="*/ 4483773 h 5717260"/>
                <a:gd name="connsiteX52" fmla="*/ 304182 w 2853413"/>
                <a:gd name="connsiteY52" fmla="*/ 4378046 h 5717260"/>
                <a:gd name="connsiteX53" fmla="*/ 255605 w 2853413"/>
                <a:gd name="connsiteY53" fmla="*/ 4249458 h 5717260"/>
                <a:gd name="connsiteX54" fmla="*/ 234650 w 2853413"/>
                <a:gd name="connsiteY54" fmla="*/ 4179926 h 5717260"/>
                <a:gd name="connsiteX55" fmla="*/ 492777 w 2853413"/>
                <a:gd name="connsiteY55" fmla="*/ 3497936 h 5717260"/>
                <a:gd name="connsiteX56" fmla="*/ 593742 w 2853413"/>
                <a:gd name="connsiteY56" fmla="*/ 3147416 h 5717260"/>
                <a:gd name="connsiteX57" fmla="*/ 642320 w 2853413"/>
                <a:gd name="connsiteY57" fmla="*/ 2818803 h 5717260"/>
                <a:gd name="connsiteX58" fmla="*/ 688040 w 2853413"/>
                <a:gd name="connsiteY58" fmla="*/ 2558771 h 5717260"/>
                <a:gd name="connsiteX59" fmla="*/ 724235 w 2853413"/>
                <a:gd name="connsiteY59" fmla="*/ 2604491 h 5717260"/>
                <a:gd name="connsiteX60" fmla="*/ 806150 w 2853413"/>
                <a:gd name="connsiteY60" fmla="*/ 3098838 h 5717260"/>
                <a:gd name="connsiteX61" fmla="*/ 823295 w 2853413"/>
                <a:gd name="connsiteY61" fmla="*/ 3218853 h 5717260"/>
                <a:gd name="connsiteX62" fmla="*/ 542307 w 2853413"/>
                <a:gd name="connsiteY62" fmla="*/ 3868458 h 5717260"/>
                <a:gd name="connsiteX63" fmla="*/ 464202 w 2853413"/>
                <a:gd name="connsiteY63" fmla="*/ 4099916 h 5717260"/>
                <a:gd name="connsiteX64" fmla="*/ 504207 w 2853413"/>
                <a:gd name="connsiteY64" fmla="*/ 5717261 h 5717260"/>
                <a:gd name="connsiteX65" fmla="*/ 1102377 w 2853413"/>
                <a:gd name="connsiteY65" fmla="*/ 5717261 h 5717260"/>
                <a:gd name="connsiteX66" fmla="*/ 1260492 w 2853413"/>
                <a:gd name="connsiteY66" fmla="*/ 4561879 h 5717260"/>
                <a:gd name="connsiteX67" fmla="*/ 1460517 w 2853413"/>
                <a:gd name="connsiteY67" fmla="*/ 4536161 h 5717260"/>
                <a:gd name="connsiteX68" fmla="*/ 1792940 w 2853413"/>
                <a:gd name="connsiteY68" fmla="*/ 5717261 h 5717260"/>
                <a:gd name="connsiteX69" fmla="*/ 2382537 w 2853413"/>
                <a:gd name="connsiteY69" fmla="*/ 5717261 h 5717260"/>
                <a:gd name="connsiteX70" fmla="*/ 2198705 w 2853413"/>
                <a:gd name="connsiteY70" fmla="*/ 3920846 h 5717260"/>
                <a:gd name="connsiteX71" fmla="*/ 2043447 w 2853413"/>
                <a:gd name="connsiteY71" fmla="*/ 3397923 h 5717260"/>
                <a:gd name="connsiteX72" fmla="*/ 1975820 w 2853413"/>
                <a:gd name="connsiteY72" fmla="*/ 3167418 h 5717260"/>
                <a:gd name="connsiteX73" fmla="*/ 2079642 w 2853413"/>
                <a:gd name="connsiteY73" fmla="*/ 2575916 h 5717260"/>
                <a:gd name="connsiteX74" fmla="*/ 2246330 w 2853413"/>
                <a:gd name="connsiteY74" fmla="*/ 3316961 h 5717260"/>
                <a:gd name="connsiteX75" fmla="*/ 2520650 w 2853413"/>
                <a:gd name="connsiteY75" fmla="*/ 3936086 h 5717260"/>
                <a:gd name="connsiteX76" fmla="*/ 2564465 w 2853413"/>
                <a:gd name="connsiteY76" fmla="*/ 4154208 h 5717260"/>
                <a:gd name="connsiteX77" fmla="*/ 2525412 w 2853413"/>
                <a:gd name="connsiteY77" fmla="*/ 4290416 h 5717260"/>
                <a:gd name="connsiteX78" fmla="*/ 2521602 w 2853413"/>
                <a:gd name="connsiteY78" fmla="*/ 4451388 h 5717260"/>
                <a:gd name="connsiteX79" fmla="*/ 2525412 w 2853413"/>
                <a:gd name="connsiteY79" fmla="*/ 4561879 h 5717260"/>
                <a:gd name="connsiteX80" fmla="*/ 2533985 w 2853413"/>
                <a:gd name="connsiteY80" fmla="*/ 4628554 h 5717260"/>
                <a:gd name="connsiteX81" fmla="*/ 2540652 w 2853413"/>
                <a:gd name="connsiteY81" fmla="*/ 4687609 h 5717260"/>
                <a:gd name="connsiteX82" fmla="*/ 2618757 w 2853413"/>
                <a:gd name="connsiteY82" fmla="*/ 4587596 h 5717260"/>
                <a:gd name="connsiteX83" fmla="*/ 2623520 w 2853413"/>
                <a:gd name="connsiteY83" fmla="*/ 4478058 h 5717260"/>
                <a:gd name="connsiteX84" fmla="*/ 2656857 w 2853413"/>
                <a:gd name="connsiteY84" fmla="*/ 4476154 h 5717260"/>
                <a:gd name="connsiteX85" fmla="*/ 2674955 w 2853413"/>
                <a:gd name="connsiteY85" fmla="*/ 4548543 h 5717260"/>
                <a:gd name="connsiteX86" fmla="*/ 2674955 w 2853413"/>
                <a:gd name="connsiteY86" fmla="*/ 4664748 h 5717260"/>
                <a:gd name="connsiteX87" fmla="*/ 2649237 w 2853413"/>
                <a:gd name="connsiteY87" fmla="*/ 4743806 h 5717260"/>
                <a:gd name="connsiteX88" fmla="*/ 2654952 w 2853413"/>
                <a:gd name="connsiteY88" fmla="*/ 4837151 h 5717260"/>
                <a:gd name="connsiteX89" fmla="*/ 2676860 w 2853413"/>
                <a:gd name="connsiteY89" fmla="*/ 4798098 h 5717260"/>
                <a:gd name="connsiteX90" fmla="*/ 2726390 w 2853413"/>
                <a:gd name="connsiteY90" fmla="*/ 4759998 h 5717260"/>
                <a:gd name="connsiteX91" fmla="*/ 2746392 w 2853413"/>
                <a:gd name="connsiteY91" fmla="*/ 4760951 h 5717260"/>
                <a:gd name="connsiteX92" fmla="*/ 2748297 w 2853413"/>
                <a:gd name="connsiteY92" fmla="*/ 4758093 h 5717260"/>
                <a:gd name="connsiteX93" fmla="*/ 2835927 w 2853413"/>
                <a:gd name="connsiteY93" fmla="*/ 4672368 h 5717260"/>
                <a:gd name="connsiteX94" fmla="*/ 2852120 w 2853413"/>
                <a:gd name="connsiteY94" fmla="*/ 4519016 h 5717260"/>
                <a:gd name="connsiteX95" fmla="*/ 2830212 w 2853413"/>
                <a:gd name="connsiteY95" fmla="*/ 4379951 h 5717260"/>
                <a:gd name="connsiteX96" fmla="*/ 2774015 w 2853413"/>
                <a:gd name="connsiteY96" fmla="*/ 4222788 h 5717260"/>
                <a:gd name="connsiteX97" fmla="*/ 2767347 w 2853413"/>
                <a:gd name="connsiteY97" fmla="*/ 4122776 h 5717260"/>
                <a:gd name="connsiteX98" fmla="*/ 2750202 w 2853413"/>
                <a:gd name="connsiteY98" fmla="*/ 4061816 h 5717260"/>
                <a:gd name="connsiteX99" fmla="*/ 2670192 w 2853413"/>
                <a:gd name="connsiteY99" fmla="*/ 3590328 h 5717260"/>
                <a:gd name="connsiteX100" fmla="*/ 2602565 w 2853413"/>
                <a:gd name="connsiteY100" fmla="*/ 3133128 h 5717260"/>
                <a:gd name="connsiteX101" fmla="*/ 2544462 w 2853413"/>
                <a:gd name="connsiteY101" fmla="*/ 2873096 h 5717260"/>
                <a:gd name="connsiteX102" fmla="*/ 2415875 w 2853413"/>
                <a:gd name="connsiteY102" fmla="*/ 1857731 h 5717260"/>
                <a:gd name="connsiteX103" fmla="*/ 2249187 w 2853413"/>
                <a:gd name="connsiteY103" fmla="*/ 1512926 h 5717260"/>
                <a:gd name="connsiteX104" fmla="*/ 2144412 w 2853413"/>
                <a:gd name="connsiteY104" fmla="*/ 1451966 h 5717260"/>
                <a:gd name="connsiteX105" fmla="*/ 2056782 w 2853413"/>
                <a:gd name="connsiteY105" fmla="*/ 1432916 h 5717260"/>
                <a:gd name="connsiteX106" fmla="*/ 1742457 w 2853413"/>
                <a:gd name="connsiteY106" fmla="*/ 1376718 h 5717260"/>
                <a:gd name="connsiteX107" fmla="*/ 1594820 w 2853413"/>
                <a:gd name="connsiteY107" fmla="*/ 1253846 h 5717260"/>
                <a:gd name="connsiteX108" fmla="*/ 1591010 w 2853413"/>
                <a:gd name="connsiteY108" fmla="*/ 1171931 h 5717260"/>
                <a:gd name="connsiteX109" fmla="*/ 1717692 w 2853413"/>
                <a:gd name="connsiteY109" fmla="*/ 1085253 h 5717260"/>
                <a:gd name="connsiteX110" fmla="*/ 1852947 w 2853413"/>
                <a:gd name="connsiteY110" fmla="*/ 1063346 h 5717260"/>
                <a:gd name="connsiteX111" fmla="*/ 1906287 w 2853413"/>
                <a:gd name="connsiteY111" fmla="*/ 962381 h 5717260"/>
                <a:gd name="connsiteX112" fmla="*/ 1908192 w 2853413"/>
                <a:gd name="connsiteY112" fmla="*/ 927138 h 5717260"/>
                <a:gd name="connsiteX113" fmla="*/ 1935815 w 2853413"/>
                <a:gd name="connsiteY113" fmla="*/ 902373 h 5717260"/>
                <a:gd name="connsiteX114" fmla="*/ 1924385 w 2853413"/>
                <a:gd name="connsiteY114" fmla="*/ 862368 h 5717260"/>
                <a:gd name="connsiteX115" fmla="*/ 1950102 w 2853413"/>
                <a:gd name="connsiteY115" fmla="*/ 836651 h 5717260"/>
                <a:gd name="connsiteX116" fmla="*/ 1945340 w 2853413"/>
                <a:gd name="connsiteY116" fmla="*/ 812838 h 5717260"/>
                <a:gd name="connsiteX117" fmla="*/ 1935815 w 2853413"/>
                <a:gd name="connsiteY117" fmla="*/ 770928 h 5717260"/>
                <a:gd name="connsiteX118" fmla="*/ 1999632 w 2853413"/>
                <a:gd name="connsiteY118" fmla="*/ 713778 h 5717260"/>
                <a:gd name="connsiteX119" fmla="*/ 1980582 w 2853413"/>
                <a:gd name="connsiteY119" fmla="*/ 645198 h 5717260"/>
                <a:gd name="connsiteX120" fmla="*/ 1888190 w 2853413"/>
                <a:gd name="connsiteY120" fmla="*/ 550901 h 571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853413" h="5717260">
                  <a:moveTo>
                    <a:pt x="1888190" y="550901"/>
                  </a:moveTo>
                  <a:cubicBezTo>
                    <a:pt x="1865330" y="516611"/>
                    <a:pt x="1898667" y="449936"/>
                    <a:pt x="1869140" y="356591"/>
                  </a:cubicBezTo>
                  <a:cubicBezTo>
                    <a:pt x="1839612" y="263246"/>
                    <a:pt x="1790082" y="44171"/>
                    <a:pt x="1457660" y="4166"/>
                  </a:cubicBezTo>
                  <a:cubicBezTo>
                    <a:pt x="1377650" y="-5359"/>
                    <a:pt x="1191912" y="-12979"/>
                    <a:pt x="1005222" y="154661"/>
                  </a:cubicBezTo>
                  <a:cubicBezTo>
                    <a:pt x="1005222" y="154661"/>
                    <a:pt x="998555" y="139421"/>
                    <a:pt x="968075" y="143231"/>
                  </a:cubicBezTo>
                  <a:cubicBezTo>
                    <a:pt x="937595" y="147041"/>
                    <a:pt x="941405" y="151803"/>
                    <a:pt x="926165" y="140373"/>
                  </a:cubicBezTo>
                  <a:cubicBezTo>
                    <a:pt x="910925" y="128943"/>
                    <a:pt x="897590" y="107036"/>
                    <a:pt x="872825" y="107988"/>
                  </a:cubicBezTo>
                  <a:cubicBezTo>
                    <a:pt x="848060" y="108941"/>
                    <a:pt x="860442" y="100368"/>
                    <a:pt x="825200" y="105131"/>
                  </a:cubicBezTo>
                  <a:cubicBezTo>
                    <a:pt x="789957" y="109893"/>
                    <a:pt x="762335" y="129896"/>
                    <a:pt x="735665" y="158471"/>
                  </a:cubicBezTo>
                  <a:cubicBezTo>
                    <a:pt x="708995" y="187046"/>
                    <a:pt x="705185" y="183236"/>
                    <a:pt x="703280" y="208001"/>
                  </a:cubicBezTo>
                  <a:cubicBezTo>
                    <a:pt x="701375" y="232766"/>
                    <a:pt x="720425" y="237528"/>
                    <a:pt x="696612" y="253721"/>
                  </a:cubicBezTo>
                  <a:cubicBezTo>
                    <a:pt x="672800" y="269913"/>
                    <a:pt x="657560" y="276581"/>
                    <a:pt x="668037" y="296583"/>
                  </a:cubicBezTo>
                  <a:cubicBezTo>
                    <a:pt x="678515" y="316586"/>
                    <a:pt x="682325" y="317538"/>
                    <a:pt x="679467" y="338493"/>
                  </a:cubicBezTo>
                  <a:cubicBezTo>
                    <a:pt x="676610" y="359448"/>
                    <a:pt x="670895" y="366116"/>
                    <a:pt x="684230" y="391833"/>
                  </a:cubicBezTo>
                  <a:cubicBezTo>
                    <a:pt x="697565" y="417551"/>
                    <a:pt x="706137" y="425171"/>
                    <a:pt x="710900" y="447078"/>
                  </a:cubicBezTo>
                  <a:cubicBezTo>
                    <a:pt x="715662" y="468986"/>
                    <a:pt x="721377" y="468033"/>
                    <a:pt x="717567" y="482321"/>
                  </a:cubicBezTo>
                  <a:cubicBezTo>
                    <a:pt x="713757" y="496608"/>
                    <a:pt x="708042" y="512801"/>
                    <a:pt x="727092" y="510896"/>
                  </a:cubicBezTo>
                  <a:cubicBezTo>
                    <a:pt x="746142" y="508991"/>
                    <a:pt x="790910" y="503276"/>
                    <a:pt x="805197" y="527088"/>
                  </a:cubicBezTo>
                  <a:cubicBezTo>
                    <a:pt x="819485" y="550901"/>
                    <a:pt x="835677" y="577571"/>
                    <a:pt x="860442" y="575666"/>
                  </a:cubicBezTo>
                  <a:cubicBezTo>
                    <a:pt x="860442" y="575666"/>
                    <a:pt x="904257" y="894753"/>
                    <a:pt x="1126190" y="953808"/>
                  </a:cubicBezTo>
                  <a:cubicBezTo>
                    <a:pt x="1126190" y="953808"/>
                    <a:pt x="1164290" y="1221461"/>
                    <a:pt x="1053800" y="1337666"/>
                  </a:cubicBezTo>
                  <a:cubicBezTo>
                    <a:pt x="1013795" y="1379576"/>
                    <a:pt x="786147" y="1483398"/>
                    <a:pt x="733760" y="1499591"/>
                  </a:cubicBezTo>
                  <a:cubicBezTo>
                    <a:pt x="681372" y="1515783"/>
                    <a:pt x="665180" y="1505306"/>
                    <a:pt x="639462" y="1511021"/>
                  </a:cubicBezTo>
                  <a:cubicBezTo>
                    <a:pt x="613745" y="1516736"/>
                    <a:pt x="559452" y="1545311"/>
                    <a:pt x="514685" y="1563408"/>
                  </a:cubicBezTo>
                  <a:cubicBezTo>
                    <a:pt x="469917" y="1581506"/>
                    <a:pt x="352760" y="1635798"/>
                    <a:pt x="313707" y="1969173"/>
                  </a:cubicBezTo>
                  <a:cubicBezTo>
                    <a:pt x="307040" y="2022513"/>
                    <a:pt x="301325" y="2482571"/>
                    <a:pt x="297515" y="2554008"/>
                  </a:cubicBezTo>
                  <a:cubicBezTo>
                    <a:pt x="293705" y="2625446"/>
                    <a:pt x="261320" y="2864523"/>
                    <a:pt x="256557" y="2908338"/>
                  </a:cubicBezTo>
                  <a:cubicBezTo>
                    <a:pt x="251795" y="2952153"/>
                    <a:pt x="237507" y="2999778"/>
                    <a:pt x="212742" y="3111221"/>
                  </a:cubicBezTo>
                  <a:cubicBezTo>
                    <a:pt x="187977" y="3222663"/>
                    <a:pt x="124160" y="3493173"/>
                    <a:pt x="111777" y="3792258"/>
                  </a:cubicBezTo>
                  <a:cubicBezTo>
                    <a:pt x="99395" y="4091343"/>
                    <a:pt x="81297" y="4129443"/>
                    <a:pt x="75582" y="4170401"/>
                  </a:cubicBezTo>
                  <a:cubicBezTo>
                    <a:pt x="69867" y="4211358"/>
                    <a:pt x="40340" y="4414241"/>
                    <a:pt x="28910" y="4465676"/>
                  </a:cubicBezTo>
                  <a:cubicBezTo>
                    <a:pt x="17480" y="4517111"/>
                    <a:pt x="3192" y="4546638"/>
                    <a:pt x="335" y="4564736"/>
                  </a:cubicBezTo>
                  <a:cubicBezTo>
                    <a:pt x="-2523" y="4582833"/>
                    <a:pt x="13670" y="4620933"/>
                    <a:pt x="20337" y="4641888"/>
                  </a:cubicBezTo>
                  <a:cubicBezTo>
                    <a:pt x="27005" y="4662843"/>
                    <a:pt x="67010" y="4800956"/>
                    <a:pt x="80345" y="4824768"/>
                  </a:cubicBezTo>
                  <a:cubicBezTo>
                    <a:pt x="93680" y="4848581"/>
                    <a:pt x="164165" y="4873346"/>
                    <a:pt x="181310" y="4883823"/>
                  </a:cubicBezTo>
                  <a:cubicBezTo>
                    <a:pt x="198455" y="4894301"/>
                    <a:pt x="223220" y="4901921"/>
                    <a:pt x="229887" y="4900016"/>
                  </a:cubicBezTo>
                  <a:cubicBezTo>
                    <a:pt x="236555" y="4898111"/>
                    <a:pt x="236555" y="4885729"/>
                    <a:pt x="236555" y="4885729"/>
                  </a:cubicBezTo>
                  <a:cubicBezTo>
                    <a:pt x="236555" y="4885729"/>
                    <a:pt x="289895" y="4907636"/>
                    <a:pt x="295610" y="4910493"/>
                  </a:cubicBezTo>
                  <a:cubicBezTo>
                    <a:pt x="301325" y="4913351"/>
                    <a:pt x="326090" y="4875251"/>
                    <a:pt x="282275" y="4835246"/>
                  </a:cubicBezTo>
                  <a:cubicBezTo>
                    <a:pt x="282275" y="4835246"/>
                    <a:pt x="317517" y="4834293"/>
                    <a:pt x="322280" y="4833341"/>
                  </a:cubicBezTo>
                  <a:cubicBezTo>
                    <a:pt x="327042" y="4832388"/>
                    <a:pt x="324185" y="4797146"/>
                    <a:pt x="290847" y="4792384"/>
                  </a:cubicBezTo>
                  <a:cubicBezTo>
                    <a:pt x="267035" y="4789526"/>
                    <a:pt x="243222" y="4790479"/>
                    <a:pt x="219410" y="4793336"/>
                  </a:cubicBezTo>
                  <a:cubicBezTo>
                    <a:pt x="219410" y="4793336"/>
                    <a:pt x="193692" y="4761904"/>
                    <a:pt x="174642" y="4757141"/>
                  </a:cubicBezTo>
                  <a:cubicBezTo>
                    <a:pt x="174642" y="4757141"/>
                    <a:pt x="178452" y="4710468"/>
                    <a:pt x="163212" y="4690466"/>
                  </a:cubicBezTo>
                  <a:cubicBezTo>
                    <a:pt x="147972" y="4670463"/>
                    <a:pt x="176547" y="4615218"/>
                    <a:pt x="167975" y="4569498"/>
                  </a:cubicBezTo>
                  <a:cubicBezTo>
                    <a:pt x="167975" y="4569498"/>
                    <a:pt x="224172" y="4561879"/>
                    <a:pt x="242270" y="4536161"/>
                  </a:cubicBezTo>
                  <a:cubicBezTo>
                    <a:pt x="257510" y="4563783"/>
                    <a:pt x="270845" y="4592358"/>
                    <a:pt x="282275" y="4620933"/>
                  </a:cubicBezTo>
                  <a:cubicBezTo>
                    <a:pt x="288942" y="4641888"/>
                    <a:pt x="294657" y="4705706"/>
                    <a:pt x="309897" y="4730471"/>
                  </a:cubicBezTo>
                  <a:cubicBezTo>
                    <a:pt x="325137" y="4755236"/>
                    <a:pt x="363237" y="4773334"/>
                    <a:pt x="384192" y="4753331"/>
                  </a:cubicBezTo>
                  <a:cubicBezTo>
                    <a:pt x="384192" y="4753331"/>
                    <a:pt x="381335" y="4692371"/>
                    <a:pt x="380382" y="4669511"/>
                  </a:cubicBezTo>
                  <a:cubicBezTo>
                    <a:pt x="379430" y="4646651"/>
                    <a:pt x="378477" y="4619981"/>
                    <a:pt x="369905" y="4601883"/>
                  </a:cubicBezTo>
                  <a:cubicBezTo>
                    <a:pt x="356570" y="4562831"/>
                    <a:pt x="345140" y="4523779"/>
                    <a:pt x="335615" y="4483773"/>
                  </a:cubicBezTo>
                  <a:cubicBezTo>
                    <a:pt x="329900" y="4456151"/>
                    <a:pt x="311802" y="4418051"/>
                    <a:pt x="304182" y="4378046"/>
                  </a:cubicBezTo>
                  <a:cubicBezTo>
                    <a:pt x="293705" y="4333279"/>
                    <a:pt x="277512" y="4289463"/>
                    <a:pt x="255605" y="4249458"/>
                  </a:cubicBezTo>
                  <a:cubicBezTo>
                    <a:pt x="238460" y="4220883"/>
                    <a:pt x="229887" y="4206596"/>
                    <a:pt x="234650" y="4179926"/>
                  </a:cubicBezTo>
                  <a:cubicBezTo>
                    <a:pt x="239412" y="4153256"/>
                    <a:pt x="449915" y="3592233"/>
                    <a:pt x="492777" y="3497936"/>
                  </a:cubicBezTo>
                  <a:cubicBezTo>
                    <a:pt x="535640" y="3403638"/>
                    <a:pt x="587075" y="3220758"/>
                    <a:pt x="593742" y="3147416"/>
                  </a:cubicBezTo>
                  <a:cubicBezTo>
                    <a:pt x="600410" y="3074073"/>
                    <a:pt x="637557" y="2874048"/>
                    <a:pt x="642320" y="2818803"/>
                  </a:cubicBezTo>
                  <a:cubicBezTo>
                    <a:pt x="647082" y="2763558"/>
                    <a:pt x="688040" y="2558771"/>
                    <a:pt x="688040" y="2558771"/>
                  </a:cubicBezTo>
                  <a:cubicBezTo>
                    <a:pt x="699470" y="2574963"/>
                    <a:pt x="710900" y="2589251"/>
                    <a:pt x="724235" y="2604491"/>
                  </a:cubicBezTo>
                  <a:cubicBezTo>
                    <a:pt x="724235" y="2604491"/>
                    <a:pt x="755667" y="2897861"/>
                    <a:pt x="806150" y="3098838"/>
                  </a:cubicBezTo>
                  <a:cubicBezTo>
                    <a:pt x="820437" y="3155988"/>
                    <a:pt x="832820" y="3185516"/>
                    <a:pt x="823295" y="3218853"/>
                  </a:cubicBezTo>
                  <a:cubicBezTo>
                    <a:pt x="813770" y="3252191"/>
                    <a:pt x="601362" y="3585566"/>
                    <a:pt x="542307" y="3868458"/>
                  </a:cubicBezTo>
                  <a:cubicBezTo>
                    <a:pt x="533735" y="3911321"/>
                    <a:pt x="483252" y="4035146"/>
                    <a:pt x="464202" y="4099916"/>
                  </a:cubicBezTo>
                  <a:cubicBezTo>
                    <a:pt x="445152" y="4164686"/>
                    <a:pt x="320375" y="4545686"/>
                    <a:pt x="504207" y="5717261"/>
                  </a:cubicBezTo>
                  <a:lnTo>
                    <a:pt x="1102377" y="5717261"/>
                  </a:lnTo>
                  <a:cubicBezTo>
                    <a:pt x="1102377" y="5717261"/>
                    <a:pt x="1270017" y="4729518"/>
                    <a:pt x="1260492" y="4561879"/>
                  </a:cubicBezTo>
                  <a:cubicBezTo>
                    <a:pt x="1260492" y="4561879"/>
                    <a:pt x="1390032" y="4565688"/>
                    <a:pt x="1460517" y="4536161"/>
                  </a:cubicBezTo>
                  <a:cubicBezTo>
                    <a:pt x="1460517" y="4536161"/>
                    <a:pt x="1675782" y="5486756"/>
                    <a:pt x="1792940" y="5717261"/>
                  </a:cubicBezTo>
                  <a:lnTo>
                    <a:pt x="2382537" y="5717261"/>
                  </a:lnTo>
                  <a:cubicBezTo>
                    <a:pt x="2382537" y="5717261"/>
                    <a:pt x="2502552" y="4466629"/>
                    <a:pt x="2198705" y="3920846"/>
                  </a:cubicBezTo>
                  <a:cubicBezTo>
                    <a:pt x="2171082" y="3872268"/>
                    <a:pt x="2104407" y="3522701"/>
                    <a:pt x="2043447" y="3397923"/>
                  </a:cubicBezTo>
                  <a:cubicBezTo>
                    <a:pt x="1982487" y="3273146"/>
                    <a:pt x="1967247" y="3243618"/>
                    <a:pt x="1975820" y="3167418"/>
                  </a:cubicBezTo>
                  <a:cubicBezTo>
                    <a:pt x="1984392" y="3091218"/>
                    <a:pt x="2074880" y="2620683"/>
                    <a:pt x="2079642" y="2575916"/>
                  </a:cubicBezTo>
                  <a:cubicBezTo>
                    <a:pt x="2079642" y="2575916"/>
                    <a:pt x="2195847" y="3190278"/>
                    <a:pt x="2246330" y="3316961"/>
                  </a:cubicBezTo>
                  <a:cubicBezTo>
                    <a:pt x="2296812" y="3443643"/>
                    <a:pt x="2497790" y="3877031"/>
                    <a:pt x="2520650" y="3936086"/>
                  </a:cubicBezTo>
                  <a:cubicBezTo>
                    <a:pt x="2543510" y="3995141"/>
                    <a:pt x="2577800" y="4091343"/>
                    <a:pt x="2564465" y="4154208"/>
                  </a:cubicBezTo>
                  <a:cubicBezTo>
                    <a:pt x="2554940" y="4200881"/>
                    <a:pt x="2542557" y="4246601"/>
                    <a:pt x="2525412" y="4290416"/>
                  </a:cubicBezTo>
                  <a:cubicBezTo>
                    <a:pt x="2512077" y="4327563"/>
                    <a:pt x="2521602" y="4408526"/>
                    <a:pt x="2521602" y="4451388"/>
                  </a:cubicBezTo>
                  <a:cubicBezTo>
                    <a:pt x="2521602" y="4494251"/>
                    <a:pt x="2524460" y="4534256"/>
                    <a:pt x="2525412" y="4561879"/>
                  </a:cubicBezTo>
                  <a:cubicBezTo>
                    <a:pt x="2526365" y="4584738"/>
                    <a:pt x="2529222" y="4606646"/>
                    <a:pt x="2533985" y="4628554"/>
                  </a:cubicBezTo>
                  <a:cubicBezTo>
                    <a:pt x="2536842" y="4640936"/>
                    <a:pt x="2540652" y="4687609"/>
                    <a:pt x="2540652" y="4687609"/>
                  </a:cubicBezTo>
                  <a:cubicBezTo>
                    <a:pt x="2540652" y="4687609"/>
                    <a:pt x="2625425" y="4694276"/>
                    <a:pt x="2618757" y="4587596"/>
                  </a:cubicBezTo>
                  <a:cubicBezTo>
                    <a:pt x="2612090" y="4484726"/>
                    <a:pt x="2623520" y="4478058"/>
                    <a:pt x="2623520" y="4478058"/>
                  </a:cubicBezTo>
                  <a:cubicBezTo>
                    <a:pt x="2634950" y="4479011"/>
                    <a:pt x="2645427" y="4478058"/>
                    <a:pt x="2656857" y="4476154"/>
                  </a:cubicBezTo>
                  <a:cubicBezTo>
                    <a:pt x="2666382" y="4473296"/>
                    <a:pt x="2668287" y="4535208"/>
                    <a:pt x="2674955" y="4548543"/>
                  </a:cubicBezTo>
                  <a:cubicBezTo>
                    <a:pt x="2681622" y="4561879"/>
                    <a:pt x="2670192" y="4648556"/>
                    <a:pt x="2674955" y="4664748"/>
                  </a:cubicBezTo>
                  <a:cubicBezTo>
                    <a:pt x="2679717" y="4680941"/>
                    <a:pt x="2657810" y="4728566"/>
                    <a:pt x="2649237" y="4743806"/>
                  </a:cubicBezTo>
                  <a:cubicBezTo>
                    <a:pt x="2640665" y="4759046"/>
                    <a:pt x="2623520" y="4806671"/>
                    <a:pt x="2654952" y="4837151"/>
                  </a:cubicBezTo>
                  <a:lnTo>
                    <a:pt x="2676860" y="4798098"/>
                  </a:lnTo>
                  <a:lnTo>
                    <a:pt x="2726390" y="4759998"/>
                  </a:lnTo>
                  <a:cubicBezTo>
                    <a:pt x="2732105" y="4765713"/>
                    <a:pt x="2740677" y="4766666"/>
                    <a:pt x="2746392" y="4760951"/>
                  </a:cubicBezTo>
                  <a:cubicBezTo>
                    <a:pt x="2747345" y="4759998"/>
                    <a:pt x="2748297" y="4759046"/>
                    <a:pt x="2748297" y="4758093"/>
                  </a:cubicBezTo>
                  <a:cubicBezTo>
                    <a:pt x="2760680" y="4744759"/>
                    <a:pt x="2829260" y="4685704"/>
                    <a:pt x="2835927" y="4672368"/>
                  </a:cubicBezTo>
                  <a:cubicBezTo>
                    <a:pt x="2842595" y="4659033"/>
                    <a:pt x="2846405" y="4545686"/>
                    <a:pt x="2852120" y="4519016"/>
                  </a:cubicBezTo>
                  <a:cubicBezTo>
                    <a:pt x="2857835" y="4492346"/>
                    <a:pt x="2843547" y="4408526"/>
                    <a:pt x="2830212" y="4379951"/>
                  </a:cubicBezTo>
                  <a:cubicBezTo>
                    <a:pt x="2820687" y="4359948"/>
                    <a:pt x="2780682" y="4242791"/>
                    <a:pt x="2774015" y="4222788"/>
                  </a:cubicBezTo>
                  <a:cubicBezTo>
                    <a:pt x="2767347" y="4202786"/>
                    <a:pt x="2765442" y="4146588"/>
                    <a:pt x="2767347" y="4122776"/>
                  </a:cubicBezTo>
                  <a:cubicBezTo>
                    <a:pt x="2769252" y="4098963"/>
                    <a:pt x="2754012" y="4073246"/>
                    <a:pt x="2750202" y="4061816"/>
                  </a:cubicBezTo>
                  <a:cubicBezTo>
                    <a:pt x="2746392" y="4050386"/>
                    <a:pt x="2674002" y="3634143"/>
                    <a:pt x="2670192" y="3590328"/>
                  </a:cubicBezTo>
                  <a:cubicBezTo>
                    <a:pt x="2666382" y="3546513"/>
                    <a:pt x="2625425" y="3199803"/>
                    <a:pt x="2602565" y="3133128"/>
                  </a:cubicBezTo>
                  <a:cubicBezTo>
                    <a:pt x="2579705" y="3066453"/>
                    <a:pt x="2550177" y="2919768"/>
                    <a:pt x="2544462" y="2873096"/>
                  </a:cubicBezTo>
                  <a:cubicBezTo>
                    <a:pt x="2538747" y="2826423"/>
                    <a:pt x="2457785" y="1974888"/>
                    <a:pt x="2415875" y="1857731"/>
                  </a:cubicBezTo>
                  <a:cubicBezTo>
                    <a:pt x="2373965" y="1740573"/>
                    <a:pt x="2348247" y="1587221"/>
                    <a:pt x="2249187" y="1512926"/>
                  </a:cubicBezTo>
                  <a:cubicBezTo>
                    <a:pt x="2229185" y="1497686"/>
                    <a:pt x="2158700" y="1460538"/>
                    <a:pt x="2144412" y="1451966"/>
                  </a:cubicBezTo>
                  <a:cubicBezTo>
                    <a:pt x="2130125" y="1443393"/>
                    <a:pt x="2082500" y="1434821"/>
                    <a:pt x="2056782" y="1432916"/>
                  </a:cubicBezTo>
                  <a:cubicBezTo>
                    <a:pt x="2031065" y="1431011"/>
                    <a:pt x="1787225" y="1411008"/>
                    <a:pt x="1742457" y="1376718"/>
                  </a:cubicBezTo>
                  <a:cubicBezTo>
                    <a:pt x="1697690" y="1342428"/>
                    <a:pt x="1609107" y="1288136"/>
                    <a:pt x="1594820" y="1253846"/>
                  </a:cubicBezTo>
                  <a:cubicBezTo>
                    <a:pt x="1584342" y="1227176"/>
                    <a:pt x="1583390" y="1198601"/>
                    <a:pt x="1591010" y="1171931"/>
                  </a:cubicBezTo>
                  <a:cubicBezTo>
                    <a:pt x="1593867" y="1162406"/>
                    <a:pt x="1644350" y="1097636"/>
                    <a:pt x="1717692" y="1085253"/>
                  </a:cubicBezTo>
                  <a:cubicBezTo>
                    <a:pt x="1791035" y="1072871"/>
                    <a:pt x="1834850" y="1069061"/>
                    <a:pt x="1852947" y="1063346"/>
                  </a:cubicBezTo>
                  <a:cubicBezTo>
                    <a:pt x="1871045" y="1057631"/>
                    <a:pt x="1921527" y="1048106"/>
                    <a:pt x="1906287" y="962381"/>
                  </a:cubicBezTo>
                  <a:cubicBezTo>
                    <a:pt x="1904382" y="949998"/>
                    <a:pt x="1895810" y="939521"/>
                    <a:pt x="1908192" y="927138"/>
                  </a:cubicBezTo>
                  <a:cubicBezTo>
                    <a:pt x="1920575" y="914756"/>
                    <a:pt x="1932005" y="905231"/>
                    <a:pt x="1935815" y="902373"/>
                  </a:cubicBezTo>
                  <a:cubicBezTo>
                    <a:pt x="1939625" y="899516"/>
                    <a:pt x="1937720" y="872846"/>
                    <a:pt x="1924385" y="862368"/>
                  </a:cubicBezTo>
                  <a:cubicBezTo>
                    <a:pt x="1924385" y="862368"/>
                    <a:pt x="1947245" y="849986"/>
                    <a:pt x="1950102" y="836651"/>
                  </a:cubicBezTo>
                  <a:cubicBezTo>
                    <a:pt x="1952960" y="823316"/>
                    <a:pt x="1951055" y="818553"/>
                    <a:pt x="1945340" y="812838"/>
                  </a:cubicBezTo>
                  <a:cubicBezTo>
                    <a:pt x="1939625" y="807123"/>
                    <a:pt x="1922480" y="791883"/>
                    <a:pt x="1935815" y="770928"/>
                  </a:cubicBezTo>
                  <a:cubicBezTo>
                    <a:pt x="1949150" y="749973"/>
                    <a:pt x="1990107" y="727113"/>
                    <a:pt x="1999632" y="713778"/>
                  </a:cubicBezTo>
                  <a:cubicBezTo>
                    <a:pt x="2009157" y="700443"/>
                    <a:pt x="2015825" y="676631"/>
                    <a:pt x="1980582" y="645198"/>
                  </a:cubicBezTo>
                  <a:cubicBezTo>
                    <a:pt x="1945340" y="613766"/>
                    <a:pt x="1888190" y="550901"/>
                    <a:pt x="1888190" y="550901"/>
                  </a:cubicBezTo>
                  <a:close/>
                </a:path>
              </a:pathLst>
            </a:custGeom>
            <a:solidFill>
              <a:srgbClr val="F7DBD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811C5AA5-5A6E-7FC5-C378-DFC5035C2132}"/>
                </a:ext>
              </a:extLst>
            </p:cNvPr>
            <p:cNvSpPr/>
            <p:nvPr/>
          </p:nvSpPr>
          <p:spPr>
            <a:xfrm>
              <a:off x="385261" y="210146"/>
              <a:ext cx="2855318" cy="5719165"/>
            </a:xfrm>
            <a:custGeom>
              <a:avLst/>
              <a:gdLst>
                <a:gd name="connsiteX0" fmla="*/ 2384442 w 2855318"/>
                <a:gd name="connsiteY0" fmla="*/ 5718214 h 5719165"/>
                <a:gd name="connsiteX1" fmla="*/ 2200610 w 2855318"/>
                <a:gd name="connsiteY1" fmla="*/ 3922751 h 5719165"/>
                <a:gd name="connsiteX2" fmla="*/ 2045352 w 2855318"/>
                <a:gd name="connsiteY2" fmla="*/ 3399828 h 5719165"/>
                <a:gd name="connsiteX3" fmla="*/ 1977725 w 2855318"/>
                <a:gd name="connsiteY3" fmla="*/ 3169323 h 5719165"/>
                <a:gd name="connsiteX4" fmla="*/ 2081547 w 2855318"/>
                <a:gd name="connsiteY4" fmla="*/ 2577821 h 5719165"/>
                <a:gd name="connsiteX5" fmla="*/ 2248235 w 2855318"/>
                <a:gd name="connsiteY5" fmla="*/ 3318866 h 5719165"/>
                <a:gd name="connsiteX6" fmla="*/ 2522555 w 2855318"/>
                <a:gd name="connsiteY6" fmla="*/ 3937991 h 5719165"/>
                <a:gd name="connsiteX7" fmla="*/ 2566370 w 2855318"/>
                <a:gd name="connsiteY7" fmla="*/ 4156113 h 5719165"/>
                <a:gd name="connsiteX8" fmla="*/ 2527317 w 2855318"/>
                <a:gd name="connsiteY8" fmla="*/ 4292321 h 5719165"/>
                <a:gd name="connsiteX9" fmla="*/ 2523507 w 2855318"/>
                <a:gd name="connsiteY9" fmla="*/ 4453293 h 5719165"/>
                <a:gd name="connsiteX10" fmla="*/ 2527317 w 2855318"/>
                <a:gd name="connsiteY10" fmla="*/ 4563784 h 5719165"/>
                <a:gd name="connsiteX11" fmla="*/ 2535890 w 2855318"/>
                <a:gd name="connsiteY11" fmla="*/ 4630459 h 5719165"/>
                <a:gd name="connsiteX12" fmla="*/ 2542557 w 2855318"/>
                <a:gd name="connsiteY12" fmla="*/ 4689514 h 5719165"/>
                <a:gd name="connsiteX13" fmla="*/ 2620662 w 2855318"/>
                <a:gd name="connsiteY13" fmla="*/ 4589501 h 5719165"/>
                <a:gd name="connsiteX14" fmla="*/ 2625425 w 2855318"/>
                <a:gd name="connsiteY14" fmla="*/ 4479963 h 5719165"/>
                <a:gd name="connsiteX15" fmla="*/ 2658762 w 2855318"/>
                <a:gd name="connsiteY15" fmla="*/ 4478059 h 5719165"/>
                <a:gd name="connsiteX16" fmla="*/ 2676860 w 2855318"/>
                <a:gd name="connsiteY16" fmla="*/ 4550448 h 5719165"/>
                <a:gd name="connsiteX17" fmla="*/ 2676860 w 2855318"/>
                <a:gd name="connsiteY17" fmla="*/ 4666653 h 5719165"/>
                <a:gd name="connsiteX18" fmla="*/ 2651142 w 2855318"/>
                <a:gd name="connsiteY18" fmla="*/ 4745711 h 5719165"/>
                <a:gd name="connsiteX19" fmla="*/ 2656857 w 2855318"/>
                <a:gd name="connsiteY19" fmla="*/ 4839056 h 5719165"/>
                <a:gd name="connsiteX20" fmla="*/ 2678765 w 2855318"/>
                <a:gd name="connsiteY20" fmla="*/ 4800003 h 5719165"/>
                <a:gd name="connsiteX21" fmla="*/ 2728295 w 2855318"/>
                <a:gd name="connsiteY21" fmla="*/ 4761903 h 5719165"/>
                <a:gd name="connsiteX22" fmla="*/ 2748297 w 2855318"/>
                <a:gd name="connsiteY22" fmla="*/ 4762856 h 5719165"/>
                <a:gd name="connsiteX23" fmla="*/ 2750202 w 2855318"/>
                <a:gd name="connsiteY23" fmla="*/ 4759998 h 5719165"/>
                <a:gd name="connsiteX24" fmla="*/ 2837832 w 2855318"/>
                <a:gd name="connsiteY24" fmla="*/ 4674273 h 5719165"/>
                <a:gd name="connsiteX25" fmla="*/ 2854025 w 2855318"/>
                <a:gd name="connsiteY25" fmla="*/ 4520921 h 5719165"/>
                <a:gd name="connsiteX26" fmla="*/ 2832117 w 2855318"/>
                <a:gd name="connsiteY26" fmla="*/ 4381856 h 5719165"/>
                <a:gd name="connsiteX27" fmla="*/ 2775920 w 2855318"/>
                <a:gd name="connsiteY27" fmla="*/ 4224693 h 5719165"/>
                <a:gd name="connsiteX28" fmla="*/ 2769252 w 2855318"/>
                <a:gd name="connsiteY28" fmla="*/ 4124681 h 5719165"/>
                <a:gd name="connsiteX29" fmla="*/ 2752107 w 2855318"/>
                <a:gd name="connsiteY29" fmla="*/ 4063721 h 5719165"/>
                <a:gd name="connsiteX30" fmla="*/ 2672097 w 2855318"/>
                <a:gd name="connsiteY30" fmla="*/ 3592233 h 5719165"/>
                <a:gd name="connsiteX31" fmla="*/ 2604470 w 2855318"/>
                <a:gd name="connsiteY31" fmla="*/ 3135033 h 5719165"/>
                <a:gd name="connsiteX32" fmla="*/ 2546367 w 2855318"/>
                <a:gd name="connsiteY32" fmla="*/ 2875001 h 5719165"/>
                <a:gd name="connsiteX33" fmla="*/ 2417780 w 2855318"/>
                <a:gd name="connsiteY33" fmla="*/ 1859636 h 5719165"/>
                <a:gd name="connsiteX34" fmla="*/ 2251092 w 2855318"/>
                <a:gd name="connsiteY34" fmla="*/ 1514831 h 5719165"/>
                <a:gd name="connsiteX35" fmla="*/ 2146317 w 2855318"/>
                <a:gd name="connsiteY35" fmla="*/ 1453871 h 5719165"/>
                <a:gd name="connsiteX36" fmla="*/ 2058687 w 2855318"/>
                <a:gd name="connsiteY36" fmla="*/ 1434821 h 5719165"/>
                <a:gd name="connsiteX37" fmla="*/ 1744362 w 2855318"/>
                <a:gd name="connsiteY37" fmla="*/ 1378623 h 5719165"/>
                <a:gd name="connsiteX38" fmla="*/ 1596725 w 2855318"/>
                <a:gd name="connsiteY38" fmla="*/ 1255751 h 5719165"/>
                <a:gd name="connsiteX39" fmla="*/ 1592915 w 2855318"/>
                <a:gd name="connsiteY39" fmla="*/ 1173836 h 5719165"/>
                <a:gd name="connsiteX40" fmla="*/ 1719597 w 2855318"/>
                <a:gd name="connsiteY40" fmla="*/ 1087158 h 5719165"/>
                <a:gd name="connsiteX41" fmla="*/ 1854852 w 2855318"/>
                <a:gd name="connsiteY41" fmla="*/ 1065251 h 5719165"/>
                <a:gd name="connsiteX42" fmla="*/ 1908192 w 2855318"/>
                <a:gd name="connsiteY42" fmla="*/ 964286 h 5719165"/>
                <a:gd name="connsiteX43" fmla="*/ 1910097 w 2855318"/>
                <a:gd name="connsiteY43" fmla="*/ 929043 h 5719165"/>
                <a:gd name="connsiteX44" fmla="*/ 1937720 w 2855318"/>
                <a:gd name="connsiteY44" fmla="*/ 904278 h 5719165"/>
                <a:gd name="connsiteX45" fmla="*/ 1926290 w 2855318"/>
                <a:gd name="connsiteY45" fmla="*/ 864273 h 5719165"/>
                <a:gd name="connsiteX46" fmla="*/ 1952007 w 2855318"/>
                <a:gd name="connsiteY46" fmla="*/ 838556 h 5719165"/>
                <a:gd name="connsiteX47" fmla="*/ 1947245 w 2855318"/>
                <a:gd name="connsiteY47" fmla="*/ 814743 h 5719165"/>
                <a:gd name="connsiteX48" fmla="*/ 1937720 w 2855318"/>
                <a:gd name="connsiteY48" fmla="*/ 772833 h 5719165"/>
                <a:gd name="connsiteX49" fmla="*/ 2001537 w 2855318"/>
                <a:gd name="connsiteY49" fmla="*/ 715683 h 5719165"/>
                <a:gd name="connsiteX50" fmla="*/ 1982487 w 2855318"/>
                <a:gd name="connsiteY50" fmla="*/ 647103 h 5719165"/>
                <a:gd name="connsiteX51" fmla="*/ 1887237 w 2855318"/>
                <a:gd name="connsiteY51" fmla="*/ 550901 h 5719165"/>
                <a:gd name="connsiteX52" fmla="*/ 1868187 w 2855318"/>
                <a:gd name="connsiteY52" fmla="*/ 356591 h 5719165"/>
                <a:gd name="connsiteX53" fmla="*/ 1456707 w 2855318"/>
                <a:gd name="connsiteY53" fmla="*/ 4166 h 5719165"/>
                <a:gd name="connsiteX54" fmla="*/ 1004270 w 2855318"/>
                <a:gd name="connsiteY54" fmla="*/ 154661 h 5719165"/>
                <a:gd name="connsiteX55" fmla="*/ 967122 w 2855318"/>
                <a:gd name="connsiteY55" fmla="*/ 143231 h 5719165"/>
                <a:gd name="connsiteX56" fmla="*/ 925212 w 2855318"/>
                <a:gd name="connsiteY56" fmla="*/ 140373 h 5719165"/>
                <a:gd name="connsiteX57" fmla="*/ 871872 w 2855318"/>
                <a:gd name="connsiteY57" fmla="*/ 107988 h 5719165"/>
                <a:gd name="connsiteX58" fmla="*/ 824247 w 2855318"/>
                <a:gd name="connsiteY58" fmla="*/ 105131 h 5719165"/>
                <a:gd name="connsiteX59" fmla="*/ 734712 w 2855318"/>
                <a:gd name="connsiteY59" fmla="*/ 158471 h 5719165"/>
                <a:gd name="connsiteX60" fmla="*/ 702327 w 2855318"/>
                <a:gd name="connsiteY60" fmla="*/ 208001 h 5719165"/>
                <a:gd name="connsiteX61" fmla="*/ 695660 w 2855318"/>
                <a:gd name="connsiteY61" fmla="*/ 253721 h 5719165"/>
                <a:gd name="connsiteX62" fmla="*/ 667085 w 2855318"/>
                <a:gd name="connsiteY62" fmla="*/ 296583 h 5719165"/>
                <a:gd name="connsiteX63" fmla="*/ 678515 w 2855318"/>
                <a:gd name="connsiteY63" fmla="*/ 338493 h 5719165"/>
                <a:gd name="connsiteX64" fmla="*/ 683277 w 2855318"/>
                <a:gd name="connsiteY64" fmla="*/ 391833 h 5719165"/>
                <a:gd name="connsiteX65" fmla="*/ 709947 w 2855318"/>
                <a:gd name="connsiteY65" fmla="*/ 447078 h 5719165"/>
                <a:gd name="connsiteX66" fmla="*/ 716615 w 2855318"/>
                <a:gd name="connsiteY66" fmla="*/ 482321 h 5719165"/>
                <a:gd name="connsiteX67" fmla="*/ 726140 w 2855318"/>
                <a:gd name="connsiteY67" fmla="*/ 510896 h 5719165"/>
                <a:gd name="connsiteX68" fmla="*/ 804245 w 2855318"/>
                <a:gd name="connsiteY68" fmla="*/ 527088 h 5719165"/>
                <a:gd name="connsiteX69" fmla="*/ 859490 w 2855318"/>
                <a:gd name="connsiteY69" fmla="*/ 575666 h 5719165"/>
                <a:gd name="connsiteX70" fmla="*/ 1125237 w 2855318"/>
                <a:gd name="connsiteY70" fmla="*/ 952856 h 5719165"/>
                <a:gd name="connsiteX71" fmla="*/ 1052847 w 2855318"/>
                <a:gd name="connsiteY71" fmla="*/ 1336713 h 5719165"/>
                <a:gd name="connsiteX72" fmla="*/ 732807 w 2855318"/>
                <a:gd name="connsiteY72" fmla="*/ 1498638 h 5719165"/>
                <a:gd name="connsiteX73" fmla="*/ 638510 w 2855318"/>
                <a:gd name="connsiteY73" fmla="*/ 1510068 h 5719165"/>
                <a:gd name="connsiteX74" fmla="*/ 513732 w 2855318"/>
                <a:gd name="connsiteY74" fmla="*/ 1562456 h 5719165"/>
                <a:gd name="connsiteX75" fmla="*/ 312755 w 2855318"/>
                <a:gd name="connsiteY75" fmla="*/ 1968221 h 5719165"/>
                <a:gd name="connsiteX76" fmla="*/ 296562 w 2855318"/>
                <a:gd name="connsiteY76" fmla="*/ 2553056 h 5719165"/>
                <a:gd name="connsiteX77" fmla="*/ 255605 w 2855318"/>
                <a:gd name="connsiteY77" fmla="*/ 2907386 h 5719165"/>
                <a:gd name="connsiteX78" fmla="*/ 211790 w 2855318"/>
                <a:gd name="connsiteY78" fmla="*/ 3110268 h 5719165"/>
                <a:gd name="connsiteX79" fmla="*/ 111777 w 2855318"/>
                <a:gd name="connsiteY79" fmla="*/ 3794163 h 5719165"/>
                <a:gd name="connsiteX80" fmla="*/ 75582 w 2855318"/>
                <a:gd name="connsiteY80" fmla="*/ 4172306 h 5719165"/>
                <a:gd name="connsiteX81" fmla="*/ 28910 w 2855318"/>
                <a:gd name="connsiteY81" fmla="*/ 4467581 h 5719165"/>
                <a:gd name="connsiteX82" fmla="*/ 335 w 2855318"/>
                <a:gd name="connsiteY82" fmla="*/ 4566641 h 5719165"/>
                <a:gd name="connsiteX83" fmla="*/ 20337 w 2855318"/>
                <a:gd name="connsiteY83" fmla="*/ 4643793 h 5719165"/>
                <a:gd name="connsiteX84" fmla="*/ 80345 w 2855318"/>
                <a:gd name="connsiteY84" fmla="*/ 4826673 h 5719165"/>
                <a:gd name="connsiteX85" fmla="*/ 181310 w 2855318"/>
                <a:gd name="connsiteY85" fmla="*/ 4885728 h 5719165"/>
                <a:gd name="connsiteX86" fmla="*/ 229887 w 2855318"/>
                <a:gd name="connsiteY86" fmla="*/ 4901921 h 5719165"/>
                <a:gd name="connsiteX87" fmla="*/ 236555 w 2855318"/>
                <a:gd name="connsiteY87" fmla="*/ 4887634 h 5719165"/>
                <a:gd name="connsiteX88" fmla="*/ 295610 w 2855318"/>
                <a:gd name="connsiteY88" fmla="*/ 4912398 h 5719165"/>
                <a:gd name="connsiteX89" fmla="*/ 282275 w 2855318"/>
                <a:gd name="connsiteY89" fmla="*/ 4837151 h 5719165"/>
                <a:gd name="connsiteX90" fmla="*/ 322280 w 2855318"/>
                <a:gd name="connsiteY90" fmla="*/ 4835246 h 5719165"/>
                <a:gd name="connsiteX91" fmla="*/ 290847 w 2855318"/>
                <a:gd name="connsiteY91" fmla="*/ 4794289 h 5719165"/>
                <a:gd name="connsiteX92" fmla="*/ 219410 w 2855318"/>
                <a:gd name="connsiteY92" fmla="*/ 4795241 h 5719165"/>
                <a:gd name="connsiteX93" fmla="*/ 174642 w 2855318"/>
                <a:gd name="connsiteY93" fmla="*/ 4759046 h 5719165"/>
                <a:gd name="connsiteX94" fmla="*/ 163212 w 2855318"/>
                <a:gd name="connsiteY94" fmla="*/ 4692371 h 5719165"/>
                <a:gd name="connsiteX95" fmla="*/ 167975 w 2855318"/>
                <a:gd name="connsiteY95" fmla="*/ 4571403 h 5719165"/>
                <a:gd name="connsiteX96" fmla="*/ 242270 w 2855318"/>
                <a:gd name="connsiteY96" fmla="*/ 4538066 h 5719165"/>
                <a:gd name="connsiteX97" fmla="*/ 282275 w 2855318"/>
                <a:gd name="connsiteY97" fmla="*/ 4622838 h 5719165"/>
                <a:gd name="connsiteX98" fmla="*/ 309897 w 2855318"/>
                <a:gd name="connsiteY98" fmla="*/ 4732376 h 5719165"/>
                <a:gd name="connsiteX99" fmla="*/ 384192 w 2855318"/>
                <a:gd name="connsiteY99" fmla="*/ 4755236 h 5719165"/>
                <a:gd name="connsiteX100" fmla="*/ 380382 w 2855318"/>
                <a:gd name="connsiteY100" fmla="*/ 4671416 h 5719165"/>
                <a:gd name="connsiteX101" fmla="*/ 369905 w 2855318"/>
                <a:gd name="connsiteY101" fmla="*/ 4603788 h 5719165"/>
                <a:gd name="connsiteX102" fmla="*/ 335615 w 2855318"/>
                <a:gd name="connsiteY102" fmla="*/ 4485678 h 5719165"/>
                <a:gd name="connsiteX103" fmla="*/ 304182 w 2855318"/>
                <a:gd name="connsiteY103" fmla="*/ 4379951 h 5719165"/>
                <a:gd name="connsiteX104" fmla="*/ 255605 w 2855318"/>
                <a:gd name="connsiteY104" fmla="*/ 4251363 h 5719165"/>
                <a:gd name="connsiteX105" fmla="*/ 234650 w 2855318"/>
                <a:gd name="connsiteY105" fmla="*/ 4181831 h 5719165"/>
                <a:gd name="connsiteX106" fmla="*/ 492777 w 2855318"/>
                <a:gd name="connsiteY106" fmla="*/ 3499841 h 5719165"/>
                <a:gd name="connsiteX107" fmla="*/ 593742 w 2855318"/>
                <a:gd name="connsiteY107" fmla="*/ 3149321 h 5719165"/>
                <a:gd name="connsiteX108" fmla="*/ 642320 w 2855318"/>
                <a:gd name="connsiteY108" fmla="*/ 2820708 h 5719165"/>
                <a:gd name="connsiteX109" fmla="*/ 688040 w 2855318"/>
                <a:gd name="connsiteY109" fmla="*/ 2560676 h 5719165"/>
                <a:gd name="connsiteX110" fmla="*/ 724235 w 2855318"/>
                <a:gd name="connsiteY110" fmla="*/ 2606396 h 5719165"/>
                <a:gd name="connsiteX111" fmla="*/ 806150 w 2855318"/>
                <a:gd name="connsiteY111" fmla="*/ 3100743 h 5719165"/>
                <a:gd name="connsiteX112" fmla="*/ 823295 w 2855318"/>
                <a:gd name="connsiteY112" fmla="*/ 3220758 h 5719165"/>
                <a:gd name="connsiteX113" fmla="*/ 542307 w 2855318"/>
                <a:gd name="connsiteY113" fmla="*/ 3870363 h 5719165"/>
                <a:gd name="connsiteX114" fmla="*/ 464202 w 2855318"/>
                <a:gd name="connsiteY114" fmla="*/ 4101821 h 5719165"/>
                <a:gd name="connsiteX115" fmla="*/ 504207 w 2855318"/>
                <a:gd name="connsiteY115" fmla="*/ 5719166 h 57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2855318" h="5719165">
                  <a:moveTo>
                    <a:pt x="2384442" y="5718214"/>
                  </a:moveTo>
                  <a:cubicBezTo>
                    <a:pt x="2384442" y="5718214"/>
                    <a:pt x="2504457" y="4467581"/>
                    <a:pt x="2200610" y="3922751"/>
                  </a:cubicBezTo>
                  <a:cubicBezTo>
                    <a:pt x="2172987" y="3874173"/>
                    <a:pt x="2106312" y="3524606"/>
                    <a:pt x="2045352" y="3399828"/>
                  </a:cubicBezTo>
                  <a:cubicBezTo>
                    <a:pt x="1984392" y="3275051"/>
                    <a:pt x="1969152" y="3245523"/>
                    <a:pt x="1977725" y="3169323"/>
                  </a:cubicBezTo>
                  <a:cubicBezTo>
                    <a:pt x="1986297" y="3093123"/>
                    <a:pt x="2076785" y="2622588"/>
                    <a:pt x="2081547" y="2577821"/>
                  </a:cubicBezTo>
                  <a:cubicBezTo>
                    <a:pt x="2081547" y="2577821"/>
                    <a:pt x="2197752" y="3192183"/>
                    <a:pt x="2248235" y="3318866"/>
                  </a:cubicBezTo>
                  <a:cubicBezTo>
                    <a:pt x="2298717" y="3445548"/>
                    <a:pt x="2499695" y="3878936"/>
                    <a:pt x="2522555" y="3937991"/>
                  </a:cubicBezTo>
                  <a:cubicBezTo>
                    <a:pt x="2545415" y="3997046"/>
                    <a:pt x="2579705" y="4093248"/>
                    <a:pt x="2566370" y="4156113"/>
                  </a:cubicBezTo>
                  <a:cubicBezTo>
                    <a:pt x="2556845" y="4202786"/>
                    <a:pt x="2544462" y="4248506"/>
                    <a:pt x="2527317" y="4292321"/>
                  </a:cubicBezTo>
                  <a:cubicBezTo>
                    <a:pt x="2513982" y="4329468"/>
                    <a:pt x="2523507" y="4410431"/>
                    <a:pt x="2523507" y="4453293"/>
                  </a:cubicBezTo>
                  <a:cubicBezTo>
                    <a:pt x="2523507" y="4496156"/>
                    <a:pt x="2526365" y="4536161"/>
                    <a:pt x="2527317" y="4563784"/>
                  </a:cubicBezTo>
                  <a:cubicBezTo>
                    <a:pt x="2528270" y="4586643"/>
                    <a:pt x="2531127" y="4608551"/>
                    <a:pt x="2535890" y="4630459"/>
                  </a:cubicBezTo>
                  <a:cubicBezTo>
                    <a:pt x="2538747" y="4642841"/>
                    <a:pt x="2542557" y="4689514"/>
                    <a:pt x="2542557" y="4689514"/>
                  </a:cubicBezTo>
                  <a:cubicBezTo>
                    <a:pt x="2542557" y="4689514"/>
                    <a:pt x="2627330" y="4696181"/>
                    <a:pt x="2620662" y="4589501"/>
                  </a:cubicBezTo>
                  <a:cubicBezTo>
                    <a:pt x="2613995" y="4486631"/>
                    <a:pt x="2625425" y="4479963"/>
                    <a:pt x="2625425" y="4479963"/>
                  </a:cubicBezTo>
                  <a:cubicBezTo>
                    <a:pt x="2636855" y="4480916"/>
                    <a:pt x="2647332" y="4479963"/>
                    <a:pt x="2658762" y="4478059"/>
                  </a:cubicBezTo>
                  <a:cubicBezTo>
                    <a:pt x="2668287" y="4475201"/>
                    <a:pt x="2670192" y="4537113"/>
                    <a:pt x="2676860" y="4550448"/>
                  </a:cubicBezTo>
                  <a:cubicBezTo>
                    <a:pt x="2683527" y="4563784"/>
                    <a:pt x="2672097" y="4650461"/>
                    <a:pt x="2676860" y="4666653"/>
                  </a:cubicBezTo>
                  <a:cubicBezTo>
                    <a:pt x="2681622" y="4682846"/>
                    <a:pt x="2659715" y="4730471"/>
                    <a:pt x="2651142" y="4745711"/>
                  </a:cubicBezTo>
                  <a:cubicBezTo>
                    <a:pt x="2642570" y="4760951"/>
                    <a:pt x="2625425" y="4808576"/>
                    <a:pt x="2656857" y="4839056"/>
                  </a:cubicBezTo>
                  <a:lnTo>
                    <a:pt x="2678765" y="4800003"/>
                  </a:lnTo>
                  <a:lnTo>
                    <a:pt x="2728295" y="4761903"/>
                  </a:lnTo>
                  <a:cubicBezTo>
                    <a:pt x="2734010" y="4767618"/>
                    <a:pt x="2742582" y="4768571"/>
                    <a:pt x="2748297" y="4762856"/>
                  </a:cubicBezTo>
                  <a:cubicBezTo>
                    <a:pt x="2749250" y="4761903"/>
                    <a:pt x="2750202" y="4760951"/>
                    <a:pt x="2750202" y="4759998"/>
                  </a:cubicBezTo>
                  <a:cubicBezTo>
                    <a:pt x="2762585" y="4746664"/>
                    <a:pt x="2831165" y="4687609"/>
                    <a:pt x="2837832" y="4674273"/>
                  </a:cubicBezTo>
                  <a:cubicBezTo>
                    <a:pt x="2844500" y="4660938"/>
                    <a:pt x="2848310" y="4547591"/>
                    <a:pt x="2854025" y="4520921"/>
                  </a:cubicBezTo>
                  <a:cubicBezTo>
                    <a:pt x="2859740" y="4494251"/>
                    <a:pt x="2845452" y="4410431"/>
                    <a:pt x="2832117" y="4381856"/>
                  </a:cubicBezTo>
                  <a:cubicBezTo>
                    <a:pt x="2822592" y="4361853"/>
                    <a:pt x="2782587" y="4244696"/>
                    <a:pt x="2775920" y="4224693"/>
                  </a:cubicBezTo>
                  <a:cubicBezTo>
                    <a:pt x="2769252" y="4204691"/>
                    <a:pt x="2767347" y="4148493"/>
                    <a:pt x="2769252" y="4124681"/>
                  </a:cubicBezTo>
                  <a:cubicBezTo>
                    <a:pt x="2771157" y="4100868"/>
                    <a:pt x="2755917" y="4075151"/>
                    <a:pt x="2752107" y="4063721"/>
                  </a:cubicBezTo>
                  <a:cubicBezTo>
                    <a:pt x="2748297" y="4052291"/>
                    <a:pt x="2675907" y="3636048"/>
                    <a:pt x="2672097" y="3592233"/>
                  </a:cubicBezTo>
                  <a:cubicBezTo>
                    <a:pt x="2668287" y="3548418"/>
                    <a:pt x="2627330" y="3201708"/>
                    <a:pt x="2604470" y="3135033"/>
                  </a:cubicBezTo>
                  <a:cubicBezTo>
                    <a:pt x="2581610" y="3068358"/>
                    <a:pt x="2552082" y="2921673"/>
                    <a:pt x="2546367" y="2875001"/>
                  </a:cubicBezTo>
                  <a:cubicBezTo>
                    <a:pt x="2540652" y="2828328"/>
                    <a:pt x="2459690" y="1976793"/>
                    <a:pt x="2417780" y="1859636"/>
                  </a:cubicBezTo>
                  <a:cubicBezTo>
                    <a:pt x="2375870" y="1742478"/>
                    <a:pt x="2350152" y="1589126"/>
                    <a:pt x="2251092" y="1514831"/>
                  </a:cubicBezTo>
                  <a:cubicBezTo>
                    <a:pt x="2231090" y="1499591"/>
                    <a:pt x="2160605" y="1462443"/>
                    <a:pt x="2146317" y="1453871"/>
                  </a:cubicBezTo>
                  <a:cubicBezTo>
                    <a:pt x="2132030" y="1445298"/>
                    <a:pt x="2084405" y="1436726"/>
                    <a:pt x="2058687" y="1434821"/>
                  </a:cubicBezTo>
                  <a:cubicBezTo>
                    <a:pt x="2032970" y="1432916"/>
                    <a:pt x="1789130" y="1412913"/>
                    <a:pt x="1744362" y="1378623"/>
                  </a:cubicBezTo>
                  <a:cubicBezTo>
                    <a:pt x="1699595" y="1344333"/>
                    <a:pt x="1611012" y="1290041"/>
                    <a:pt x="1596725" y="1255751"/>
                  </a:cubicBezTo>
                  <a:cubicBezTo>
                    <a:pt x="1586247" y="1229081"/>
                    <a:pt x="1585295" y="1200506"/>
                    <a:pt x="1592915" y="1173836"/>
                  </a:cubicBezTo>
                  <a:cubicBezTo>
                    <a:pt x="1595772" y="1164311"/>
                    <a:pt x="1646255" y="1099541"/>
                    <a:pt x="1719597" y="1087158"/>
                  </a:cubicBezTo>
                  <a:cubicBezTo>
                    <a:pt x="1792940" y="1074776"/>
                    <a:pt x="1836755" y="1070966"/>
                    <a:pt x="1854852" y="1065251"/>
                  </a:cubicBezTo>
                  <a:cubicBezTo>
                    <a:pt x="1872950" y="1059536"/>
                    <a:pt x="1923432" y="1050011"/>
                    <a:pt x="1908192" y="964286"/>
                  </a:cubicBezTo>
                  <a:cubicBezTo>
                    <a:pt x="1906287" y="951903"/>
                    <a:pt x="1897715" y="941426"/>
                    <a:pt x="1910097" y="929043"/>
                  </a:cubicBezTo>
                  <a:cubicBezTo>
                    <a:pt x="1922480" y="916661"/>
                    <a:pt x="1933910" y="907136"/>
                    <a:pt x="1937720" y="904278"/>
                  </a:cubicBezTo>
                  <a:cubicBezTo>
                    <a:pt x="1941530" y="901421"/>
                    <a:pt x="1939625" y="874751"/>
                    <a:pt x="1926290" y="864273"/>
                  </a:cubicBezTo>
                  <a:cubicBezTo>
                    <a:pt x="1926290" y="864273"/>
                    <a:pt x="1949150" y="851891"/>
                    <a:pt x="1952007" y="838556"/>
                  </a:cubicBezTo>
                  <a:cubicBezTo>
                    <a:pt x="1954865" y="825221"/>
                    <a:pt x="1952960" y="820458"/>
                    <a:pt x="1947245" y="814743"/>
                  </a:cubicBezTo>
                  <a:cubicBezTo>
                    <a:pt x="1941530" y="809028"/>
                    <a:pt x="1924385" y="793788"/>
                    <a:pt x="1937720" y="772833"/>
                  </a:cubicBezTo>
                  <a:cubicBezTo>
                    <a:pt x="1951055" y="751878"/>
                    <a:pt x="1992012" y="729018"/>
                    <a:pt x="2001537" y="715683"/>
                  </a:cubicBezTo>
                  <a:cubicBezTo>
                    <a:pt x="2011062" y="702348"/>
                    <a:pt x="2017730" y="678536"/>
                    <a:pt x="1982487" y="647103"/>
                  </a:cubicBezTo>
                  <a:cubicBezTo>
                    <a:pt x="1947245" y="615671"/>
                    <a:pt x="1887237" y="550901"/>
                    <a:pt x="1887237" y="550901"/>
                  </a:cubicBezTo>
                  <a:cubicBezTo>
                    <a:pt x="1864377" y="516611"/>
                    <a:pt x="1897715" y="449936"/>
                    <a:pt x="1868187" y="356591"/>
                  </a:cubicBezTo>
                  <a:cubicBezTo>
                    <a:pt x="1838660" y="263246"/>
                    <a:pt x="1789130" y="44171"/>
                    <a:pt x="1456707" y="4166"/>
                  </a:cubicBezTo>
                  <a:cubicBezTo>
                    <a:pt x="1376697" y="-5359"/>
                    <a:pt x="1190960" y="-12979"/>
                    <a:pt x="1004270" y="154661"/>
                  </a:cubicBezTo>
                  <a:cubicBezTo>
                    <a:pt x="1004270" y="154661"/>
                    <a:pt x="997602" y="139421"/>
                    <a:pt x="967122" y="143231"/>
                  </a:cubicBezTo>
                  <a:cubicBezTo>
                    <a:pt x="936642" y="147041"/>
                    <a:pt x="940452" y="151803"/>
                    <a:pt x="925212" y="140373"/>
                  </a:cubicBezTo>
                  <a:cubicBezTo>
                    <a:pt x="909972" y="128943"/>
                    <a:pt x="896637" y="107036"/>
                    <a:pt x="871872" y="107988"/>
                  </a:cubicBezTo>
                  <a:cubicBezTo>
                    <a:pt x="847107" y="108941"/>
                    <a:pt x="859490" y="100368"/>
                    <a:pt x="824247" y="105131"/>
                  </a:cubicBezTo>
                  <a:cubicBezTo>
                    <a:pt x="789005" y="109893"/>
                    <a:pt x="761382" y="129896"/>
                    <a:pt x="734712" y="158471"/>
                  </a:cubicBezTo>
                  <a:cubicBezTo>
                    <a:pt x="708042" y="187046"/>
                    <a:pt x="704232" y="183236"/>
                    <a:pt x="702327" y="208001"/>
                  </a:cubicBezTo>
                  <a:cubicBezTo>
                    <a:pt x="700422" y="232766"/>
                    <a:pt x="719472" y="237528"/>
                    <a:pt x="695660" y="253721"/>
                  </a:cubicBezTo>
                  <a:cubicBezTo>
                    <a:pt x="671847" y="269913"/>
                    <a:pt x="656607" y="276581"/>
                    <a:pt x="667085" y="296583"/>
                  </a:cubicBezTo>
                  <a:cubicBezTo>
                    <a:pt x="677562" y="316586"/>
                    <a:pt x="681372" y="317538"/>
                    <a:pt x="678515" y="338493"/>
                  </a:cubicBezTo>
                  <a:cubicBezTo>
                    <a:pt x="675657" y="359448"/>
                    <a:pt x="669942" y="366116"/>
                    <a:pt x="683277" y="391833"/>
                  </a:cubicBezTo>
                  <a:cubicBezTo>
                    <a:pt x="696612" y="417551"/>
                    <a:pt x="705185" y="425171"/>
                    <a:pt x="709947" y="447078"/>
                  </a:cubicBezTo>
                  <a:cubicBezTo>
                    <a:pt x="714710" y="468986"/>
                    <a:pt x="720425" y="468033"/>
                    <a:pt x="716615" y="482321"/>
                  </a:cubicBezTo>
                  <a:cubicBezTo>
                    <a:pt x="712805" y="496608"/>
                    <a:pt x="707090" y="512801"/>
                    <a:pt x="726140" y="510896"/>
                  </a:cubicBezTo>
                  <a:cubicBezTo>
                    <a:pt x="745190" y="508991"/>
                    <a:pt x="789957" y="503276"/>
                    <a:pt x="804245" y="527088"/>
                  </a:cubicBezTo>
                  <a:cubicBezTo>
                    <a:pt x="818532" y="550901"/>
                    <a:pt x="834725" y="577571"/>
                    <a:pt x="859490" y="575666"/>
                  </a:cubicBezTo>
                  <a:cubicBezTo>
                    <a:pt x="859490" y="575666"/>
                    <a:pt x="903305" y="894753"/>
                    <a:pt x="1125237" y="952856"/>
                  </a:cubicBezTo>
                  <a:cubicBezTo>
                    <a:pt x="1125237" y="952856"/>
                    <a:pt x="1163337" y="1220508"/>
                    <a:pt x="1052847" y="1336713"/>
                  </a:cubicBezTo>
                  <a:cubicBezTo>
                    <a:pt x="1012842" y="1378623"/>
                    <a:pt x="785195" y="1482446"/>
                    <a:pt x="732807" y="1498638"/>
                  </a:cubicBezTo>
                  <a:cubicBezTo>
                    <a:pt x="680420" y="1514831"/>
                    <a:pt x="664227" y="1504353"/>
                    <a:pt x="638510" y="1510068"/>
                  </a:cubicBezTo>
                  <a:cubicBezTo>
                    <a:pt x="612792" y="1515783"/>
                    <a:pt x="558500" y="1544358"/>
                    <a:pt x="513732" y="1562456"/>
                  </a:cubicBezTo>
                  <a:cubicBezTo>
                    <a:pt x="468965" y="1580553"/>
                    <a:pt x="351807" y="1634846"/>
                    <a:pt x="312755" y="1968221"/>
                  </a:cubicBezTo>
                  <a:cubicBezTo>
                    <a:pt x="306087" y="2021561"/>
                    <a:pt x="300372" y="2481618"/>
                    <a:pt x="296562" y="2553056"/>
                  </a:cubicBezTo>
                  <a:cubicBezTo>
                    <a:pt x="292752" y="2624493"/>
                    <a:pt x="260367" y="2863571"/>
                    <a:pt x="255605" y="2907386"/>
                  </a:cubicBezTo>
                  <a:cubicBezTo>
                    <a:pt x="250842" y="2951201"/>
                    <a:pt x="236555" y="2998826"/>
                    <a:pt x="211790" y="3110268"/>
                  </a:cubicBezTo>
                  <a:cubicBezTo>
                    <a:pt x="187025" y="3221711"/>
                    <a:pt x="124160" y="3495078"/>
                    <a:pt x="111777" y="3794163"/>
                  </a:cubicBezTo>
                  <a:cubicBezTo>
                    <a:pt x="99395" y="4093248"/>
                    <a:pt x="81297" y="4131348"/>
                    <a:pt x="75582" y="4172306"/>
                  </a:cubicBezTo>
                  <a:cubicBezTo>
                    <a:pt x="69867" y="4213263"/>
                    <a:pt x="40340" y="4416146"/>
                    <a:pt x="28910" y="4467581"/>
                  </a:cubicBezTo>
                  <a:cubicBezTo>
                    <a:pt x="17480" y="4519016"/>
                    <a:pt x="3192" y="4548543"/>
                    <a:pt x="335" y="4566641"/>
                  </a:cubicBezTo>
                  <a:cubicBezTo>
                    <a:pt x="-2523" y="4584738"/>
                    <a:pt x="13670" y="4622838"/>
                    <a:pt x="20337" y="4643793"/>
                  </a:cubicBezTo>
                  <a:cubicBezTo>
                    <a:pt x="27005" y="4664748"/>
                    <a:pt x="67010" y="4802861"/>
                    <a:pt x="80345" y="4826673"/>
                  </a:cubicBezTo>
                  <a:cubicBezTo>
                    <a:pt x="93680" y="4850486"/>
                    <a:pt x="164165" y="4875251"/>
                    <a:pt x="181310" y="4885728"/>
                  </a:cubicBezTo>
                  <a:cubicBezTo>
                    <a:pt x="198455" y="4896206"/>
                    <a:pt x="223220" y="4903826"/>
                    <a:pt x="229887" y="4901921"/>
                  </a:cubicBezTo>
                  <a:cubicBezTo>
                    <a:pt x="236555" y="4900016"/>
                    <a:pt x="236555" y="4887634"/>
                    <a:pt x="236555" y="4887634"/>
                  </a:cubicBezTo>
                  <a:cubicBezTo>
                    <a:pt x="236555" y="4887634"/>
                    <a:pt x="289895" y="4909541"/>
                    <a:pt x="295610" y="4912398"/>
                  </a:cubicBezTo>
                  <a:cubicBezTo>
                    <a:pt x="301325" y="4915256"/>
                    <a:pt x="326090" y="4877156"/>
                    <a:pt x="282275" y="4837151"/>
                  </a:cubicBezTo>
                  <a:cubicBezTo>
                    <a:pt x="282275" y="4837151"/>
                    <a:pt x="317517" y="4836198"/>
                    <a:pt x="322280" y="4835246"/>
                  </a:cubicBezTo>
                  <a:cubicBezTo>
                    <a:pt x="327042" y="4834293"/>
                    <a:pt x="324185" y="4799051"/>
                    <a:pt x="290847" y="4794289"/>
                  </a:cubicBezTo>
                  <a:cubicBezTo>
                    <a:pt x="267035" y="4791431"/>
                    <a:pt x="243222" y="4792384"/>
                    <a:pt x="219410" y="4795241"/>
                  </a:cubicBezTo>
                  <a:cubicBezTo>
                    <a:pt x="219410" y="4795241"/>
                    <a:pt x="193692" y="4763809"/>
                    <a:pt x="174642" y="4759046"/>
                  </a:cubicBezTo>
                  <a:cubicBezTo>
                    <a:pt x="174642" y="4759046"/>
                    <a:pt x="178452" y="4712373"/>
                    <a:pt x="163212" y="4692371"/>
                  </a:cubicBezTo>
                  <a:cubicBezTo>
                    <a:pt x="147972" y="4672368"/>
                    <a:pt x="176547" y="4617123"/>
                    <a:pt x="167975" y="4571403"/>
                  </a:cubicBezTo>
                  <a:cubicBezTo>
                    <a:pt x="167975" y="4571403"/>
                    <a:pt x="224172" y="4563784"/>
                    <a:pt x="242270" y="4538066"/>
                  </a:cubicBezTo>
                  <a:cubicBezTo>
                    <a:pt x="257510" y="4565688"/>
                    <a:pt x="270845" y="4594263"/>
                    <a:pt x="282275" y="4622838"/>
                  </a:cubicBezTo>
                  <a:cubicBezTo>
                    <a:pt x="288942" y="4643793"/>
                    <a:pt x="294657" y="4707611"/>
                    <a:pt x="309897" y="4732376"/>
                  </a:cubicBezTo>
                  <a:cubicBezTo>
                    <a:pt x="325137" y="4757141"/>
                    <a:pt x="363237" y="4775239"/>
                    <a:pt x="384192" y="4755236"/>
                  </a:cubicBezTo>
                  <a:cubicBezTo>
                    <a:pt x="384192" y="4755236"/>
                    <a:pt x="381335" y="4694276"/>
                    <a:pt x="380382" y="4671416"/>
                  </a:cubicBezTo>
                  <a:cubicBezTo>
                    <a:pt x="379430" y="4648556"/>
                    <a:pt x="378477" y="4621886"/>
                    <a:pt x="369905" y="4603788"/>
                  </a:cubicBezTo>
                  <a:cubicBezTo>
                    <a:pt x="356570" y="4564736"/>
                    <a:pt x="345140" y="4525684"/>
                    <a:pt x="335615" y="4485678"/>
                  </a:cubicBezTo>
                  <a:cubicBezTo>
                    <a:pt x="329900" y="4458056"/>
                    <a:pt x="311802" y="4419956"/>
                    <a:pt x="304182" y="4379951"/>
                  </a:cubicBezTo>
                  <a:cubicBezTo>
                    <a:pt x="293705" y="4335184"/>
                    <a:pt x="277512" y="4291368"/>
                    <a:pt x="255605" y="4251363"/>
                  </a:cubicBezTo>
                  <a:cubicBezTo>
                    <a:pt x="238460" y="4222788"/>
                    <a:pt x="229887" y="4208501"/>
                    <a:pt x="234650" y="4181831"/>
                  </a:cubicBezTo>
                  <a:cubicBezTo>
                    <a:pt x="239412" y="4155161"/>
                    <a:pt x="449915" y="3594138"/>
                    <a:pt x="492777" y="3499841"/>
                  </a:cubicBezTo>
                  <a:cubicBezTo>
                    <a:pt x="535640" y="3405543"/>
                    <a:pt x="587075" y="3222663"/>
                    <a:pt x="593742" y="3149321"/>
                  </a:cubicBezTo>
                  <a:cubicBezTo>
                    <a:pt x="600410" y="3075978"/>
                    <a:pt x="637557" y="2875953"/>
                    <a:pt x="642320" y="2820708"/>
                  </a:cubicBezTo>
                  <a:cubicBezTo>
                    <a:pt x="647082" y="2765463"/>
                    <a:pt x="688040" y="2560676"/>
                    <a:pt x="688040" y="2560676"/>
                  </a:cubicBezTo>
                  <a:cubicBezTo>
                    <a:pt x="699470" y="2576868"/>
                    <a:pt x="710900" y="2591156"/>
                    <a:pt x="724235" y="2606396"/>
                  </a:cubicBezTo>
                  <a:cubicBezTo>
                    <a:pt x="724235" y="2606396"/>
                    <a:pt x="755667" y="2899766"/>
                    <a:pt x="806150" y="3100743"/>
                  </a:cubicBezTo>
                  <a:cubicBezTo>
                    <a:pt x="820437" y="3157893"/>
                    <a:pt x="832820" y="3187421"/>
                    <a:pt x="823295" y="3220758"/>
                  </a:cubicBezTo>
                  <a:cubicBezTo>
                    <a:pt x="813770" y="3254096"/>
                    <a:pt x="601362" y="3587471"/>
                    <a:pt x="542307" y="3870363"/>
                  </a:cubicBezTo>
                  <a:cubicBezTo>
                    <a:pt x="533735" y="3913226"/>
                    <a:pt x="483252" y="4037051"/>
                    <a:pt x="464202" y="4101821"/>
                  </a:cubicBezTo>
                  <a:cubicBezTo>
                    <a:pt x="445152" y="4166591"/>
                    <a:pt x="320375" y="4547591"/>
                    <a:pt x="504207" y="5719166"/>
                  </a:cubicBezTo>
                </a:path>
              </a:pathLst>
            </a:custGeom>
            <a:noFill/>
            <a:ln w="952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EC7BC781-0EFB-9678-3F99-FE7CC33917E4}"/>
                </a:ext>
              </a:extLst>
            </p:cNvPr>
            <p:cNvSpPr/>
            <p:nvPr/>
          </p:nvSpPr>
          <p:spPr>
            <a:xfrm>
              <a:off x="1489543" y="4747259"/>
              <a:ext cx="690562" cy="1181100"/>
            </a:xfrm>
            <a:custGeom>
              <a:avLst/>
              <a:gdLst>
                <a:gd name="connsiteX0" fmla="*/ 0 w 690562"/>
                <a:gd name="connsiteY0" fmla="*/ 1181100 h 1181100"/>
                <a:gd name="connsiteX1" fmla="*/ 158115 w 690562"/>
                <a:gd name="connsiteY1" fmla="*/ 25718 h 1181100"/>
                <a:gd name="connsiteX2" fmla="*/ 358140 w 690562"/>
                <a:gd name="connsiteY2" fmla="*/ 0 h 1181100"/>
                <a:gd name="connsiteX3" fmla="*/ 690563 w 690562"/>
                <a:gd name="connsiteY3" fmla="*/ 118110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0562" h="1181100">
                  <a:moveTo>
                    <a:pt x="0" y="1181100"/>
                  </a:moveTo>
                  <a:cubicBezTo>
                    <a:pt x="0" y="1181100"/>
                    <a:pt x="167640" y="192405"/>
                    <a:pt x="158115" y="25718"/>
                  </a:cubicBezTo>
                  <a:cubicBezTo>
                    <a:pt x="158115" y="25718"/>
                    <a:pt x="287655" y="29528"/>
                    <a:pt x="358140" y="0"/>
                  </a:cubicBezTo>
                  <a:cubicBezTo>
                    <a:pt x="358140" y="0"/>
                    <a:pt x="573405" y="950595"/>
                    <a:pt x="690563" y="1181100"/>
                  </a:cubicBezTo>
                </a:path>
              </a:pathLst>
            </a:custGeom>
            <a:noFill/>
            <a:ln w="9525" cap="rnd">
              <a:solidFill>
                <a:srgbClr val="333333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5D8A18F-033E-3A67-57B0-176738BA27C9}"/>
                </a:ext>
              </a:extLst>
            </p:cNvPr>
            <p:cNvSpPr/>
            <p:nvPr/>
          </p:nvSpPr>
          <p:spPr>
            <a:xfrm>
              <a:off x="1006822" y="2199322"/>
              <a:ext cx="68384" cy="571500"/>
            </a:xfrm>
            <a:custGeom>
              <a:avLst/>
              <a:gdLst>
                <a:gd name="connsiteX0" fmla="*/ 68384 w 68384"/>
                <a:gd name="connsiteY0" fmla="*/ 571500 h 571500"/>
                <a:gd name="connsiteX1" fmla="*/ 40762 w 68384"/>
                <a:gd name="connsiteY1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384" h="571500">
                  <a:moveTo>
                    <a:pt x="68384" y="571500"/>
                  </a:moveTo>
                  <a:cubicBezTo>
                    <a:pt x="68384" y="571500"/>
                    <a:pt x="-64966" y="420053"/>
                    <a:pt x="40762" y="0"/>
                  </a:cubicBezTo>
                </a:path>
              </a:pathLst>
            </a:custGeom>
            <a:noFill/>
            <a:ln w="9525" cap="rnd">
              <a:solidFill>
                <a:srgbClr val="33333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ED5F9805-A87C-6705-CFA0-7C5D4C098DA4}"/>
                </a:ext>
              </a:extLst>
            </p:cNvPr>
            <p:cNvSpPr/>
            <p:nvPr/>
          </p:nvSpPr>
          <p:spPr>
            <a:xfrm>
              <a:off x="1110448" y="2816542"/>
              <a:ext cx="37147" cy="34289"/>
            </a:xfrm>
            <a:custGeom>
              <a:avLst/>
              <a:gdLst>
                <a:gd name="connsiteX0" fmla="*/ 0 w 37147"/>
                <a:gd name="connsiteY0" fmla="*/ 0 h 34289"/>
                <a:gd name="connsiteX1" fmla="*/ 37148 w 37147"/>
                <a:gd name="connsiteY1" fmla="*/ 34290 h 3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147" h="34289">
                  <a:moveTo>
                    <a:pt x="0" y="0"/>
                  </a:moveTo>
                  <a:cubicBezTo>
                    <a:pt x="11430" y="12382"/>
                    <a:pt x="24765" y="23813"/>
                    <a:pt x="37148" y="34290"/>
                  </a:cubicBezTo>
                </a:path>
              </a:pathLst>
            </a:custGeom>
            <a:noFill/>
            <a:ln w="9525" cap="rnd">
              <a:solidFill>
                <a:srgbClr val="33333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E9D4860-D5AD-5C41-5EBE-F03C97380447}"/>
                </a:ext>
              </a:extLst>
            </p:cNvPr>
            <p:cNvSpPr/>
            <p:nvPr/>
          </p:nvSpPr>
          <p:spPr>
            <a:xfrm>
              <a:off x="2400133" y="2239327"/>
              <a:ext cx="139502" cy="601979"/>
            </a:xfrm>
            <a:custGeom>
              <a:avLst/>
              <a:gdLst>
                <a:gd name="connsiteX0" fmla="*/ 0 w 139502"/>
                <a:gd name="connsiteY0" fmla="*/ 601980 h 601979"/>
                <a:gd name="connsiteX1" fmla="*/ 66675 w 139502"/>
                <a:gd name="connsiteY1" fmla="*/ 549592 h 601979"/>
                <a:gd name="connsiteX2" fmla="*/ 96203 w 139502"/>
                <a:gd name="connsiteY2" fmla="*/ 0 h 60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502" h="601979">
                  <a:moveTo>
                    <a:pt x="0" y="601980"/>
                  </a:moveTo>
                  <a:cubicBezTo>
                    <a:pt x="49530" y="579120"/>
                    <a:pt x="66675" y="549592"/>
                    <a:pt x="66675" y="549592"/>
                  </a:cubicBezTo>
                  <a:cubicBezTo>
                    <a:pt x="66675" y="549592"/>
                    <a:pt x="208598" y="357188"/>
                    <a:pt x="96203" y="0"/>
                  </a:cubicBezTo>
                </a:path>
              </a:pathLst>
            </a:custGeom>
            <a:noFill/>
            <a:ln w="9525" cap="rnd">
              <a:solidFill>
                <a:srgbClr val="33333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72F4C8BD-84F9-EB14-5314-83D6BCE64D7E}"/>
                </a:ext>
              </a:extLst>
            </p:cNvPr>
            <p:cNvSpPr/>
            <p:nvPr/>
          </p:nvSpPr>
          <p:spPr>
            <a:xfrm>
              <a:off x="445603" y="4868227"/>
              <a:ext cx="178236" cy="234186"/>
            </a:xfrm>
            <a:custGeom>
              <a:avLst/>
              <a:gdLst>
                <a:gd name="connsiteX0" fmla="*/ 123825 w 178236"/>
                <a:gd name="connsiteY0" fmla="*/ 206692 h 234186"/>
                <a:gd name="connsiteX1" fmla="*/ 72390 w 178236"/>
                <a:gd name="connsiteY1" fmla="*/ 166687 h 234186"/>
                <a:gd name="connsiteX2" fmla="*/ 50483 w 178236"/>
                <a:gd name="connsiteY2" fmla="*/ 142875 h 234186"/>
                <a:gd name="connsiteX3" fmla="*/ 40005 w 178236"/>
                <a:gd name="connsiteY3" fmla="*/ 117158 h 234186"/>
                <a:gd name="connsiteX4" fmla="*/ 0 w 178236"/>
                <a:gd name="connsiteY4" fmla="*/ 0 h 234186"/>
                <a:gd name="connsiteX5" fmla="*/ 28575 w 178236"/>
                <a:gd name="connsiteY5" fmla="*/ 117158 h 234186"/>
                <a:gd name="connsiteX6" fmla="*/ 39052 w 178236"/>
                <a:gd name="connsiteY6" fmla="*/ 140017 h 234186"/>
                <a:gd name="connsiteX7" fmla="*/ 55245 w 178236"/>
                <a:gd name="connsiteY7" fmla="*/ 157162 h 234186"/>
                <a:gd name="connsiteX8" fmla="*/ 90488 w 178236"/>
                <a:gd name="connsiteY8" fmla="*/ 189547 h 234186"/>
                <a:gd name="connsiteX9" fmla="*/ 135255 w 178236"/>
                <a:gd name="connsiteY9" fmla="*/ 218122 h 234186"/>
                <a:gd name="connsiteX10" fmla="*/ 172402 w 178236"/>
                <a:gd name="connsiteY10" fmla="*/ 233362 h 234186"/>
                <a:gd name="connsiteX11" fmla="*/ 175260 w 178236"/>
                <a:gd name="connsiteY11" fmla="*/ 225742 h 234186"/>
                <a:gd name="connsiteX12" fmla="*/ 150495 w 178236"/>
                <a:gd name="connsiteY12" fmla="*/ 216217 h 234186"/>
                <a:gd name="connsiteX13" fmla="*/ 123825 w 178236"/>
                <a:gd name="connsiteY13" fmla="*/ 206692 h 234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8236" h="234186">
                  <a:moveTo>
                    <a:pt x="123825" y="206692"/>
                  </a:moveTo>
                  <a:cubicBezTo>
                    <a:pt x="104775" y="196215"/>
                    <a:pt x="87630" y="182880"/>
                    <a:pt x="72390" y="166687"/>
                  </a:cubicBezTo>
                  <a:cubicBezTo>
                    <a:pt x="63818" y="160020"/>
                    <a:pt x="57150" y="151447"/>
                    <a:pt x="50483" y="142875"/>
                  </a:cubicBezTo>
                  <a:cubicBezTo>
                    <a:pt x="45720" y="135255"/>
                    <a:pt x="41910" y="126683"/>
                    <a:pt x="40005" y="117158"/>
                  </a:cubicBezTo>
                  <a:lnTo>
                    <a:pt x="0" y="0"/>
                  </a:lnTo>
                  <a:cubicBezTo>
                    <a:pt x="6668" y="40005"/>
                    <a:pt x="16193" y="79058"/>
                    <a:pt x="28575" y="117158"/>
                  </a:cubicBezTo>
                  <a:cubicBezTo>
                    <a:pt x="30480" y="125730"/>
                    <a:pt x="34290" y="133350"/>
                    <a:pt x="39052" y="140017"/>
                  </a:cubicBezTo>
                  <a:cubicBezTo>
                    <a:pt x="43815" y="146685"/>
                    <a:pt x="48577" y="152400"/>
                    <a:pt x="55245" y="157162"/>
                  </a:cubicBezTo>
                  <a:lnTo>
                    <a:pt x="90488" y="189547"/>
                  </a:lnTo>
                  <a:cubicBezTo>
                    <a:pt x="102870" y="201930"/>
                    <a:pt x="118110" y="212408"/>
                    <a:pt x="135255" y="218122"/>
                  </a:cubicBezTo>
                  <a:cubicBezTo>
                    <a:pt x="144780" y="221933"/>
                    <a:pt x="162877" y="229553"/>
                    <a:pt x="172402" y="233362"/>
                  </a:cubicBezTo>
                  <a:cubicBezTo>
                    <a:pt x="179070" y="235267"/>
                    <a:pt x="180023" y="234315"/>
                    <a:pt x="175260" y="225742"/>
                  </a:cubicBezTo>
                  <a:cubicBezTo>
                    <a:pt x="170498" y="217170"/>
                    <a:pt x="157163" y="218122"/>
                    <a:pt x="150495" y="216217"/>
                  </a:cubicBezTo>
                  <a:cubicBezTo>
                    <a:pt x="143827" y="214312"/>
                    <a:pt x="131445" y="206692"/>
                    <a:pt x="123825" y="206692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986BF24-6CD4-3852-6274-33075E91B3B3}"/>
                </a:ext>
              </a:extLst>
            </p:cNvPr>
            <p:cNvSpPr/>
            <p:nvPr/>
          </p:nvSpPr>
          <p:spPr>
            <a:xfrm>
              <a:off x="594193" y="4992052"/>
              <a:ext cx="84772" cy="66675"/>
            </a:xfrm>
            <a:custGeom>
              <a:avLst/>
              <a:gdLst>
                <a:gd name="connsiteX0" fmla="*/ 20955 w 84772"/>
                <a:gd name="connsiteY0" fmla="*/ 30480 h 66675"/>
                <a:gd name="connsiteX1" fmla="*/ 32385 w 84772"/>
                <a:gd name="connsiteY1" fmla="*/ 39053 h 66675"/>
                <a:gd name="connsiteX2" fmla="*/ 60008 w 84772"/>
                <a:gd name="connsiteY2" fmla="*/ 51435 h 66675"/>
                <a:gd name="connsiteX3" fmla="*/ 67628 w 84772"/>
                <a:gd name="connsiteY3" fmla="*/ 55245 h 66675"/>
                <a:gd name="connsiteX4" fmla="*/ 84773 w 84772"/>
                <a:gd name="connsiteY4" fmla="*/ 66675 h 66675"/>
                <a:gd name="connsiteX5" fmla="*/ 79058 w 84772"/>
                <a:gd name="connsiteY5" fmla="*/ 57150 h 66675"/>
                <a:gd name="connsiteX6" fmla="*/ 41910 w 84772"/>
                <a:gd name="connsiteY6" fmla="*/ 35243 h 66675"/>
                <a:gd name="connsiteX7" fmla="*/ 31433 w 84772"/>
                <a:gd name="connsiteY7" fmla="*/ 30480 h 66675"/>
                <a:gd name="connsiteX8" fmla="*/ 23813 w 84772"/>
                <a:gd name="connsiteY8" fmla="*/ 23813 h 66675"/>
                <a:gd name="connsiteX9" fmla="*/ 0 w 84772"/>
                <a:gd name="connsiteY9" fmla="*/ 0 h 66675"/>
                <a:gd name="connsiteX10" fmla="*/ 5715 w 84772"/>
                <a:gd name="connsiteY10" fmla="*/ 13335 h 66675"/>
                <a:gd name="connsiteX11" fmla="*/ 20955 w 84772"/>
                <a:gd name="connsiteY11" fmla="*/ 30480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4772" h="66675">
                  <a:moveTo>
                    <a:pt x="20955" y="30480"/>
                  </a:moveTo>
                  <a:cubicBezTo>
                    <a:pt x="23813" y="34290"/>
                    <a:pt x="27623" y="37148"/>
                    <a:pt x="32385" y="39053"/>
                  </a:cubicBezTo>
                  <a:lnTo>
                    <a:pt x="60008" y="51435"/>
                  </a:lnTo>
                  <a:cubicBezTo>
                    <a:pt x="62865" y="52388"/>
                    <a:pt x="64770" y="54293"/>
                    <a:pt x="67628" y="55245"/>
                  </a:cubicBezTo>
                  <a:cubicBezTo>
                    <a:pt x="73343" y="59055"/>
                    <a:pt x="78105" y="64770"/>
                    <a:pt x="84773" y="66675"/>
                  </a:cubicBezTo>
                  <a:cubicBezTo>
                    <a:pt x="83820" y="62865"/>
                    <a:pt x="81915" y="60008"/>
                    <a:pt x="79058" y="57150"/>
                  </a:cubicBezTo>
                  <a:cubicBezTo>
                    <a:pt x="68580" y="47625"/>
                    <a:pt x="56198" y="40005"/>
                    <a:pt x="41910" y="35243"/>
                  </a:cubicBezTo>
                  <a:cubicBezTo>
                    <a:pt x="38100" y="34290"/>
                    <a:pt x="35243" y="32385"/>
                    <a:pt x="31433" y="30480"/>
                  </a:cubicBezTo>
                  <a:cubicBezTo>
                    <a:pt x="28575" y="28575"/>
                    <a:pt x="25718" y="26670"/>
                    <a:pt x="23813" y="23813"/>
                  </a:cubicBezTo>
                  <a:cubicBezTo>
                    <a:pt x="16193" y="16193"/>
                    <a:pt x="8573" y="7620"/>
                    <a:pt x="0" y="0"/>
                  </a:cubicBezTo>
                  <a:cubicBezTo>
                    <a:pt x="953" y="4763"/>
                    <a:pt x="2858" y="9525"/>
                    <a:pt x="5715" y="13335"/>
                  </a:cubicBezTo>
                  <a:cubicBezTo>
                    <a:pt x="10478" y="19050"/>
                    <a:pt x="15240" y="24765"/>
                    <a:pt x="20955" y="30480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344E4C08-C585-340E-D624-8796E3756F13}"/>
                </a:ext>
              </a:extLst>
            </p:cNvPr>
            <p:cNvSpPr/>
            <p:nvPr/>
          </p:nvSpPr>
          <p:spPr>
            <a:xfrm>
              <a:off x="603718" y="4710112"/>
              <a:ext cx="24857" cy="50482"/>
            </a:xfrm>
            <a:custGeom>
              <a:avLst/>
              <a:gdLst>
                <a:gd name="connsiteX0" fmla="*/ 0 w 24857"/>
                <a:gd name="connsiteY0" fmla="*/ 0 h 50482"/>
                <a:gd name="connsiteX1" fmla="*/ 8573 w 24857"/>
                <a:gd name="connsiteY1" fmla="*/ 16193 h 50482"/>
                <a:gd name="connsiteX2" fmla="*/ 13335 w 24857"/>
                <a:gd name="connsiteY2" fmla="*/ 29528 h 50482"/>
                <a:gd name="connsiteX3" fmla="*/ 11430 w 24857"/>
                <a:gd name="connsiteY3" fmla="*/ 38100 h 50482"/>
                <a:gd name="connsiteX4" fmla="*/ 7620 w 24857"/>
                <a:gd name="connsiteY4" fmla="*/ 50482 h 50482"/>
                <a:gd name="connsiteX5" fmla="*/ 22860 w 24857"/>
                <a:gd name="connsiteY5" fmla="*/ 38100 h 50482"/>
                <a:gd name="connsiteX6" fmla="*/ 19050 w 24857"/>
                <a:gd name="connsiteY6" fmla="*/ 25718 h 50482"/>
                <a:gd name="connsiteX7" fmla="*/ 9525 w 24857"/>
                <a:gd name="connsiteY7" fmla="*/ 11430 h 50482"/>
                <a:gd name="connsiteX8" fmla="*/ 0 w 24857"/>
                <a:gd name="connsiteY8" fmla="*/ 0 h 50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57" h="50482">
                  <a:moveTo>
                    <a:pt x="0" y="0"/>
                  </a:moveTo>
                  <a:lnTo>
                    <a:pt x="8573" y="16193"/>
                  </a:lnTo>
                  <a:cubicBezTo>
                    <a:pt x="11430" y="20003"/>
                    <a:pt x="12383" y="24765"/>
                    <a:pt x="13335" y="29528"/>
                  </a:cubicBezTo>
                  <a:cubicBezTo>
                    <a:pt x="13335" y="32385"/>
                    <a:pt x="12383" y="35243"/>
                    <a:pt x="11430" y="38100"/>
                  </a:cubicBezTo>
                  <a:lnTo>
                    <a:pt x="7620" y="50482"/>
                  </a:lnTo>
                  <a:cubicBezTo>
                    <a:pt x="12383" y="46672"/>
                    <a:pt x="18098" y="42863"/>
                    <a:pt x="22860" y="38100"/>
                  </a:cubicBezTo>
                  <a:cubicBezTo>
                    <a:pt x="27623" y="33338"/>
                    <a:pt x="22860" y="30480"/>
                    <a:pt x="19050" y="25718"/>
                  </a:cubicBezTo>
                  <a:cubicBezTo>
                    <a:pt x="15240" y="20955"/>
                    <a:pt x="13335" y="16193"/>
                    <a:pt x="9525" y="11430"/>
                  </a:cubicBezTo>
                  <a:cubicBezTo>
                    <a:pt x="7620" y="8572"/>
                    <a:pt x="3810" y="4763"/>
                    <a:pt x="0" y="0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BF02DC75-BA52-4596-43A4-4BAE4BBA0735}"/>
                </a:ext>
              </a:extLst>
            </p:cNvPr>
            <p:cNvSpPr/>
            <p:nvPr/>
          </p:nvSpPr>
          <p:spPr>
            <a:xfrm>
              <a:off x="521803" y="4773930"/>
              <a:ext cx="36195" cy="17144"/>
            </a:xfrm>
            <a:custGeom>
              <a:avLst/>
              <a:gdLst>
                <a:gd name="connsiteX0" fmla="*/ 36195 w 36195"/>
                <a:gd name="connsiteY0" fmla="*/ 1905 h 17144"/>
                <a:gd name="connsiteX1" fmla="*/ 23813 w 36195"/>
                <a:gd name="connsiteY1" fmla="*/ 1905 h 17144"/>
                <a:gd name="connsiteX2" fmla="*/ 16193 w 36195"/>
                <a:gd name="connsiteY2" fmla="*/ 1905 h 17144"/>
                <a:gd name="connsiteX3" fmla="*/ 10477 w 36195"/>
                <a:gd name="connsiteY3" fmla="*/ 952 h 17144"/>
                <a:gd name="connsiteX4" fmla="*/ 0 w 36195"/>
                <a:gd name="connsiteY4" fmla="*/ 0 h 17144"/>
                <a:gd name="connsiteX5" fmla="*/ 22860 w 36195"/>
                <a:gd name="connsiteY5" fmla="*/ 9525 h 17144"/>
                <a:gd name="connsiteX6" fmla="*/ 32385 w 36195"/>
                <a:gd name="connsiteY6" fmla="*/ 17145 h 17144"/>
                <a:gd name="connsiteX7" fmla="*/ 35243 w 36195"/>
                <a:gd name="connsiteY7" fmla="*/ 5715 h 17144"/>
                <a:gd name="connsiteX8" fmla="*/ 32385 w 36195"/>
                <a:gd name="connsiteY8" fmla="*/ 6667 h 1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5" h="17144">
                  <a:moveTo>
                    <a:pt x="36195" y="1905"/>
                  </a:moveTo>
                  <a:lnTo>
                    <a:pt x="23813" y="1905"/>
                  </a:lnTo>
                  <a:cubicBezTo>
                    <a:pt x="20955" y="1905"/>
                    <a:pt x="18098" y="1905"/>
                    <a:pt x="16193" y="1905"/>
                  </a:cubicBezTo>
                  <a:cubicBezTo>
                    <a:pt x="14288" y="1905"/>
                    <a:pt x="12383" y="952"/>
                    <a:pt x="10477" y="952"/>
                  </a:cubicBezTo>
                  <a:cubicBezTo>
                    <a:pt x="6668" y="952"/>
                    <a:pt x="3810" y="952"/>
                    <a:pt x="0" y="0"/>
                  </a:cubicBezTo>
                  <a:cubicBezTo>
                    <a:pt x="6668" y="4763"/>
                    <a:pt x="15240" y="7620"/>
                    <a:pt x="22860" y="9525"/>
                  </a:cubicBezTo>
                  <a:cubicBezTo>
                    <a:pt x="26670" y="10477"/>
                    <a:pt x="30480" y="13335"/>
                    <a:pt x="32385" y="17145"/>
                  </a:cubicBezTo>
                  <a:cubicBezTo>
                    <a:pt x="30480" y="13335"/>
                    <a:pt x="31433" y="7620"/>
                    <a:pt x="35243" y="5715"/>
                  </a:cubicBezTo>
                  <a:lnTo>
                    <a:pt x="32385" y="6667"/>
                  </a:lnTo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420D12-CB8C-E9DE-897F-4153754BC4C1}"/>
                </a:ext>
              </a:extLst>
            </p:cNvPr>
            <p:cNvSpPr/>
            <p:nvPr/>
          </p:nvSpPr>
          <p:spPr>
            <a:xfrm>
              <a:off x="1567648" y="4725352"/>
              <a:ext cx="84454" cy="80962"/>
            </a:xfrm>
            <a:custGeom>
              <a:avLst/>
              <a:gdLst>
                <a:gd name="connsiteX0" fmla="*/ 0 w 84454"/>
                <a:gd name="connsiteY0" fmla="*/ 0 h 80962"/>
                <a:gd name="connsiteX1" fmla="*/ 65723 w 84454"/>
                <a:gd name="connsiteY1" fmla="*/ 45720 h 80962"/>
                <a:gd name="connsiteX2" fmla="*/ 72390 w 84454"/>
                <a:gd name="connsiteY2" fmla="*/ 50482 h 80962"/>
                <a:gd name="connsiteX3" fmla="*/ 75248 w 84454"/>
                <a:gd name="connsiteY3" fmla="*/ 57150 h 80962"/>
                <a:gd name="connsiteX4" fmla="*/ 79058 w 84454"/>
                <a:gd name="connsiteY4" fmla="*/ 80963 h 80962"/>
                <a:gd name="connsiteX5" fmla="*/ 80010 w 84454"/>
                <a:gd name="connsiteY5" fmla="*/ 53340 h 80962"/>
                <a:gd name="connsiteX6" fmla="*/ 81915 w 84454"/>
                <a:gd name="connsiteY6" fmla="*/ 41910 h 80962"/>
                <a:gd name="connsiteX7" fmla="*/ 48578 w 84454"/>
                <a:gd name="connsiteY7" fmla="*/ 31432 h 80962"/>
                <a:gd name="connsiteX8" fmla="*/ 24765 w 84454"/>
                <a:gd name="connsiteY8" fmla="*/ 18097 h 80962"/>
                <a:gd name="connsiteX9" fmla="*/ 0 w 84454"/>
                <a:gd name="connsiteY9" fmla="*/ 0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454" h="80962">
                  <a:moveTo>
                    <a:pt x="0" y="0"/>
                  </a:moveTo>
                  <a:cubicBezTo>
                    <a:pt x="19050" y="18097"/>
                    <a:pt x="41910" y="34290"/>
                    <a:pt x="65723" y="45720"/>
                  </a:cubicBezTo>
                  <a:cubicBezTo>
                    <a:pt x="68580" y="46672"/>
                    <a:pt x="70485" y="48578"/>
                    <a:pt x="72390" y="50482"/>
                  </a:cubicBezTo>
                  <a:cubicBezTo>
                    <a:pt x="74295" y="52388"/>
                    <a:pt x="75248" y="54292"/>
                    <a:pt x="75248" y="57150"/>
                  </a:cubicBezTo>
                  <a:cubicBezTo>
                    <a:pt x="77153" y="64770"/>
                    <a:pt x="79058" y="72390"/>
                    <a:pt x="79058" y="80963"/>
                  </a:cubicBezTo>
                  <a:cubicBezTo>
                    <a:pt x="79058" y="71438"/>
                    <a:pt x="80010" y="62865"/>
                    <a:pt x="80010" y="53340"/>
                  </a:cubicBezTo>
                  <a:cubicBezTo>
                    <a:pt x="80010" y="47625"/>
                    <a:pt x="88583" y="42863"/>
                    <a:pt x="81915" y="41910"/>
                  </a:cubicBezTo>
                  <a:cubicBezTo>
                    <a:pt x="70485" y="40005"/>
                    <a:pt x="59055" y="36195"/>
                    <a:pt x="48578" y="31432"/>
                  </a:cubicBezTo>
                  <a:cubicBezTo>
                    <a:pt x="40005" y="27622"/>
                    <a:pt x="32385" y="22860"/>
                    <a:pt x="24765" y="18097"/>
                  </a:cubicBezTo>
                  <a:cubicBezTo>
                    <a:pt x="16193" y="13335"/>
                    <a:pt x="8573" y="6667"/>
                    <a:pt x="0" y="0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ADB273A9-D6CA-9697-09FB-202F1F3274C5}"/>
                </a:ext>
              </a:extLst>
            </p:cNvPr>
            <p:cNvSpPr/>
            <p:nvPr/>
          </p:nvSpPr>
          <p:spPr>
            <a:xfrm>
              <a:off x="1846475" y="4684394"/>
              <a:ext cx="74551" cy="98107"/>
            </a:xfrm>
            <a:custGeom>
              <a:avLst/>
              <a:gdLst>
                <a:gd name="connsiteX0" fmla="*/ 74551 w 74551"/>
                <a:gd name="connsiteY0" fmla="*/ 0 h 98107"/>
                <a:gd name="connsiteX1" fmla="*/ 55501 w 74551"/>
                <a:gd name="connsiteY1" fmla="*/ 25718 h 98107"/>
                <a:gd name="connsiteX2" fmla="*/ 25021 w 74551"/>
                <a:gd name="connsiteY2" fmla="*/ 58103 h 98107"/>
                <a:gd name="connsiteX3" fmla="*/ 8829 w 74551"/>
                <a:gd name="connsiteY3" fmla="*/ 98108 h 98107"/>
                <a:gd name="connsiteX4" fmla="*/ 3114 w 74551"/>
                <a:gd name="connsiteY4" fmla="*/ 68580 h 98107"/>
                <a:gd name="connsiteX5" fmla="*/ 1209 w 74551"/>
                <a:gd name="connsiteY5" fmla="*/ 58103 h 98107"/>
                <a:gd name="connsiteX6" fmla="*/ 55501 w 74551"/>
                <a:gd name="connsiteY6" fmla="*/ 22860 h 98107"/>
                <a:gd name="connsiteX7" fmla="*/ 74551 w 74551"/>
                <a:gd name="connsiteY7" fmla="*/ 0 h 98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551" h="98107">
                  <a:moveTo>
                    <a:pt x="74551" y="0"/>
                  </a:moveTo>
                  <a:cubicBezTo>
                    <a:pt x="68836" y="8573"/>
                    <a:pt x="62169" y="17145"/>
                    <a:pt x="55501" y="25718"/>
                  </a:cubicBezTo>
                  <a:cubicBezTo>
                    <a:pt x="45976" y="37148"/>
                    <a:pt x="34546" y="46673"/>
                    <a:pt x="25021" y="58103"/>
                  </a:cubicBezTo>
                  <a:cubicBezTo>
                    <a:pt x="15496" y="69533"/>
                    <a:pt x="9781" y="83820"/>
                    <a:pt x="8829" y="98108"/>
                  </a:cubicBezTo>
                  <a:cubicBezTo>
                    <a:pt x="7876" y="88583"/>
                    <a:pt x="5971" y="78105"/>
                    <a:pt x="3114" y="68580"/>
                  </a:cubicBezTo>
                  <a:cubicBezTo>
                    <a:pt x="1209" y="60008"/>
                    <a:pt x="-1649" y="59055"/>
                    <a:pt x="1209" y="58103"/>
                  </a:cubicBezTo>
                  <a:cubicBezTo>
                    <a:pt x="21211" y="50483"/>
                    <a:pt x="40261" y="38100"/>
                    <a:pt x="55501" y="22860"/>
                  </a:cubicBezTo>
                  <a:cubicBezTo>
                    <a:pt x="62169" y="16193"/>
                    <a:pt x="68836" y="7620"/>
                    <a:pt x="74551" y="0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B96F6D49-D365-BF17-F10B-79FF89400E2F}"/>
                </a:ext>
              </a:extLst>
            </p:cNvPr>
            <p:cNvSpPr/>
            <p:nvPr/>
          </p:nvSpPr>
          <p:spPr>
            <a:xfrm>
              <a:off x="2998201" y="4618672"/>
              <a:ext cx="16294" cy="106680"/>
            </a:xfrm>
            <a:custGeom>
              <a:avLst/>
              <a:gdLst>
                <a:gd name="connsiteX0" fmla="*/ 16295 w 16294"/>
                <a:gd name="connsiteY0" fmla="*/ 0 h 106680"/>
                <a:gd name="connsiteX1" fmla="*/ 102 w 16294"/>
                <a:gd name="connsiteY1" fmla="*/ 86678 h 106680"/>
                <a:gd name="connsiteX2" fmla="*/ 2960 w 16294"/>
                <a:gd name="connsiteY2" fmla="*/ 106680 h 106680"/>
                <a:gd name="connsiteX3" fmla="*/ 4865 w 16294"/>
                <a:gd name="connsiteY3" fmla="*/ 93345 h 106680"/>
                <a:gd name="connsiteX4" fmla="*/ 9627 w 16294"/>
                <a:gd name="connsiteY4" fmla="*/ 80010 h 106680"/>
                <a:gd name="connsiteX5" fmla="*/ 13437 w 16294"/>
                <a:gd name="connsiteY5" fmla="*/ 60960 h 106680"/>
                <a:gd name="connsiteX6" fmla="*/ 14390 w 16294"/>
                <a:gd name="connsiteY6" fmla="*/ 30480 h 106680"/>
                <a:gd name="connsiteX7" fmla="*/ 16295 w 16294"/>
                <a:gd name="connsiteY7" fmla="*/ 0 h 106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94" h="106680">
                  <a:moveTo>
                    <a:pt x="16295" y="0"/>
                  </a:moveTo>
                  <a:cubicBezTo>
                    <a:pt x="4865" y="27622"/>
                    <a:pt x="-850" y="57150"/>
                    <a:pt x="102" y="86678"/>
                  </a:cubicBezTo>
                  <a:cubicBezTo>
                    <a:pt x="102" y="93345"/>
                    <a:pt x="1055" y="100013"/>
                    <a:pt x="2960" y="106680"/>
                  </a:cubicBezTo>
                  <a:cubicBezTo>
                    <a:pt x="2960" y="101918"/>
                    <a:pt x="2960" y="98108"/>
                    <a:pt x="4865" y="93345"/>
                  </a:cubicBezTo>
                  <a:cubicBezTo>
                    <a:pt x="5817" y="88583"/>
                    <a:pt x="7722" y="83820"/>
                    <a:pt x="9627" y="80010"/>
                  </a:cubicBezTo>
                  <a:cubicBezTo>
                    <a:pt x="13437" y="74295"/>
                    <a:pt x="14390" y="67628"/>
                    <a:pt x="13437" y="60960"/>
                  </a:cubicBezTo>
                  <a:cubicBezTo>
                    <a:pt x="12485" y="50483"/>
                    <a:pt x="13437" y="40958"/>
                    <a:pt x="14390" y="30480"/>
                  </a:cubicBezTo>
                  <a:lnTo>
                    <a:pt x="16295" y="0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81A7CA14-186A-A241-AFDB-156913931469}"/>
                </a:ext>
              </a:extLst>
            </p:cNvPr>
            <p:cNvSpPr/>
            <p:nvPr/>
          </p:nvSpPr>
          <p:spPr>
            <a:xfrm>
              <a:off x="3061169" y="4762500"/>
              <a:ext cx="103822" cy="250441"/>
            </a:xfrm>
            <a:custGeom>
              <a:avLst/>
              <a:gdLst>
                <a:gd name="connsiteX0" fmla="*/ 55245 w 103822"/>
                <a:gd name="connsiteY0" fmla="*/ 162877 h 250441"/>
                <a:gd name="connsiteX1" fmla="*/ 82867 w 103822"/>
                <a:gd name="connsiteY1" fmla="*/ 113347 h 250441"/>
                <a:gd name="connsiteX2" fmla="*/ 92392 w 103822"/>
                <a:gd name="connsiteY2" fmla="*/ 71438 h 250441"/>
                <a:gd name="connsiteX3" fmla="*/ 103822 w 103822"/>
                <a:gd name="connsiteY3" fmla="*/ 0 h 250441"/>
                <a:gd name="connsiteX4" fmla="*/ 101917 w 103822"/>
                <a:gd name="connsiteY4" fmla="*/ 25718 h 250441"/>
                <a:gd name="connsiteX5" fmla="*/ 91440 w 103822"/>
                <a:gd name="connsiteY5" fmla="*/ 111443 h 250441"/>
                <a:gd name="connsiteX6" fmla="*/ 89535 w 103822"/>
                <a:gd name="connsiteY6" fmla="*/ 120968 h 250441"/>
                <a:gd name="connsiteX7" fmla="*/ 84772 w 103822"/>
                <a:gd name="connsiteY7" fmla="*/ 127635 h 250441"/>
                <a:gd name="connsiteX8" fmla="*/ 26670 w 103822"/>
                <a:gd name="connsiteY8" fmla="*/ 220027 h 250441"/>
                <a:gd name="connsiteX9" fmla="*/ 11430 w 103822"/>
                <a:gd name="connsiteY9" fmla="*/ 242888 h 250441"/>
                <a:gd name="connsiteX10" fmla="*/ 0 w 103822"/>
                <a:gd name="connsiteY10" fmla="*/ 246698 h 250441"/>
                <a:gd name="connsiteX11" fmla="*/ 12382 w 103822"/>
                <a:gd name="connsiteY11" fmla="*/ 227648 h 250441"/>
                <a:gd name="connsiteX12" fmla="*/ 40005 w 103822"/>
                <a:gd name="connsiteY12" fmla="*/ 186690 h 250441"/>
                <a:gd name="connsiteX13" fmla="*/ 55245 w 103822"/>
                <a:gd name="connsiteY13" fmla="*/ 162877 h 250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3822" h="250441">
                  <a:moveTo>
                    <a:pt x="55245" y="162877"/>
                  </a:moveTo>
                  <a:cubicBezTo>
                    <a:pt x="66675" y="147638"/>
                    <a:pt x="75247" y="130493"/>
                    <a:pt x="82867" y="113347"/>
                  </a:cubicBezTo>
                  <a:cubicBezTo>
                    <a:pt x="87630" y="100013"/>
                    <a:pt x="90488" y="85725"/>
                    <a:pt x="92392" y="71438"/>
                  </a:cubicBezTo>
                  <a:lnTo>
                    <a:pt x="103822" y="0"/>
                  </a:lnTo>
                  <a:cubicBezTo>
                    <a:pt x="103822" y="8572"/>
                    <a:pt x="103822" y="17145"/>
                    <a:pt x="101917" y="25718"/>
                  </a:cubicBezTo>
                  <a:lnTo>
                    <a:pt x="91440" y="111443"/>
                  </a:lnTo>
                  <a:cubicBezTo>
                    <a:pt x="91440" y="114300"/>
                    <a:pt x="90488" y="118110"/>
                    <a:pt x="89535" y="120968"/>
                  </a:cubicBezTo>
                  <a:cubicBezTo>
                    <a:pt x="88582" y="123825"/>
                    <a:pt x="86677" y="125730"/>
                    <a:pt x="84772" y="127635"/>
                  </a:cubicBezTo>
                  <a:cubicBezTo>
                    <a:pt x="62865" y="157163"/>
                    <a:pt x="43815" y="187643"/>
                    <a:pt x="26670" y="220027"/>
                  </a:cubicBezTo>
                  <a:cubicBezTo>
                    <a:pt x="22860" y="228600"/>
                    <a:pt x="17145" y="236220"/>
                    <a:pt x="11430" y="242888"/>
                  </a:cubicBezTo>
                  <a:cubicBezTo>
                    <a:pt x="9525" y="244793"/>
                    <a:pt x="0" y="256223"/>
                    <a:pt x="0" y="246698"/>
                  </a:cubicBezTo>
                  <a:cubicBezTo>
                    <a:pt x="0" y="240982"/>
                    <a:pt x="9525" y="232410"/>
                    <a:pt x="12382" y="227648"/>
                  </a:cubicBezTo>
                  <a:cubicBezTo>
                    <a:pt x="20955" y="214313"/>
                    <a:pt x="30480" y="200025"/>
                    <a:pt x="40005" y="186690"/>
                  </a:cubicBezTo>
                  <a:cubicBezTo>
                    <a:pt x="45720" y="177165"/>
                    <a:pt x="50482" y="169545"/>
                    <a:pt x="55245" y="162877"/>
                  </a:cubicBez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9BC4D9BA-9DAA-4CC2-DBE7-67312DF7A43F}"/>
                </a:ext>
              </a:extLst>
            </p:cNvPr>
            <p:cNvSpPr/>
            <p:nvPr/>
          </p:nvSpPr>
          <p:spPr>
            <a:xfrm>
              <a:off x="3114120" y="4761547"/>
              <a:ext cx="86113" cy="208752"/>
            </a:xfrm>
            <a:custGeom>
              <a:avLst/>
              <a:gdLst>
                <a:gd name="connsiteX0" fmla="*/ 51823 w 86113"/>
                <a:gd name="connsiteY0" fmla="*/ 147638 h 208752"/>
                <a:gd name="connsiteX1" fmla="*/ 65158 w 86113"/>
                <a:gd name="connsiteY1" fmla="*/ 126683 h 208752"/>
                <a:gd name="connsiteX2" fmla="*/ 66111 w 86113"/>
                <a:gd name="connsiteY2" fmla="*/ 112395 h 208752"/>
                <a:gd name="connsiteX3" fmla="*/ 68968 w 86113"/>
                <a:gd name="connsiteY3" fmla="*/ 93345 h 208752"/>
                <a:gd name="connsiteX4" fmla="*/ 86113 w 86113"/>
                <a:gd name="connsiteY4" fmla="*/ 0 h 208752"/>
                <a:gd name="connsiteX5" fmla="*/ 70873 w 86113"/>
                <a:gd name="connsiteY5" fmla="*/ 132397 h 208752"/>
                <a:gd name="connsiteX6" fmla="*/ 69921 w 86113"/>
                <a:gd name="connsiteY6" fmla="*/ 139065 h 208752"/>
                <a:gd name="connsiteX7" fmla="*/ 64206 w 86113"/>
                <a:gd name="connsiteY7" fmla="*/ 147638 h 208752"/>
                <a:gd name="connsiteX8" fmla="*/ 18486 w 86113"/>
                <a:gd name="connsiteY8" fmla="*/ 191453 h 208752"/>
                <a:gd name="connsiteX9" fmla="*/ 1341 w 86113"/>
                <a:gd name="connsiteY9" fmla="*/ 208597 h 208752"/>
                <a:gd name="connsiteX10" fmla="*/ 11818 w 86113"/>
                <a:gd name="connsiteY10" fmla="*/ 191453 h 208752"/>
                <a:gd name="connsiteX11" fmla="*/ 51823 w 86113"/>
                <a:gd name="connsiteY11" fmla="*/ 147638 h 208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6113" h="208752">
                  <a:moveTo>
                    <a:pt x="51823" y="147638"/>
                  </a:moveTo>
                  <a:cubicBezTo>
                    <a:pt x="57538" y="141922"/>
                    <a:pt x="62301" y="135255"/>
                    <a:pt x="65158" y="126683"/>
                  </a:cubicBezTo>
                  <a:cubicBezTo>
                    <a:pt x="66111" y="121920"/>
                    <a:pt x="66111" y="117158"/>
                    <a:pt x="66111" y="112395"/>
                  </a:cubicBezTo>
                  <a:cubicBezTo>
                    <a:pt x="66111" y="105728"/>
                    <a:pt x="68016" y="100013"/>
                    <a:pt x="68968" y="93345"/>
                  </a:cubicBezTo>
                  <a:cubicBezTo>
                    <a:pt x="75636" y="62865"/>
                    <a:pt x="80398" y="31433"/>
                    <a:pt x="86113" y="0"/>
                  </a:cubicBezTo>
                  <a:cubicBezTo>
                    <a:pt x="84208" y="44768"/>
                    <a:pt x="72778" y="87630"/>
                    <a:pt x="70873" y="132397"/>
                  </a:cubicBezTo>
                  <a:cubicBezTo>
                    <a:pt x="70873" y="134303"/>
                    <a:pt x="70873" y="137160"/>
                    <a:pt x="69921" y="139065"/>
                  </a:cubicBezTo>
                  <a:cubicBezTo>
                    <a:pt x="68968" y="141922"/>
                    <a:pt x="66111" y="144780"/>
                    <a:pt x="64206" y="147638"/>
                  </a:cubicBezTo>
                  <a:cubicBezTo>
                    <a:pt x="48966" y="161925"/>
                    <a:pt x="32773" y="175260"/>
                    <a:pt x="18486" y="191453"/>
                  </a:cubicBezTo>
                  <a:cubicBezTo>
                    <a:pt x="16581" y="194310"/>
                    <a:pt x="5151" y="210503"/>
                    <a:pt x="1341" y="208597"/>
                  </a:cubicBezTo>
                  <a:cubicBezTo>
                    <a:pt x="-4374" y="205740"/>
                    <a:pt x="9913" y="192405"/>
                    <a:pt x="11818" y="191453"/>
                  </a:cubicBezTo>
                  <a:lnTo>
                    <a:pt x="51823" y="147638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ZoneTexte 18">
            <a:extLst>
              <a:ext uri="{FF2B5EF4-FFF2-40B4-BE49-F238E27FC236}">
                <a16:creationId xmlns:a16="http://schemas.microsoft.com/office/drawing/2014/main" id="{B03CD062-02F7-4F22-9365-E5D3F304B9CB}"/>
              </a:ext>
            </a:extLst>
          </p:cNvPr>
          <p:cNvSpPr txBox="1"/>
          <p:nvPr/>
        </p:nvSpPr>
        <p:spPr>
          <a:xfrm>
            <a:off x="810393" y="117658"/>
            <a:ext cx="7231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Endocrine System Overview</a:t>
            </a:r>
            <a:br>
              <a:rPr lang="en-GB" sz="32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sz="32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Female and Male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697F23-9DDE-D394-695D-ED688897662B}"/>
              </a:ext>
            </a:extLst>
          </p:cNvPr>
          <p:cNvSpPr txBox="1"/>
          <p:nvPr/>
        </p:nvSpPr>
        <p:spPr>
          <a:xfrm>
            <a:off x="2073103" y="1111128"/>
            <a:ext cx="46055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chart highlights the main endocrine glands in male and female silhouettes, from brain to gonads, offering a clear overview of hormone-producing organs and their locations.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Image 5" descr="Une image contenant chaussures, pied&#10;&#10;Le contenu généré par l’IA peut être incorrect.">
            <a:extLst>
              <a:ext uri="{FF2B5EF4-FFF2-40B4-BE49-F238E27FC236}">
                <a16:creationId xmlns:a16="http://schemas.microsoft.com/office/drawing/2014/main" id="{F0754130-1683-3078-670C-4C617D451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506" y="2837699"/>
            <a:ext cx="997625" cy="1029512"/>
          </a:xfrm>
          <a:prstGeom prst="rect">
            <a:avLst/>
          </a:prstGeom>
        </p:spPr>
      </p:pic>
      <p:pic>
        <p:nvPicPr>
          <p:cNvPr id="5" name="Image 4" descr="Une image contenant chaussures, pied&#10;&#10;Le contenu généré par l’IA peut être incorrect.">
            <a:extLst>
              <a:ext uri="{FF2B5EF4-FFF2-40B4-BE49-F238E27FC236}">
                <a16:creationId xmlns:a16="http://schemas.microsoft.com/office/drawing/2014/main" id="{BBB74266-DF0A-766B-D82D-3C72D80CD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273" y="2862304"/>
            <a:ext cx="854830" cy="879231"/>
          </a:xfrm>
          <a:prstGeom prst="rect">
            <a:avLst/>
          </a:prstGeom>
        </p:spPr>
      </p:pic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B0E389B2-20D3-F330-16AF-33A8F69C0105}"/>
              </a:ext>
            </a:extLst>
          </p:cNvPr>
          <p:cNvGrpSpPr/>
          <p:nvPr/>
        </p:nvGrpSpPr>
        <p:grpSpPr>
          <a:xfrm rot="20848089">
            <a:off x="7607928" y="2499276"/>
            <a:ext cx="142203" cy="436706"/>
            <a:chOff x="10995395" y="2311400"/>
            <a:chExt cx="558800" cy="1320800"/>
          </a:xfrm>
        </p:grpSpPr>
        <p:sp>
          <p:nvSpPr>
            <p:cNvPr id="105" name="Freeform 575">
              <a:extLst>
                <a:ext uri="{FF2B5EF4-FFF2-40B4-BE49-F238E27FC236}">
                  <a16:creationId xmlns:a16="http://schemas.microsoft.com/office/drawing/2014/main" id="{D2440C12-B2DB-CF04-C1AC-31A3CF8696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673350"/>
              <a:ext cx="285750" cy="893763"/>
            </a:xfrm>
            <a:custGeom>
              <a:avLst/>
              <a:gdLst>
                <a:gd name="T0" fmla="*/ 435 w 111"/>
                <a:gd name="T1" fmla="*/ 1164 h 326"/>
                <a:gd name="T2" fmla="*/ 439 w 111"/>
                <a:gd name="T3" fmla="*/ 1055 h 326"/>
                <a:gd name="T4" fmla="*/ 444 w 111"/>
                <a:gd name="T5" fmla="*/ 922 h 326"/>
                <a:gd name="T6" fmla="*/ 439 w 111"/>
                <a:gd name="T7" fmla="*/ 803 h 326"/>
                <a:gd name="T8" fmla="*/ 444 w 111"/>
                <a:gd name="T9" fmla="*/ 644 h 326"/>
                <a:gd name="T10" fmla="*/ 426 w 111"/>
                <a:gd name="T11" fmla="*/ 541 h 326"/>
                <a:gd name="T12" fmla="*/ 444 w 111"/>
                <a:gd name="T13" fmla="*/ 397 h 326"/>
                <a:gd name="T14" fmla="*/ 431 w 111"/>
                <a:gd name="T15" fmla="*/ 283 h 326"/>
                <a:gd name="T16" fmla="*/ 431 w 111"/>
                <a:gd name="T17" fmla="*/ 283 h 326"/>
                <a:gd name="T18" fmla="*/ 426 w 111"/>
                <a:gd name="T19" fmla="*/ 128 h 326"/>
                <a:gd name="T20" fmla="*/ 410 w 111"/>
                <a:gd name="T21" fmla="*/ 78 h 326"/>
                <a:gd name="T22" fmla="*/ 242 w 111"/>
                <a:gd name="T23" fmla="*/ 0 h 326"/>
                <a:gd name="T24" fmla="*/ 55 w 111"/>
                <a:gd name="T25" fmla="*/ 123 h 326"/>
                <a:gd name="T26" fmla="*/ 42 w 111"/>
                <a:gd name="T27" fmla="*/ 135 h 326"/>
                <a:gd name="T28" fmla="*/ 73 w 111"/>
                <a:gd name="T29" fmla="*/ 304 h 326"/>
                <a:gd name="T30" fmla="*/ 42 w 111"/>
                <a:gd name="T31" fmla="*/ 389 h 326"/>
                <a:gd name="T32" fmla="*/ 60 w 111"/>
                <a:gd name="T33" fmla="*/ 551 h 326"/>
                <a:gd name="T34" fmla="*/ 50 w 111"/>
                <a:gd name="T35" fmla="*/ 629 h 326"/>
                <a:gd name="T36" fmla="*/ 42 w 111"/>
                <a:gd name="T37" fmla="*/ 808 h 326"/>
                <a:gd name="T38" fmla="*/ 55 w 111"/>
                <a:gd name="T39" fmla="*/ 820 h 326"/>
                <a:gd name="T40" fmla="*/ 50 w 111"/>
                <a:gd name="T41" fmla="*/ 912 h 326"/>
                <a:gd name="T42" fmla="*/ 42 w 111"/>
                <a:gd name="T43" fmla="*/ 1066 h 326"/>
                <a:gd name="T44" fmla="*/ 50 w 111"/>
                <a:gd name="T45" fmla="*/ 1161 h 326"/>
                <a:gd name="T46" fmla="*/ 42 w 111"/>
                <a:gd name="T47" fmla="*/ 1164 h 326"/>
                <a:gd name="T48" fmla="*/ 73 w 111"/>
                <a:gd name="T49" fmla="*/ 1361 h 326"/>
                <a:gd name="T50" fmla="*/ 50 w 111"/>
                <a:gd name="T51" fmla="*/ 1432 h 326"/>
                <a:gd name="T52" fmla="*/ 42 w 111"/>
                <a:gd name="T53" fmla="*/ 1437 h 326"/>
                <a:gd name="T54" fmla="*/ 55 w 111"/>
                <a:gd name="T55" fmla="*/ 1592 h 326"/>
                <a:gd name="T56" fmla="*/ 42 w 111"/>
                <a:gd name="T57" fmla="*/ 1658 h 326"/>
                <a:gd name="T58" fmla="*/ 73 w 111"/>
                <a:gd name="T59" fmla="*/ 1665 h 326"/>
                <a:gd name="T60" fmla="*/ 234 w 111"/>
                <a:gd name="T61" fmla="*/ 1679 h 326"/>
                <a:gd name="T62" fmla="*/ 439 w 111"/>
                <a:gd name="T63" fmla="*/ 1665 h 326"/>
                <a:gd name="T64" fmla="*/ 435 w 111"/>
                <a:gd name="T65" fmla="*/ 1575 h 326"/>
                <a:gd name="T66" fmla="*/ 435 w 111"/>
                <a:gd name="T67" fmla="*/ 1437 h 326"/>
                <a:gd name="T68" fmla="*/ 431 w 111"/>
                <a:gd name="T69" fmla="*/ 1345 h 3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1" h="326">
                  <a:moveTo>
                    <a:pt x="101" y="260"/>
                  </a:moveTo>
                  <a:cubicBezTo>
                    <a:pt x="109" y="252"/>
                    <a:pt x="111" y="232"/>
                    <a:pt x="102" y="226"/>
                  </a:cubicBezTo>
                  <a:cubicBezTo>
                    <a:pt x="102" y="226"/>
                    <a:pt x="101" y="226"/>
                    <a:pt x="101" y="225"/>
                  </a:cubicBezTo>
                  <a:cubicBezTo>
                    <a:pt x="98" y="220"/>
                    <a:pt x="97" y="210"/>
                    <a:pt x="103" y="205"/>
                  </a:cubicBezTo>
                  <a:cubicBezTo>
                    <a:pt x="103" y="205"/>
                    <a:pt x="103" y="205"/>
                    <a:pt x="103" y="205"/>
                  </a:cubicBezTo>
                  <a:cubicBezTo>
                    <a:pt x="109" y="197"/>
                    <a:pt x="110" y="185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98" y="175"/>
                    <a:pt x="95" y="163"/>
                    <a:pt x="103" y="156"/>
                  </a:cubicBezTo>
                  <a:cubicBezTo>
                    <a:pt x="103" y="155"/>
                    <a:pt x="103" y="155"/>
                    <a:pt x="103" y="155"/>
                  </a:cubicBezTo>
                  <a:cubicBezTo>
                    <a:pt x="109" y="146"/>
                    <a:pt x="110" y="131"/>
                    <a:pt x="104" y="125"/>
                  </a:cubicBezTo>
                  <a:cubicBezTo>
                    <a:pt x="104" y="124"/>
                    <a:pt x="104" y="124"/>
                    <a:pt x="104" y="124"/>
                  </a:cubicBezTo>
                  <a:cubicBezTo>
                    <a:pt x="99" y="121"/>
                    <a:pt x="97" y="112"/>
                    <a:pt x="100" y="105"/>
                  </a:cubicBezTo>
                  <a:cubicBezTo>
                    <a:pt x="101" y="105"/>
                    <a:pt x="101" y="105"/>
                    <a:pt x="101" y="104"/>
                  </a:cubicBezTo>
                  <a:cubicBezTo>
                    <a:pt x="109" y="97"/>
                    <a:pt x="111" y="83"/>
                    <a:pt x="104" y="77"/>
                  </a:cubicBezTo>
                  <a:cubicBezTo>
                    <a:pt x="104" y="75"/>
                    <a:pt x="104" y="75"/>
                    <a:pt x="104" y="75"/>
                  </a:cubicBezTo>
                  <a:cubicBezTo>
                    <a:pt x="99" y="72"/>
                    <a:pt x="96" y="62"/>
                    <a:pt x="101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9" y="47"/>
                    <a:pt x="111" y="32"/>
                    <a:pt x="102" y="26"/>
                  </a:cubicBezTo>
                  <a:cubicBezTo>
                    <a:pt x="101" y="25"/>
                    <a:pt x="100" y="25"/>
                    <a:pt x="100" y="25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98" y="23"/>
                    <a:pt x="97" y="19"/>
                    <a:pt x="96" y="15"/>
                  </a:cubicBezTo>
                  <a:cubicBezTo>
                    <a:pt x="81" y="12"/>
                    <a:pt x="67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7" y="0"/>
                    <a:pt x="32" y="12"/>
                    <a:pt x="17" y="15"/>
                  </a:cubicBezTo>
                  <a:cubicBezTo>
                    <a:pt x="17" y="19"/>
                    <a:pt x="15" y="22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2" y="25"/>
                    <a:pt x="11" y="25"/>
                    <a:pt x="10" y="26"/>
                  </a:cubicBezTo>
                  <a:cubicBezTo>
                    <a:pt x="0" y="32"/>
                    <a:pt x="2" y="47"/>
                    <a:pt x="10" y="55"/>
                  </a:cubicBezTo>
                  <a:cubicBezTo>
                    <a:pt x="12" y="57"/>
                    <a:pt x="14" y="58"/>
                    <a:pt x="17" y="59"/>
                  </a:cubicBezTo>
                  <a:cubicBezTo>
                    <a:pt x="16" y="59"/>
                    <a:pt x="15" y="58"/>
                    <a:pt x="14" y="57"/>
                  </a:cubicBezTo>
                  <a:cubicBezTo>
                    <a:pt x="16" y="64"/>
                    <a:pt x="14" y="72"/>
                    <a:pt x="10" y="75"/>
                  </a:cubicBezTo>
                  <a:cubicBezTo>
                    <a:pt x="0" y="81"/>
                    <a:pt x="2" y="97"/>
                    <a:pt x="10" y="104"/>
                  </a:cubicBezTo>
                  <a:cubicBezTo>
                    <a:pt x="11" y="105"/>
                    <a:pt x="13" y="106"/>
                    <a:pt x="14" y="107"/>
                  </a:cubicBezTo>
                  <a:cubicBezTo>
                    <a:pt x="16" y="113"/>
                    <a:pt x="14" y="119"/>
                    <a:pt x="12" y="122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1" y="123"/>
                    <a:pt x="10" y="123"/>
                    <a:pt x="10" y="123"/>
                  </a:cubicBezTo>
                  <a:cubicBezTo>
                    <a:pt x="0" y="129"/>
                    <a:pt x="2" y="150"/>
                    <a:pt x="10" y="157"/>
                  </a:cubicBezTo>
                  <a:cubicBezTo>
                    <a:pt x="11" y="158"/>
                    <a:pt x="12" y="159"/>
                    <a:pt x="13" y="159"/>
                  </a:cubicBezTo>
                  <a:cubicBezTo>
                    <a:pt x="13" y="159"/>
                    <a:pt x="13" y="159"/>
                    <a:pt x="13" y="159"/>
                  </a:cubicBezTo>
                  <a:cubicBezTo>
                    <a:pt x="16" y="165"/>
                    <a:pt x="15" y="173"/>
                    <a:pt x="12" y="177"/>
                  </a:cubicBezTo>
                  <a:cubicBezTo>
                    <a:pt x="12" y="177"/>
                    <a:pt x="12" y="177"/>
                    <a:pt x="12" y="177"/>
                  </a:cubicBezTo>
                  <a:cubicBezTo>
                    <a:pt x="11" y="177"/>
                    <a:pt x="10" y="178"/>
                    <a:pt x="10" y="178"/>
                  </a:cubicBezTo>
                  <a:cubicBezTo>
                    <a:pt x="0" y="184"/>
                    <a:pt x="2" y="199"/>
                    <a:pt x="10" y="207"/>
                  </a:cubicBezTo>
                  <a:cubicBezTo>
                    <a:pt x="11" y="208"/>
                    <a:pt x="12" y="209"/>
                    <a:pt x="13" y="209"/>
                  </a:cubicBezTo>
                  <a:cubicBezTo>
                    <a:pt x="16" y="214"/>
                    <a:pt x="15" y="221"/>
                    <a:pt x="12" y="225"/>
                  </a:cubicBezTo>
                  <a:cubicBezTo>
                    <a:pt x="12" y="225"/>
                    <a:pt x="13" y="225"/>
                    <a:pt x="13" y="225"/>
                  </a:cubicBezTo>
                  <a:cubicBezTo>
                    <a:pt x="12" y="225"/>
                    <a:pt x="11" y="225"/>
                    <a:pt x="10" y="226"/>
                  </a:cubicBezTo>
                  <a:cubicBezTo>
                    <a:pt x="0" y="232"/>
                    <a:pt x="2" y="252"/>
                    <a:pt x="10" y="260"/>
                  </a:cubicBezTo>
                  <a:cubicBezTo>
                    <a:pt x="12" y="262"/>
                    <a:pt x="14" y="263"/>
                    <a:pt x="17" y="264"/>
                  </a:cubicBezTo>
                  <a:cubicBezTo>
                    <a:pt x="16" y="264"/>
                    <a:pt x="15" y="263"/>
                    <a:pt x="14" y="263"/>
                  </a:cubicBezTo>
                  <a:cubicBezTo>
                    <a:pt x="16" y="268"/>
                    <a:pt x="15" y="274"/>
                    <a:pt x="12" y="278"/>
                  </a:cubicBezTo>
                  <a:cubicBezTo>
                    <a:pt x="12" y="278"/>
                    <a:pt x="12" y="278"/>
                    <a:pt x="12" y="278"/>
                  </a:cubicBezTo>
                  <a:cubicBezTo>
                    <a:pt x="11" y="278"/>
                    <a:pt x="10" y="278"/>
                    <a:pt x="10" y="279"/>
                  </a:cubicBezTo>
                  <a:cubicBezTo>
                    <a:pt x="0" y="285"/>
                    <a:pt x="2" y="298"/>
                    <a:pt x="10" y="306"/>
                  </a:cubicBezTo>
                  <a:cubicBezTo>
                    <a:pt x="11" y="307"/>
                    <a:pt x="12" y="308"/>
                    <a:pt x="13" y="309"/>
                  </a:cubicBezTo>
                  <a:cubicBezTo>
                    <a:pt x="12" y="308"/>
                    <a:pt x="11" y="307"/>
                    <a:pt x="10" y="306"/>
                  </a:cubicBezTo>
                  <a:cubicBezTo>
                    <a:pt x="13" y="312"/>
                    <a:pt x="13" y="317"/>
                    <a:pt x="10" y="322"/>
                  </a:cubicBezTo>
                  <a:cubicBezTo>
                    <a:pt x="9" y="322"/>
                    <a:pt x="9" y="323"/>
                    <a:pt x="9" y="323"/>
                  </a:cubicBezTo>
                  <a:cubicBezTo>
                    <a:pt x="12" y="323"/>
                    <a:pt x="14" y="323"/>
                    <a:pt x="17" y="323"/>
                  </a:cubicBezTo>
                  <a:cubicBezTo>
                    <a:pt x="31" y="323"/>
                    <a:pt x="37" y="326"/>
                    <a:pt x="54" y="326"/>
                  </a:cubicBezTo>
                  <a:cubicBezTo>
                    <a:pt x="55" y="326"/>
                    <a:pt x="55" y="326"/>
                    <a:pt x="55" y="326"/>
                  </a:cubicBezTo>
                  <a:cubicBezTo>
                    <a:pt x="72" y="326"/>
                    <a:pt x="78" y="323"/>
                    <a:pt x="92" y="323"/>
                  </a:cubicBezTo>
                  <a:cubicBezTo>
                    <a:pt x="95" y="323"/>
                    <a:pt x="99" y="323"/>
                    <a:pt x="103" y="323"/>
                  </a:cubicBezTo>
                  <a:cubicBezTo>
                    <a:pt x="103" y="323"/>
                    <a:pt x="103" y="323"/>
                    <a:pt x="104" y="323"/>
                  </a:cubicBezTo>
                  <a:cubicBezTo>
                    <a:pt x="101" y="318"/>
                    <a:pt x="100" y="311"/>
                    <a:pt x="102" y="306"/>
                  </a:cubicBezTo>
                  <a:cubicBezTo>
                    <a:pt x="102" y="306"/>
                    <a:pt x="102" y="306"/>
                    <a:pt x="101" y="306"/>
                  </a:cubicBezTo>
                  <a:cubicBezTo>
                    <a:pt x="109" y="298"/>
                    <a:pt x="111" y="285"/>
                    <a:pt x="102" y="279"/>
                  </a:cubicBezTo>
                  <a:cubicBezTo>
                    <a:pt x="102" y="279"/>
                    <a:pt x="102" y="279"/>
                    <a:pt x="102" y="279"/>
                  </a:cubicBezTo>
                  <a:cubicBezTo>
                    <a:pt x="98" y="274"/>
                    <a:pt x="97" y="267"/>
                    <a:pt x="101" y="261"/>
                  </a:cubicBezTo>
                  <a:cubicBezTo>
                    <a:pt x="101" y="260"/>
                    <a:pt x="101" y="260"/>
                    <a:pt x="101" y="260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576">
              <a:extLst>
                <a:ext uri="{FF2B5EF4-FFF2-40B4-BE49-F238E27FC236}">
                  <a16:creationId xmlns:a16="http://schemas.microsoft.com/office/drawing/2014/main" id="{556F2564-D37A-5B14-547E-B308A115E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2311400"/>
              <a:ext cx="431800" cy="407988"/>
            </a:xfrm>
            <a:custGeom>
              <a:avLst/>
              <a:gdLst>
                <a:gd name="T0" fmla="*/ 356 w 168"/>
                <a:gd name="T1" fmla="*/ 678 h 149"/>
                <a:gd name="T2" fmla="*/ 550 w 168"/>
                <a:gd name="T3" fmla="*/ 759 h 149"/>
                <a:gd name="T4" fmla="*/ 699 w 168"/>
                <a:gd name="T5" fmla="*/ 221 h 149"/>
                <a:gd name="T6" fmla="*/ 699 w 168"/>
                <a:gd name="T7" fmla="*/ 78 h 149"/>
                <a:gd name="T8" fmla="*/ 664 w 168"/>
                <a:gd name="T9" fmla="*/ 98 h 149"/>
                <a:gd name="T10" fmla="*/ 623 w 168"/>
                <a:gd name="T11" fmla="*/ 176 h 149"/>
                <a:gd name="T12" fmla="*/ 541 w 168"/>
                <a:gd name="T13" fmla="*/ 48 h 149"/>
                <a:gd name="T14" fmla="*/ 356 w 168"/>
                <a:gd name="T15" fmla="*/ 140 h 149"/>
                <a:gd name="T16" fmla="*/ 356 w 168"/>
                <a:gd name="T17" fmla="*/ 140 h 149"/>
                <a:gd name="T18" fmla="*/ 173 w 168"/>
                <a:gd name="T19" fmla="*/ 48 h 149"/>
                <a:gd name="T20" fmla="*/ 89 w 168"/>
                <a:gd name="T21" fmla="*/ 176 h 149"/>
                <a:gd name="T22" fmla="*/ 50 w 168"/>
                <a:gd name="T23" fmla="*/ 98 h 149"/>
                <a:gd name="T24" fmla="*/ 13 w 168"/>
                <a:gd name="T25" fmla="*/ 78 h 149"/>
                <a:gd name="T26" fmla="*/ 13 w 168"/>
                <a:gd name="T27" fmla="*/ 221 h 149"/>
                <a:gd name="T28" fmla="*/ 162 w 168"/>
                <a:gd name="T29" fmla="*/ 759 h 149"/>
                <a:gd name="T30" fmla="*/ 356 w 168"/>
                <a:gd name="T31" fmla="*/ 678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" h="149">
                  <a:moveTo>
                    <a:pt x="84" y="132"/>
                  </a:moveTo>
                  <a:cubicBezTo>
                    <a:pt x="95" y="132"/>
                    <a:pt x="113" y="147"/>
                    <a:pt x="130" y="148"/>
                  </a:cubicBezTo>
                  <a:cubicBezTo>
                    <a:pt x="147" y="149"/>
                    <a:pt x="159" y="65"/>
                    <a:pt x="165" y="43"/>
                  </a:cubicBezTo>
                  <a:cubicBezTo>
                    <a:pt x="168" y="30"/>
                    <a:pt x="167" y="22"/>
                    <a:pt x="165" y="15"/>
                  </a:cubicBezTo>
                  <a:cubicBezTo>
                    <a:pt x="164" y="10"/>
                    <a:pt x="159" y="6"/>
                    <a:pt x="156" y="19"/>
                  </a:cubicBezTo>
                  <a:cubicBezTo>
                    <a:pt x="154" y="29"/>
                    <a:pt x="150" y="38"/>
                    <a:pt x="147" y="34"/>
                  </a:cubicBezTo>
                  <a:cubicBezTo>
                    <a:pt x="147" y="34"/>
                    <a:pt x="136" y="15"/>
                    <a:pt x="127" y="9"/>
                  </a:cubicBezTo>
                  <a:cubicBezTo>
                    <a:pt x="113" y="0"/>
                    <a:pt x="97" y="27"/>
                    <a:pt x="84" y="27"/>
                  </a:cubicBezTo>
                  <a:cubicBezTo>
                    <a:pt x="84" y="27"/>
                    <a:pt x="84" y="27"/>
                    <a:pt x="84" y="27"/>
                  </a:cubicBezTo>
                  <a:cubicBezTo>
                    <a:pt x="71" y="27"/>
                    <a:pt x="55" y="0"/>
                    <a:pt x="41" y="9"/>
                  </a:cubicBezTo>
                  <a:cubicBezTo>
                    <a:pt x="32" y="15"/>
                    <a:pt x="21" y="34"/>
                    <a:pt x="21" y="34"/>
                  </a:cubicBezTo>
                  <a:cubicBezTo>
                    <a:pt x="18" y="38"/>
                    <a:pt x="14" y="29"/>
                    <a:pt x="12" y="19"/>
                  </a:cubicBezTo>
                  <a:cubicBezTo>
                    <a:pt x="9" y="6"/>
                    <a:pt x="4" y="10"/>
                    <a:pt x="3" y="15"/>
                  </a:cubicBezTo>
                  <a:cubicBezTo>
                    <a:pt x="1" y="22"/>
                    <a:pt x="0" y="30"/>
                    <a:pt x="3" y="43"/>
                  </a:cubicBezTo>
                  <a:cubicBezTo>
                    <a:pt x="9" y="65"/>
                    <a:pt x="21" y="149"/>
                    <a:pt x="38" y="148"/>
                  </a:cubicBezTo>
                  <a:cubicBezTo>
                    <a:pt x="55" y="147"/>
                    <a:pt x="73" y="132"/>
                    <a:pt x="84" y="13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577">
              <a:extLst>
                <a:ext uri="{FF2B5EF4-FFF2-40B4-BE49-F238E27FC236}">
                  <a16:creationId xmlns:a16="http://schemas.microsoft.com/office/drawing/2014/main" id="{EFEA9FF5-812D-D94D-53A8-E2E9C099E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427413"/>
              <a:ext cx="285750" cy="109538"/>
            </a:xfrm>
            <a:custGeom>
              <a:avLst/>
              <a:gdLst>
                <a:gd name="T0" fmla="*/ 240 w 111"/>
                <a:gd name="T1" fmla="*/ 205 h 40"/>
                <a:gd name="T2" fmla="*/ 431 w 111"/>
                <a:gd name="T3" fmla="*/ 157 h 40"/>
                <a:gd name="T4" fmla="*/ 435 w 111"/>
                <a:gd name="T5" fmla="*/ 21 h 40"/>
                <a:gd name="T6" fmla="*/ 240 w 111"/>
                <a:gd name="T7" fmla="*/ 29 h 40"/>
                <a:gd name="T8" fmla="*/ 234 w 111"/>
                <a:gd name="T9" fmla="*/ 29 h 40"/>
                <a:gd name="T10" fmla="*/ 42 w 111"/>
                <a:gd name="T11" fmla="*/ 21 h 40"/>
                <a:gd name="T12" fmla="*/ 42 w 111"/>
                <a:gd name="T13" fmla="*/ 157 h 40"/>
                <a:gd name="T14" fmla="*/ 234 w 111"/>
                <a:gd name="T15" fmla="*/ 205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0">
                  <a:moveTo>
                    <a:pt x="56" y="40"/>
                  </a:moveTo>
                  <a:cubicBezTo>
                    <a:pt x="79" y="40"/>
                    <a:pt x="94" y="39"/>
                    <a:pt x="101" y="31"/>
                  </a:cubicBezTo>
                  <a:cubicBezTo>
                    <a:pt x="109" y="23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3"/>
                    <a:pt x="10" y="31"/>
                  </a:cubicBezTo>
                  <a:cubicBezTo>
                    <a:pt x="18" y="39"/>
                    <a:pt x="33" y="40"/>
                    <a:pt x="55" y="40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578">
              <a:extLst>
                <a:ext uri="{FF2B5EF4-FFF2-40B4-BE49-F238E27FC236}">
                  <a16:creationId xmlns:a16="http://schemas.microsoft.com/office/drawing/2014/main" id="{12BEDD82-AA34-8E3A-DDAC-397C059DA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281363"/>
              <a:ext cx="285750" cy="128588"/>
            </a:xfrm>
            <a:custGeom>
              <a:avLst/>
              <a:gdLst>
                <a:gd name="T0" fmla="*/ 240 w 111"/>
                <a:gd name="T1" fmla="*/ 241 h 47"/>
                <a:gd name="T2" fmla="*/ 431 w 111"/>
                <a:gd name="T3" fmla="*/ 193 h 47"/>
                <a:gd name="T4" fmla="*/ 435 w 111"/>
                <a:gd name="T5" fmla="*/ 21 h 47"/>
                <a:gd name="T6" fmla="*/ 240 w 111"/>
                <a:gd name="T7" fmla="*/ 29 h 47"/>
                <a:gd name="T8" fmla="*/ 234 w 111"/>
                <a:gd name="T9" fmla="*/ 29 h 47"/>
                <a:gd name="T10" fmla="*/ 42 w 111"/>
                <a:gd name="T11" fmla="*/ 21 h 47"/>
                <a:gd name="T12" fmla="*/ 42 w 111"/>
                <a:gd name="T13" fmla="*/ 193 h 47"/>
                <a:gd name="T14" fmla="*/ 234 w 111"/>
                <a:gd name="T15" fmla="*/ 241 h 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7">
                  <a:moveTo>
                    <a:pt x="56" y="47"/>
                  </a:moveTo>
                  <a:cubicBezTo>
                    <a:pt x="79" y="47"/>
                    <a:pt x="94" y="46"/>
                    <a:pt x="101" y="38"/>
                  </a:cubicBezTo>
                  <a:cubicBezTo>
                    <a:pt x="109" y="30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30"/>
                    <a:pt x="10" y="38"/>
                  </a:cubicBezTo>
                  <a:cubicBezTo>
                    <a:pt x="18" y="46"/>
                    <a:pt x="33" y="47"/>
                    <a:pt x="55" y="47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579">
              <a:extLst>
                <a:ext uri="{FF2B5EF4-FFF2-40B4-BE49-F238E27FC236}">
                  <a16:creationId xmlns:a16="http://schemas.microsoft.com/office/drawing/2014/main" id="{8D3BB54C-3430-01C8-E1C2-4C37619E6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149600"/>
              <a:ext cx="285750" cy="115888"/>
            </a:xfrm>
            <a:custGeom>
              <a:avLst/>
              <a:gdLst>
                <a:gd name="T0" fmla="*/ 240 w 111"/>
                <a:gd name="T1" fmla="*/ 221 h 42"/>
                <a:gd name="T2" fmla="*/ 431 w 111"/>
                <a:gd name="T3" fmla="*/ 172 h 42"/>
                <a:gd name="T4" fmla="*/ 435 w 111"/>
                <a:gd name="T5" fmla="*/ 21 h 42"/>
                <a:gd name="T6" fmla="*/ 240 w 111"/>
                <a:gd name="T7" fmla="*/ 30 h 42"/>
                <a:gd name="T8" fmla="*/ 234 w 111"/>
                <a:gd name="T9" fmla="*/ 30 h 42"/>
                <a:gd name="T10" fmla="*/ 42 w 111"/>
                <a:gd name="T11" fmla="*/ 21 h 42"/>
                <a:gd name="T12" fmla="*/ 42 w 111"/>
                <a:gd name="T13" fmla="*/ 172 h 42"/>
                <a:gd name="T14" fmla="*/ 234 w 111"/>
                <a:gd name="T15" fmla="*/ 22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1"/>
                    <a:pt x="101" y="33"/>
                  </a:cubicBezTo>
                  <a:cubicBezTo>
                    <a:pt x="109" y="25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5"/>
                    <a:pt x="10" y="33"/>
                  </a:cubicBezTo>
                  <a:cubicBezTo>
                    <a:pt x="18" y="41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580">
              <a:extLst>
                <a:ext uri="{FF2B5EF4-FFF2-40B4-BE49-F238E27FC236}">
                  <a16:creationId xmlns:a16="http://schemas.microsoft.com/office/drawing/2014/main" id="{CB230731-64D0-0096-68ED-55BFB7998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998788"/>
              <a:ext cx="285750" cy="128588"/>
            </a:xfrm>
            <a:custGeom>
              <a:avLst/>
              <a:gdLst>
                <a:gd name="T0" fmla="*/ 240 w 111"/>
                <a:gd name="T1" fmla="*/ 241 h 47"/>
                <a:gd name="T2" fmla="*/ 431 w 111"/>
                <a:gd name="T3" fmla="*/ 193 h 47"/>
                <a:gd name="T4" fmla="*/ 435 w 111"/>
                <a:gd name="T5" fmla="*/ 21 h 47"/>
                <a:gd name="T6" fmla="*/ 240 w 111"/>
                <a:gd name="T7" fmla="*/ 36 h 47"/>
                <a:gd name="T8" fmla="*/ 234 w 111"/>
                <a:gd name="T9" fmla="*/ 36 h 47"/>
                <a:gd name="T10" fmla="*/ 42 w 111"/>
                <a:gd name="T11" fmla="*/ 21 h 47"/>
                <a:gd name="T12" fmla="*/ 42 w 111"/>
                <a:gd name="T13" fmla="*/ 193 h 47"/>
                <a:gd name="T14" fmla="*/ 234 w 111"/>
                <a:gd name="T15" fmla="*/ 241 h 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7">
                  <a:moveTo>
                    <a:pt x="56" y="47"/>
                  </a:moveTo>
                  <a:cubicBezTo>
                    <a:pt x="79" y="47"/>
                    <a:pt x="94" y="46"/>
                    <a:pt x="101" y="38"/>
                  </a:cubicBezTo>
                  <a:cubicBezTo>
                    <a:pt x="109" y="31"/>
                    <a:pt x="111" y="10"/>
                    <a:pt x="102" y="4"/>
                  </a:cubicBezTo>
                  <a:cubicBezTo>
                    <a:pt x="95" y="0"/>
                    <a:pt x="93" y="7"/>
                    <a:pt x="56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19" y="7"/>
                    <a:pt x="17" y="0"/>
                    <a:pt x="10" y="4"/>
                  </a:cubicBezTo>
                  <a:cubicBezTo>
                    <a:pt x="0" y="10"/>
                    <a:pt x="2" y="31"/>
                    <a:pt x="10" y="38"/>
                  </a:cubicBezTo>
                  <a:cubicBezTo>
                    <a:pt x="18" y="46"/>
                    <a:pt x="33" y="47"/>
                    <a:pt x="55" y="47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581">
              <a:extLst>
                <a:ext uri="{FF2B5EF4-FFF2-40B4-BE49-F238E27FC236}">
                  <a16:creationId xmlns:a16="http://schemas.microsoft.com/office/drawing/2014/main" id="{6612DC27-8642-9834-E4A1-F864C6470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867025"/>
              <a:ext cx="285750" cy="115888"/>
            </a:xfrm>
            <a:custGeom>
              <a:avLst/>
              <a:gdLst>
                <a:gd name="T0" fmla="*/ 240 w 111"/>
                <a:gd name="T1" fmla="*/ 221 h 42"/>
                <a:gd name="T2" fmla="*/ 431 w 111"/>
                <a:gd name="T3" fmla="*/ 172 h 42"/>
                <a:gd name="T4" fmla="*/ 435 w 111"/>
                <a:gd name="T5" fmla="*/ 21 h 42"/>
                <a:gd name="T6" fmla="*/ 240 w 111"/>
                <a:gd name="T7" fmla="*/ 37 h 42"/>
                <a:gd name="T8" fmla="*/ 234 w 111"/>
                <a:gd name="T9" fmla="*/ 37 h 42"/>
                <a:gd name="T10" fmla="*/ 42 w 111"/>
                <a:gd name="T11" fmla="*/ 21 h 42"/>
                <a:gd name="T12" fmla="*/ 42 w 111"/>
                <a:gd name="T13" fmla="*/ 172 h 42"/>
                <a:gd name="T14" fmla="*/ 234 w 111"/>
                <a:gd name="T15" fmla="*/ 22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1"/>
                    <a:pt x="101" y="33"/>
                  </a:cubicBezTo>
                  <a:cubicBezTo>
                    <a:pt x="109" y="26"/>
                    <a:pt x="111" y="10"/>
                    <a:pt x="102" y="4"/>
                  </a:cubicBezTo>
                  <a:cubicBezTo>
                    <a:pt x="95" y="0"/>
                    <a:pt x="93" y="7"/>
                    <a:pt x="56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19" y="7"/>
                    <a:pt x="17" y="0"/>
                    <a:pt x="10" y="4"/>
                  </a:cubicBezTo>
                  <a:cubicBezTo>
                    <a:pt x="0" y="10"/>
                    <a:pt x="2" y="26"/>
                    <a:pt x="10" y="33"/>
                  </a:cubicBezTo>
                  <a:cubicBezTo>
                    <a:pt x="18" y="41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582">
              <a:extLst>
                <a:ext uri="{FF2B5EF4-FFF2-40B4-BE49-F238E27FC236}">
                  <a16:creationId xmlns:a16="http://schemas.microsoft.com/office/drawing/2014/main" id="{2C6E6D17-33F8-F35D-FC6F-C1314FB8E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733675"/>
              <a:ext cx="285750" cy="114300"/>
            </a:xfrm>
            <a:custGeom>
              <a:avLst/>
              <a:gdLst>
                <a:gd name="T0" fmla="*/ 240 w 111"/>
                <a:gd name="T1" fmla="*/ 211 h 42"/>
                <a:gd name="T2" fmla="*/ 431 w 111"/>
                <a:gd name="T3" fmla="*/ 168 h 42"/>
                <a:gd name="T4" fmla="*/ 435 w 111"/>
                <a:gd name="T5" fmla="*/ 21 h 42"/>
                <a:gd name="T6" fmla="*/ 240 w 111"/>
                <a:gd name="T7" fmla="*/ 29 h 42"/>
                <a:gd name="T8" fmla="*/ 234 w 111"/>
                <a:gd name="T9" fmla="*/ 29 h 42"/>
                <a:gd name="T10" fmla="*/ 42 w 111"/>
                <a:gd name="T11" fmla="*/ 21 h 42"/>
                <a:gd name="T12" fmla="*/ 42 w 111"/>
                <a:gd name="T13" fmla="*/ 168 h 42"/>
                <a:gd name="T14" fmla="*/ 234 w 111"/>
                <a:gd name="T15" fmla="*/ 21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0"/>
                    <a:pt x="101" y="33"/>
                  </a:cubicBezTo>
                  <a:cubicBezTo>
                    <a:pt x="109" y="25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5"/>
                    <a:pt x="10" y="33"/>
                  </a:cubicBezTo>
                  <a:cubicBezTo>
                    <a:pt x="18" y="40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583">
              <a:extLst>
                <a:ext uri="{FF2B5EF4-FFF2-40B4-BE49-F238E27FC236}">
                  <a16:creationId xmlns:a16="http://schemas.microsoft.com/office/drawing/2014/main" id="{A59D65F6-3522-F5BC-2C9A-72183E3B7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7795" y="3544888"/>
              <a:ext cx="241300" cy="22225"/>
            </a:xfrm>
            <a:custGeom>
              <a:avLst/>
              <a:gdLst>
                <a:gd name="T0" fmla="*/ 34 w 94"/>
                <a:gd name="T1" fmla="*/ 28 h 8"/>
                <a:gd name="T2" fmla="*/ 191 w 94"/>
                <a:gd name="T3" fmla="*/ 44 h 8"/>
                <a:gd name="T4" fmla="*/ 194 w 94"/>
                <a:gd name="T5" fmla="*/ 44 h 8"/>
                <a:gd name="T6" fmla="*/ 351 w 94"/>
                <a:gd name="T7" fmla="*/ 28 h 8"/>
                <a:gd name="T8" fmla="*/ 398 w 94"/>
                <a:gd name="T9" fmla="*/ 28 h 8"/>
                <a:gd name="T10" fmla="*/ 393 w 94"/>
                <a:gd name="T11" fmla="*/ 21 h 8"/>
                <a:gd name="T12" fmla="*/ 199 w 94"/>
                <a:gd name="T13" fmla="*/ 33 h 8"/>
                <a:gd name="T14" fmla="*/ 194 w 94"/>
                <a:gd name="T15" fmla="*/ 33 h 8"/>
                <a:gd name="T16" fmla="*/ 5 w 94"/>
                <a:gd name="T17" fmla="*/ 21 h 8"/>
                <a:gd name="T18" fmla="*/ 0 w 94"/>
                <a:gd name="T19" fmla="*/ 28 h 8"/>
                <a:gd name="T20" fmla="*/ 34 w 94"/>
                <a:gd name="T21" fmla="*/ 28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4" h="8">
                  <a:moveTo>
                    <a:pt x="8" y="5"/>
                  </a:moveTo>
                  <a:cubicBezTo>
                    <a:pt x="22" y="5"/>
                    <a:pt x="28" y="8"/>
                    <a:pt x="45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63" y="8"/>
                    <a:pt x="69" y="5"/>
                    <a:pt x="83" y="5"/>
                  </a:cubicBezTo>
                  <a:cubicBezTo>
                    <a:pt x="86" y="5"/>
                    <a:pt x="90" y="5"/>
                    <a:pt x="94" y="5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86" y="0"/>
                    <a:pt x="84" y="6"/>
                    <a:pt x="47" y="6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10" y="6"/>
                    <a:pt x="8" y="0"/>
                    <a:pt x="1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3" y="5"/>
                    <a:pt x="5" y="5"/>
                    <a:pt x="8" y="5"/>
                  </a:cubicBezTo>
                  <a:close/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584">
              <a:extLst>
                <a:ext uri="{FF2B5EF4-FFF2-40B4-BE49-F238E27FC236}">
                  <a16:creationId xmlns:a16="http://schemas.microsoft.com/office/drawing/2014/main" id="{5304222F-E6E4-0B42-8228-D12A9E4A7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2960688"/>
              <a:ext cx="236537" cy="57150"/>
            </a:xfrm>
            <a:custGeom>
              <a:avLst/>
              <a:gdLst>
                <a:gd name="T0" fmla="*/ 376 w 92"/>
                <a:gd name="T1" fmla="*/ 0 h 21"/>
                <a:gd name="T2" fmla="*/ 186 w 92"/>
                <a:gd name="T3" fmla="*/ 41 h 21"/>
                <a:gd name="T4" fmla="*/ 183 w 92"/>
                <a:gd name="T5" fmla="*/ 41 h 21"/>
                <a:gd name="T6" fmla="*/ 8 w 92"/>
                <a:gd name="T7" fmla="*/ 9 h 21"/>
                <a:gd name="T8" fmla="*/ 0 w 92"/>
                <a:gd name="T9" fmla="*/ 86 h 21"/>
                <a:gd name="T10" fmla="*/ 183 w 92"/>
                <a:gd name="T11" fmla="*/ 106 h 21"/>
                <a:gd name="T12" fmla="*/ 186 w 92"/>
                <a:gd name="T13" fmla="*/ 106 h 21"/>
                <a:gd name="T14" fmla="*/ 382 w 92"/>
                <a:gd name="T15" fmla="*/ 91 h 21"/>
                <a:gd name="T16" fmla="*/ 390 w 92"/>
                <a:gd name="T17" fmla="*/ 99 h 21"/>
                <a:gd name="T18" fmla="*/ 390 w 92"/>
                <a:gd name="T19" fmla="*/ 98 h 21"/>
                <a:gd name="T20" fmla="*/ 376 w 92"/>
                <a:gd name="T21" fmla="*/ 0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2" h="21">
                  <a:moveTo>
                    <a:pt x="88" y="0"/>
                  </a:moveTo>
                  <a:cubicBezTo>
                    <a:pt x="80" y="7"/>
                    <a:pt x="66" y="8"/>
                    <a:pt x="44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24" y="8"/>
                    <a:pt x="10" y="7"/>
                    <a:pt x="2" y="2"/>
                  </a:cubicBezTo>
                  <a:cubicBezTo>
                    <a:pt x="4" y="8"/>
                    <a:pt x="2" y="14"/>
                    <a:pt x="0" y="17"/>
                  </a:cubicBezTo>
                  <a:cubicBezTo>
                    <a:pt x="5" y="15"/>
                    <a:pt x="10" y="21"/>
                    <a:pt x="43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81" y="21"/>
                    <a:pt x="83" y="14"/>
                    <a:pt x="90" y="18"/>
                  </a:cubicBezTo>
                  <a:cubicBezTo>
                    <a:pt x="91" y="19"/>
                    <a:pt x="91" y="19"/>
                    <a:pt x="92" y="20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87" y="16"/>
                    <a:pt x="85" y="7"/>
                    <a:pt x="88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585">
              <a:extLst>
                <a:ext uri="{FF2B5EF4-FFF2-40B4-BE49-F238E27FC236}">
                  <a16:creationId xmlns:a16="http://schemas.microsoft.com/office/drawing/2014/main" id="{9D6657E2-BFDC-53DD-30E1-AC0C68146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9382" y="2824163"/>
              <a:ext cx="242887" cy="61913"/>
            </a:xfrm>
            <a:custGeom>
              <a:avLst/>
              <a:gdLst>
                <a:gd name="T0" fmla="*/ 392 w 94"/>
                <a:gd name="T1" fmla="*/ 0 h 23"/>
                <a:gd name="T2" fmla="*/ 199 w 94"/>
                <a:gd name="T3" fmla="*/ 42 h 23"/>
                <a:gd name="T4" fmla="*/ 194 w 94"/>
                <a:gd name="T5" fmla="*/ 42 h 23"/>
                <a:gd name="T6" fmla="*/ 18 w 94"/>
                <a:gd name="T7" fmla="*/ 8 h 23"/>
                <a:gd name="T8" fmla="*/ 0 w 94"/>
                <a:gd name="T9" fmla="*/ 98 h 23"/>
                <a:gd name="T10" fmla="*/ 194 w 94"/>
                <a:gd name="T11" fmla="*/ 112 h 23"/>
                <a:gd name="T12" fmla="*/ 199 w 94"/>
                <a:gd name="T13" fmla="*/ 112 h 23"/>
                <a:gd name="T14" fmla="*/ 397 w 94"/>
                <a:gd name="T15" fmla="*/ 98 h 23"/>
                <a:gd name="T16" fmla="*/ 405 w 94"/>
                <a:gd name="T17" fmla="*/ 107 h 23"/>
                <a:gd name="T18" fmla="*/ 405 w 94"/>
                <a:gd name="T19" fmla="*/ 98 h 23"/>
                <a:gd name="T20" fmla="*/ 392 w 94"/>
                <a:gd name="T21" fmla="*/ 0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4" h="23">
                  <a:moveTo>
                    <a:pt x="91" y="0"/>
                  </a:moveTo>
                  <a:cubicBezTo>
                    <a:pt x="83" y="7"/>
                    <a:pt x="68" y="9"/>
                    <a:pt x="46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26" y="9"/>
                    <a:pt x="12" y="8"/>
                    <a:pt x="4" y="2"/>
                  </a:cubicBezTo>
                  <a:cubicBezTo>
                    <a:pt x="6" y="9"/>
                    <a:pt x="4" y="17"/>
                    <a:pt x="0" y="20"/>
                  </a:cubicBezTo>
                  <a:cubicBezTo>
                    <a:pt x="7" y="16"/>
                    <a:pt x="9" y="23"/>
                    <a:pt x="45" y="23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83" y="23"/>
                    <a:pt x="85" y="16"/>
                    <a:pt x="92" y="20"/>
                  </a:cubicBezTo>
                  <a:cubicBezTo>
                    <a:pt x="93" y="21"/>
                    <a:pt x="93" y="21"/>
                    <a:pt x="94" y="22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89" y="17"/>
                    <a:pt x="86" y="7"/>
                    <a:pt x="91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586">
              <a:extLst>
                <a:ext uri="{FF2B5EF4-FFF2-40B4-BE49-F238E27FC236}">
                  <a16:creationId xmlns:a16="http://schemas.microsoft.com/office/drawing/2014/main" id="{3BD13983-1E6E-8FA6-BF17-BD6B7576C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232150"/>
              <a:ext cx="233362" cy="65088"/>
            </a:xfrm>
            <a:custGeom>
              <a:avLst/>
              <a:gdLst>
                <a:gd name="T0" fmla="*/ 186 w 91"/>
                <a:gd name="T1" fmla="*/ 62 h 24"/>
                <a:gd name="T2" fmla="*/ 179 w 91"/>
                <a:gd name="T3" fmla="*/ 62 h 24"/>
                <a:gd name="T4" fmla="*/ 5 w 91"/>
                <a:gd name="T5" fmla="*/ 26 h 24"/>
                <a:gd name="T6" fmla="*/ 0 w 91"/>
                <a:gd name="T7" fmla="*/ 106 h 24"/>
                <a:gd name="T8" fmla="*/ 179 w 91"/>
                <a:gd name="T9" fmla="*/ 120 h 24"/>
                <a:gd name="T10" fmla="*/ 186 w 91"/>
                <a:gd name="T11" fmla="*/ 120 h 24"/>
                <a:gd name="T12" fmla="*/ 376 w 91"/>
                <a:gd name="T13" fmla="*/ 106 h 24"/>
                <a:gd name="T14" fmla="*/ 383 w 91"/>
                <a:gd name="T15" fmla="*/ 5 h 24"/>
                <a:gd name="T16" fmla="*/ 383 w 91"/>
                <a:gd name="T17" fmla="*/ 0 h 24"/>
                <a:gd name="T18" fmla="*/ 376 w 91"/>
                <a:gd name="T19" fmla="*/ 15 h 24"/>
                <a:gd name="T20" fmla="*/ 186 w 91"/>
                <a:gd name="T21" fmla="*/ 62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24">
                  <a:moveTo>
                    <a:pt x="44" y="12"/>
                  </a:moveTo>
                  <a:cubicBezTo>
                    <a:pt x="43" y="12"/>
                    <a:pt x="43" y="12"/>
                    <a:pt x="43" y="12"/>
                  </a:cubicBezTo>
                  <a:cubicBezTo>
                    <a:pt x="24" y="12"/>
                    <a:pt x="9" y="11"/>
                    <a:pt x="1" y="5"/>
                  </a:cubicBezTo>
                  <a:cubicBezTo>
                    <a:pt x="4" y="10"/>
                    <a:pt x="3" y="17"/>
                    <a:pt x="0" y="21"/>
                  </a:cubicBezTo>
                  <a:cubicBezTo>
                    <a:pt x="6" y="20"/>
                    <a:pt x="12" y="24"/>
                    <a:pt x="43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79" y="24"/>
                    <a:pt x="83" y="18"/>
                    <a:pt x="89" y="21"/>
                  </a:cubicBezTo>
                  <a:cubicBezTo>
                    <a:pt x="86" y="16"/>
                    <a:pt x="85" y="6"/>
                    <a:pt x="91" y="1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1"/>
                    <a:pt x="90" y="2"/>
                    <a:pt x="89" y="3"/>
                  </a:cubicBezTo>
                  <a:cubicBezTo>
                    <a:pt x="82" y="11"/>
                    <a:pt x="67" y="12"/>
                    <a:pt x="44" y="12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587">
              <a:extLst>
                <a:ext uri="{FF2B5EF4-FFF2-40B4-BE49-F238E27FC236}">
                  <a16:creationId xmlns:a16="http://schemas.microsoft.com/office/drawing/2014/main" id="{85CC9B99-1EA7-16FF-E397-A23CA6041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7320" y="2673350"/>
              <a:ext cx="223837" cy="76200"/>
            </a:xfrm>
            <a:custGeom>
              <a:avLst/>
              <a:gdLst>
                <a:gd name="T0" fmla="*/ 186 w 87"/>
                <a:gd name="T1" fmla="*/ 0 h 28"/>
                <a:gd name="T2" fmla="*/ 186 w 87"/>
                <a:gd name="T3" fmla="*/ 0 h 28"/>
                <a:gd name="T4" fmla="*/ 16 w 87"/>
                <a:gd name="T5" fmla="*/ 77 h 28"/>
                <a:gd name="T6" fmla="*/ 0 w 87"/>
                <a:gd name="T7" fmla="*/ 120 h 28"/>
                <a:gd name="T8" fmla="*/ 0 w 87"/>
                <a:gd name="T9" fmla="*/ 120 h 28"/>
                <a:gd name="T10" fmla="*/ 178 w 87"/>
                <a:gd name="T11" fmla="*/ 141 h 28"/>
                <a:gd name="T12" fmla="*/ 183 w 87"/>
                <a:gd name="T13" fmla="*/ 141 h 28"/>
                <a:gd name="T14" fmla="*/ 371 w 87"/>
                <a:gd name="T15" fmla="*/ 127 h 28"/>
                <a:gd name="T16" fmla="*/ 371 w 87"/>
                <a:gd name="T17" fmla="*/ 127 h 28"/>
                <a:gd name="T18" fmla="*/ 355 w 87"/>
                <a:gd name="T19" fmla="*/ 77 h 28"/>
                <a:gd name="T20" fmla="*/ 186 w 87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7" h="28"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34" y="0"/>
                    <a:pt x="19" y="12"/>
                    <a:pt x="4" y="15"/>
                  </a:cubicBezTo>
                  <a:cubicBezTo>
                    <a:pt x="4" y="19"/>
                    <a:pt x="2" y="22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6" y="24"/>
                    <a:pt x="13" y="28"/>
                    <a:pt x="42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76" y="28"/>
                    <a:pt x="81" y="23"/>
                    <a:pt x="87" y="25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5" y="23"/>
                    <a:pt x="84" y="19"/>
                    <a:pt x="83" y="15"/>
                  </a:cubicBezTo>
                  <a:cubicBezTo>
                    <a:pt x="68" y="12"/>
                    <a:pt x="54" y="0"/>
                    <a:pt x="44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588">
              <a:extLst>
                <a:ext uri="{FF2B5EF4-FFF2-40B4-BE49-F238E27FC236}">
                  <a16:creationId xmlns:a16="http://schemas.microsoft.com/office/drawing/2014/main" id="{4273D725-98D0-FB1D-B5CA-5F9AD50CE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9857" y="2755900"/>
              <a:ext cx="174625" cy="60325"/>
            </a:xfrm>
            <a:custGeom>
              <a:avLst/>
              <a:gdLst>
                <a:gd name="T0" fmla="*/ 288 w 68"/>
                <a:gd name="T1" fmla="*/ 16 h 22"/>
                <a:gd name="T2" fmla="*/ 97 w 68"/>
                <a:gd name="T3" fmla="*/ 9 h 22"/>
                <a:gd name="T4" fmla="*/ 34 w 68"/>
                <a:gd name="T5" fmla="*/ 16 h 22"/>
                <a:gd name="T6" fmla="*/ 60 w 68"/>
                <a:gd name="T7" fmla="*/ 114 h 22"/>
                <a:gd name="T8" fmla="*/ 55 w 68"/>
                <a:gd name="T9" fmla="*/ 41 h 22"/>
                <a:gd name="T10" fmla="*/ 152 w 68"/>
                <a:gd name="T11" fmla="*/ 29 h 22"/>
                <a:gd name="T12" fmla="*/ 288 w 68"/>
                <a:gd name="T13" fmla="*/ 2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2">
                  <a:moveTo>
                    <a:pt x="68" y="3"/>
                  </a:moveTo>
                  <a:cubicBezTo>
                    <a:pt x="53" y="7"/>
                    <a:pt x="37" y="3"/>
                    <a:pt x="23" y="2"/>
                  </a:cubicBezTo>
                  <a:cubicBezTo>
                    <a:pt x="18" y="2"/>
                    <a:pt x="13" y="0"/>
                    <a:pt x="8" y="3"/>
                  </a:cubicBezTo>
                  <a:cubicBezTo>
                    <a:pt x="0" y="7"/>
                    <a:pt x="7" y="20"/>
                    <a:pt x="14" y="22"/>
                  </a:cubicBezTo>
                  <a:cubicBezTo>
                    <a:pt x="12" y="17"/>
                    <a:pt x="8" y="11"/>
                    <a:pt x="13" y="8"/>
                  </a:cubicBezTo>
                  <a:cubicBezTo>
                    <a:pt x="18" y="4"/>
                    <a:pt x="30" y="5"/>
                    <a:pt x="36" y="6"/>
                  </a:cubicBezTo>
                  <a:cubicBezTo>
                    <a:pt x="46" y="6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589">
              <a:extLst>
                <a:ext uri="{FF2B5EF4-FFF2-40B4-BE49-F238E27FC236}">
                  <a16:creationId xmlns:a16="http://schemas.microsoft.com/office/drawing/2014/main" id="{33DAE197-02B3-E8CB-4148-6F7E8DDA8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6682" y="2889250"/>
              <a:ext cx="174625" cy="60325"/>
            </a:xfrm>
            <a:custGeom>
              <a:avLst/>
              <a:gdLst>
                <a:gd name="T0" fmla="*/ 288 w 68"/>
                <a:gd name="T1" fmla="*/ 16 h 22"/>
                <a:gd name="T2" fmla="*/ 97 w 68"/>
                <a:gd name="T3" fmla="*/ 9 h 22"/>
                <a:gd name="T4" fmla="*/ 34 w 68"/>
                <a:gd name="T5" fmla="*/ 9 h 22"/>
                <a:gd name="T6" fmla="*/ 60 w 68"/>
                <a:gd name="T7" fmla="*/ 114 h 22"/>
                <a:gd name="T8" fmla="*/ 55 w 68"/>
                <a:gd name="T9" fmla="*/ 36 h 22"/>
                <a:gd name="T10" fmla="*/ 152 w 68"/>
                <a:gd name="T11" fmla="*/ 28 h 22"/>
                <a:gd name="T12" fmla="*/ 288 w 68"/>
                <a:gd name="T13" fmla="*/ 2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2">
                  <a:moveTo>
                    <a:pt x="68" y="3"/>
                  </a:moveTo>
                  <a:cubicBezTo>
                    <a:pt x="53" y="7"/>
                    <a:pt x="37" y="2"/>
                    <a:pt x="23" y="2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20"/>
                    <a:pt x="14" y="22"/>
                  </a:cubicBezTo>
                  <a:cubicBezTo>
                    <a:pt x="12" y="17"/>
                    <a:pt x="8" y="11"/>
                    <a:pt x="13" y="7"/>
                  </a:cubicBezTo>
                  <a:cubicBezTo>
                    <a:pt x="18" y="4"/>
                    <a:pt x="30" y="5"/>
                    <a:pt x="36" y="5"/>
                  </a:cubicBezTo>
                  <a:cubicBezTo>
                    <a:pt x="47" y="6"/>
                    <a:pt x="59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590">
              <a:extLst>
                <a:ext uri="{FF2B5EF4-FFF2-40B4-BE49-F238E27FC236}">
                  <a16:creationId xmlns:a16="http://schemas.microsoft.com/office/drawing/2014/main" id="{6DD0A76A-9D5C-1785-4B1F-146C62868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5095" y="3021013"/>
              <a:ext cx="174625" cy="71438"/>
            </a:xfrm>
            <a:custGeom>
              <a:avLst/>
              <a:gdLst>
                <a:gd name="T0" fmla="*/ 288 w 68"/>
                <a:gd name="T1" fmla="*/ 21 h 26"/>
                <a:gd name="T2" fmla="*/ 94 w 68"/>
                <a:gd name="T3" fmla="*/ 9 h 26"/>
                <a:gd name="T4" fmla="*/ 34 w 68"/>
                <a:gd name="T5" fmla="*/ 16 h 26"/>
                <a:gd name="T6" fmla="*/ 50 w 68"/>
                <a:gd name="T7" fmla="*/ 135 h 26"/>
                <a:gd name="T8" fmla="*/ 55 w 68"/>
                <a:gd name="T9" fmla="*/ 42 h 26"/>
                <a:gd name="T10" fmla="*/ 152 w 68"/>
                <a:gd name="T11" fmla="*/ 29 h 26"/>
                <a:gd name="T12" fmla="*/ 288 w 68"/>
                <a:gd name="T13" fmla="*/ 2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6">
                  <a:moveTo>
                    <a:pt x="68" y="4"/>
                  </a:moveTo>
                  <a:cubicBezTo>
                    <a:pt x="53" y="7"/>
                    <a:pt x="37" y="3"/>
                    <a:pt x="22" y="2"/>
                  </a:cubicBezTo>
                  <a:cubicBezTo>
                    <a:pt x="18" y="2"/>
                    <a:pt x="12" y="0"/>
                    <a:pt x="8" y="3"/>
                  </a:cubicBezTo>
                  <a:cubicBezTo>
                    <a:pt x="0" y="7"/>
                    <a:pt x="5" y="25"/>
                    <a:pt x="12" y="26"/>
                  </a:cubicBezTo>
                  <a:cubicBezTo>
                    <a:pt x="10" y="22"/>
                    <a:pt x="8" y="11"/>
                    <a:pt x="13" y="8"/>
                  </a:cubicBezTo>
                  <a:cubicBezTo>
                    <a:pt x="18" y="4"/>
                    <a:pt x="30" y="5"/>
                    <a:pt x="36" y="6"/>
                  </a:cubicBezTo>
                  <a:cubicBezTo>
                    <a:pt x="46" y="6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591">
              <a:extLst>
                <a:ext uri="{FF2B5EF4-FFF2-40B4-BE49-F238E27FC236}">
                  <a16:creationId xmlns:a16="http://schemas.microsoft.com/office/drawing/2014/main" id="{0C5AC05E-E521-64BA-2C60-3EE6C82918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171825"/>
              <a:ext cx="177800" cy="57150"/>
            </a:xfrm>
            <a:custGeom>
              <a:avLst/>
              <a:gdLst>
                <a:gd name="T0" fmla="*/ 291 w 69"/>
                <a:gd name="T1" fmla="*/ 15 h 21"/>
                <a:gd name="T2" fmla="*/ 97 w 69"/>
                <a:gd name="T3" fmla="*/ 5 h 21"/>
                <a:gd name="T4" fmla="*/ 34 w 69"/>
                <a:gd name="T5" fmla="*/ 9 h 21"/>
                <a:gd name="T6" fmla="*/ 60 w 69"/>
                <a:gd name="T7" fmla="*/ 106 h 21"/>
                <a:gd name="T8" fmla="*/ 55 w 69"/>
                <a:gd name="T9" fmla="*/ 36 h 21"/>
                <a:gd name="T10" fmla="*/ 153 w 69"/>
                <a:gd name="T11" fmla="*/ 26 h 21"/>
                <a:gd name="T12" fmla="*/ 295 w 69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21">
                  <a:moveTo>
                    <a:pt x="68" y="3"/>
                  </a:moveTo>
                  <a:cubicBezTo>
                    <a:pt x="54" y="6"/>
                    <a:pt x="38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20"/>
                    <a:pt x="14" y="21"/>
                  </a:cubicBezTo>
                  <a:cubicBezTo>
                    <a:pt x="12" y="17"/>
                    <a:pt x="8" y="11"/>
                    <a:pt x="13" y="7"/>
                  </a:cubicBezTo>
                  <a:cubicBezTo>
                    <a:pt x="19" y="3"/>
                    <a:pt x="30" y="5"/>
                    <a:pt x="36" y="5"/>
                  </a:cubicBezTo>
                  <a:cubicBezTo>
                    <a:pt x="47" y="5"/>
                    <a:pt x="59" y="8"/>
                    <a:pt x="69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92">
              <a:extLst>
                <a:ext uri="{FF2B5EF4-FFF2-40B4-BE49-F238E27FC236}">
                  <a16:creationId xmlns:a16="http://schemas.microsoft.com/office/drawing/2014/main" id="{3F4017B1-0875-F809-FF54-79EAD933A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448050"/>
              <a:ext cx="174625" cy="58738"/>
            </a:xfrm>
            <a:custGeom>
              <a:avLst/>
              <a:gdLst>
                <a:gd name="T0" fmla="*/ 288 w 68"/>
                <a:gd name="T1" fmla="*/ 16 h 21"/>
                <a:gd name="T2" fmla="*/ 97 w 68"/>
                <a:gd name="T3" fmla="*/ 7 h 21"/>
                <a:gd name="T4" fmla="*/ 34 w 68"/>
                <a:gd name="T5" fmla="*/ 12 h 21"/>
                <a:gd name="T6" fmla="*/ 60 w 68"/>
                <a:gd name="T7" fmla="*/ 115 h 21"/>
                <a:gd name="T8" fmla="*/ 55 w 68"/>
                <a:gd name="T9" fmla="*/ 37 h 21"/>
                <a:gd name="T10" fmla="*/ 152 w 68"/>
                <a:gd name="T11" fmla="*/ 28 h 21"/>
                <a:gd name="T12" fmla="*/ 288 w 68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1">
                  <a:moveTo>
                    <a:pt x="68" y="3"/>
                  </a:moveTo>
                  <a:cubicBezTo>
                    <a:pt x="53" y="6"/>
                    <a:pt x="37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19"/>
                    <a:pt x="14" y="21"/>
                  </a:cubicBezTo>
                  <a:cubicBezTo>
                    <a:pt x="12" y="17"/>
                    <a:pt x="8" y="10"/>
                    <a:pt x="13" y="7"/>
                  </a:cubicBezTo>
                  <a:cubicBezTo>
                    <a:pt x="18" y="3"/>
                    <a:pt x="30" y="5"/>
                    <a:pt x="36" y="5"/>
                  </a:cubicBezTo>
                  <a:cubicBezTo>
                    <a:pt x="46" y="5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93">
              <a:extLst>
                <a:ext uri="{FF2B5EF4-FFF2-40B4-BE49-F238E27FC236}">
                  <a16:creationId xmlns:a16="http://schemas.microsoft.com/office/drawing/2014/main" id="{E5E9C1AC-28FF-2312-AA3F-309B5D974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303588"/>
              <a:ext cx="177800" cy="71438"/>
            </a:xfrm>
            <a:custGeom>
              <a:avLst/>
              <a:gdLst>
                <a:gd name="T0" fmla="*/ 291 w 69"/>
                <a:gd name="T1" fmla="*/ 16 h 26"/>
                <a:gd name="T2" fmla="*/ 97 w 69"/>
                <a:gd name="T3" fmla="*/ 5 h 26"/>
                <a:gd name="T4" fmla="*/ 34 w 69"/>
                <a:gd name="T5" fmla="*/ 9 h 26"/>
                <a:gd name="T6" fmla="*/ 55 w 69"/>
                <a:gd name="T7" fmla="*/ 135 h 26"/>
                <a:gd name="T8" fmla="*/ 55 w 69"/>
                <a:gd name="T9" fmla="*/ 36 h 26"/>
                <a:gd name="T10" fmla="*/ 153 w 69"/>
                <a:gd name="T11" fmla="*/ 28 h 26"/>
                <a:gd name="T12" fmla="*/ 295 w 69"/>
                <a:gd name="T13" fmla="*/ 2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26">
                  <a:moveTo>
                    <a:pt x="68" y="3"/>
                  </a:moveTo>
                  <a:cubicBezTo>
                    <a:pt x="54" y="6"/>
                    <a:pt x="38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6" y="25"/>
                    <a:pt x="13" y="26"/>
                  </a:cubicBezTo>
                  <a:cubicBezTo>
                    <a:pt x="11" y="22"/>
                    <a:pt x="8" y="10"/>
                    <a:pt x="13" y="7"/>
                  </a:cubicBezTo>
                  <a:cubicBezTo>
                    <a:pt x="19" y="3"/>
                    <a:pt x="30" y="5"/>
                    <a:pt x="36" y="5"/>
                  </a:cubicBezTo>
                  <a:cubicBezTo>
                    <a:pt x="47" y="5"/>
                    <a:pt x="59" y="8"/>
                    <a:pt x="69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94">
              <a:extLst>
                <a:ext uri="{FF2B5EF4-FFF2-40B4-BE49-F238E27FC236}">
                  <a16:creationId xmlns:a16="http://schemas.microsoft.com/office/drawing/2014/main" id="{8306EEDB-0BB6-E285-0E8F-A28D961BD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5745" y="2760663"/>
              <a:ext cx="149225" cy="90488"/>
            </a:xfrm>
            <a:custGeom>
              <a:avLst/>
              <a:gdLst>
                <a:gd name="T0" fmla="*/ 5 w 58"/>
                <a:gd name="T1" fmla="*/ 128 h 33"/>
                <a:gd name="T2" fmla="*/ 207 w 58"/>
                <a:gd name="T3" fmla="*/ 0 h 33"/>
                <a:gd name="T4" fmla="*/ 115 w 58"/>
                <a:gd name="T5" fmla="*/ 98 h 33"/>
                <a:gd name="T6" fmla="*/ 0 w 58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" h="33">
                  <a:moveTo>
                    <a:pt x="1" y="25"/>
                  </a:moveTo>
                  <a:cubicBezTo>
                    <a:pt x="17" y="22"/>
                    <a:pt x="58" y="33"/>
                    <a:pt x="49" y="0"/>
                  </a:cubicBezTo>
                  <a:cubicBezTo>
                    <a:pt x="48" y="10"/>
                    <a:pt x="37" y="16"/>
                    <a:pt x="27" y="19"/>
                  </a:cubicBezTo>
                  <a:cubicBezTo>
                    <a:pt x="18" y="22"/>
                    <a:pt x="9" y="24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95">
              <a:extLst>
                <a:ext uri="{FF2B5EF4-FFF2-40B4-BE49-F238E27FC236}">
                  <a16:creationId xmlns:a16="http://schemas.microsoft.com/office/drawing/2014/main" id="{FF075D5A-4179-1AB4-2180-53F4673C58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2892425"/>
              <a:ext cx="147637" cy="93663"/>
            </a:xfrm>
            <a:custGeom>
              <a:avLst/>
              <a:gdLst>
                <a:gd name="T0" fmla="*/ 0 w 57"/>
                <a:gd name="T1" fmla="*/ 135 h 34"/>
                <a:gd name="T2" fmla="*/ 207 w 57"/>
                <a:gd name="T3" fmla="*/ 0 h 34"/>
                <a:gd name="T4" fmla="*/ 113 w 57"/>
                <a:gd name="T5" fmla="*/ 106 h 34"/>
                <a:gd name="T6" fmla="*/ 0 w 57"/>
                <a:gd name="T7" fmla="*/ 135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4">
                  <a:moveTo>
                    <a:pt x="0" y="26"/>
                  </a:moveTo>
                  <a:cubicBezTo>
                    <a:pt x="16" y="23"/>
                    <a:pt x="57" y="34"/>
                    <a:pt x="48" y="0"/>
                  </a:cubicBezTo>
                  <a:cubicBezTo>
                    <a:pt x="47" y="11"/>
                    <a:pt x="36" y="17"/>
                    <a:pt x="26" y="20"/>
                  </a:cubicBezTo>
                  <a:cubicBezTo>
                    <a:pt x="17" y="22"/>
                    <a:pt x="9" y="25"/>
                    <a:pt x="0" y="26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596">
              <a:extLst>
                <a:ext uri="{FF2B5EF4-FFF2-40B4-BE49-F238E27FC236}">
                  <a16:creationId xmlns:a16="http://schemas.microsoft.com/office/drawing/2014/main" id="{0F4AEBA4-A587-C16E-5BF6-B7F1F2A0E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175000"/>
              <a:ext cx="147637" cy="90488"/>
            </a:xfrm>
            <a:custGeom>
              <a:avLst/>
              <a:gdLst>
                <a:gd name="T0" fmla="*/ 0 w 57"/>
                <a:gd name="T1" fmla="*/ 128 h 33"/>
                <a:gd name="T2" fmla="*/ 207 w 57"/>
                <a:gd name="T3" fmla="*/ 0 h 33"/>
                <a:gd name="T4" fmla="*/ 113 w 57"/>
                <a:gd name="T5" fmla="*/ 98 h 33"/>
                <a:gd name="T6" fmla="*/ 0 w 57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3">
                  <a:moveTo>
                    <a:pt x="0" y="25"/>
                  </a:moveTo>
                  <a:cubicBezTo>
                    <a:pt x="16" y="22"/>
                    <a:pt x="57" y="33"/>
                    <a:pt x="48" y="0"/>
                  </a:cubicBezTo>
                  <a:cubicBezTo>
                    <a:pt x="47" y="11"/>
                    <a:pt x="36" y="16"/>
                    <a:pt x="26" y="19"/>
                  </a:cubicBezTo>
                  <a:cubicBezTo>
                    <a:pt x="17" y="22"/>
                    <a:pt x="9" y="25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597">
              <a:extLst>
                <a:ext uri="{FF2B5EF4-FFF2-40B4-BE49-F238E27FC236}">
                  <a16:creationId xmlns:a16="http://schemas.microsoft.com/office/drawing/2014/main" id="{6E91A176-7691-847D-9440-B2F12D2F2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0507" y="3319463"/>
              <a:ext cx="146050" cy="90488"/>
            </a:xfrm>
            <a:custGeom>
              <a:avLst/>
              <a:gdLst>
                <a:gd name="T0" fmla="*/ 0 w 57"/>
                <a:gd name="T1" fmla="*/ 128 h 33"/>
                <a:gd name="T2" fmla="*/ 207 w 57"/>
                <a:gd name="T3" fmla="*/ 0 h 33"/>
                <a:gd name="T4" fmla="*/ 115 w 57"/>
                <a:gd name="T5" fmla="*/ 98 h 33"/>
                <a:gd name="T6" fmla="*/ 0 w 57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3">
                  <a:moveTo>
                    <a:pt x="0" y="25"/>
                  </a:moveTo>
                  <a:cubicBezTo>
                    <a:pt x="16" y="22"/>
                    <a:pt x="57" y="33"/>
                    <a:pt x="49" y="0"/>
                  </a:cubicBezTo>
                  <a:cubicBezTo>
                    <a:pt x="47" y="11"/>
                    <a:pt x="36" y="16"/>
                    <a:pt x="27" y="19"/>
                  </a:cubicBezTo>
                  <a:cubicBezTo>
                    <a:pt x="18" y="22"/>
                    <a:pt x="9" y="25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598">
              <a:extLst>
                <a:ext uri="{FF2B5EF4-FFF2-40B4-BE49-F238E27FC236}">
                  <a16:creationId xmlns:a16="http://schemas.microsoft.com/office/drawing/2014/main" id="{48980F5E-C4B6-656F-23B0-EEDDFD2CF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451225"/>
              <a:ext cx="149225" cy="93663"/>
            </a:xfrm>
            <a:custGeom>
              <a:avLst/>
              <a:gdLst>
                <a:gd name="T0" fmla="*/ 5 w 58"/>
                <a:gd name="T1" fmla="*/ 135 h 34"/>
                <a:gd name="T2" fmla="*/ 207 w 58"/>
                <a:gd name="T3" fmla="*/ 0 h 34"/>
                <a:gd name="T4" fmla="*/ 115 w 58"/>
                <a:gd name="T5" fmla="*/ 106 h 34"/>
                <a:gd name="T6" fmla="*/ 0 w 58"/>
                <a:gd name="T7" fmla="*/ 135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" h="34">
                  <a:moveTo>
                    <a:pt x="1" y="26"/>
                  </a:moveTo>
                  <a:cubicBezTo>
                    <a:pt x="17" y="23"/>
                    <a:pt x="58" y="34"/>
                    <a:pt x="49" y="0"/>
                  </a:cubicBezTo>
                  <a:cubicBezTo>
                    <a:pt x="48" y="11"/>
                    <a:pt x="37" y="17"/>
                    <a:pt x="27" y="20"/>
                  </a:cubicBezTo>
                  <a:cubicBezTo>
                    <a:pt x="18" y="23"/>
                    <a:pt x="9" y="25"/>
                    <a:pt x="0" y="26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599">
              <a:extLst>
                <a:ext uri="{FF2B5EF4-FFF2-40B4-BE49-F238E27FC236}">
                  <a16:creationId xmlns:a16="http://schemas.microsoft.com/office/drawing/2014/main" id="{3BDBE4C1-F7EE-A179-4BA5-F99E67385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028950"/>
              <a:ext cx="147637" cy="96838"/>
            </a:xfrm>
            <a:custGeom>
              <a:avLst/>
              <a:gdLst>
                <a:gd name="T0" fmla="*/ 0 w 57"/>
                <a:gd name="T1" fmla="*/ 171 h 35"/>
                <a:gd name="T2" fmla="*/ 207 w 57"/>
                <a:gd name="T3" fmla="*/ 0 h 35"/>
                <a:gd name="T4" fmla="*/ 113 w 57"/>
                <a:gd name="T5" fmla="*/ 122 h 35"/>
                <a:gd name="T6" fmla="*/ 0 w 57"/>
                <a:gd name="T7" fmla="*/ 171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5">
                  <a:moveTo>
                    <a:pt x="0" y="32"/>
                  </a:moveTo>
                  <a:cubicBezTo>
                    <a:pt x="17" y="29"/>
                    <a:pt x="57" y="35"/>
                    <a:pt x="48" y="0"/>
                  </a:cubicBezTo>
                  <a:cubicBezTo>
                    <a:pt x="47" y="11"/>
                    <a:pt x="36" y="20"/>
                    <a:pt x="26" y="23"/>
                  </a:cubicBezTo>
                  <a:cubicBezTo>
                    <a:pt x="17" y="25"/>
                    <a:pt x="9" y="32"/>
                    <a:pt x="0" y="32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600">
              <a:extLst>
                <a:ext uri="{FF2B5EF4-FFF2-40B4-BE49-F238E27FC236}">
                  <a16:creationId xmlns:a16="http://schemas.microsoft.com/office/drawing/2014/main" id="{AE19ABE1-89B7-D1D6-6F61-1F37181CB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9382" y="3511550"/>
              <a:ext cx="242887" cy="49213"/>
            </a:xfrm>
            <a:custGeom>
              <a:avLst/>
              <a:gdLst>
                <a:gd name="T0" fmla="*/ 194 w 94"/>
                <a:gd name="T1" fmla="*/ 91 h 18"/>
                <a:gd name="T2" fmla="*/ 199 w 94"/>
                <a:gd name="T3" fmla="*/ 91 h 18"/>
                <a:gd name="T4" fmla="*/ 397 w 94"/>
                <a:gd name="T5" fmla="*/ 83 h 18"/>
                <a:gd name="T6" fmla="*/ 400 w 94"/>
                <a:gd name="T7" fmla="*/ 86 h 18"/>
                <a:gd name="T8" fmla="*/ 405 w 94"/>
                <a:gd name="T9" fmla="*/ 86 h 18"/>
                <a:gd name="T10" fmla="*/ 397 w 94"/>
                <a:gd name="T11" fmla="*/ 0 h 18"/>
                <a:gd name="T12" fmla="*/ 392 w 94"/>
                <a:gd name="T13" fmla="*/ 0 h 18"/>
                <a:gd name="T14" fmla="*/ 199 w 94"/>
                <a:gd name="T15" fmla="*/ 48 h 18"/>
                <a:gd name="T16" fmla="*/ 194 w 94"/>
                <a:gd name="T17" fmla="*/ 48 h 18"/>
                <a:gd name="T18" fmla="*/ 0 w 94"/>
                <a:gd name="T19" fmla="*/ 0 h 18"/>
                <a:gd name="T20" fmla="*/ 0 w 94"/>
                <a:gd name="T21" fmla="*/ 83 h 18"/>
                <a:gd name="T22" fmla="*/ 194 w 94"/>
                <a:gd name="T23" fmla="*/ 91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4" h="18">
                  <a:moveTo>
                    <a:pt x="45" y="18"/>
                  </a:moveTo>
                  <a:cubicBezTo>
                    <a:pt x="46" y="18"/>
                    <a:pt x="46" y="18"/>
                    <a:pt x="46" y="18"/>
                  </a:cubicBezTo>
                  <a:cubicBezTo>
                    <a:pt x="83" y="18"/>
                    <a:pt x="85" y="12"/>
                    <a:pt x="92" y="16"/>
                  </a:cubicBezTo>
                  <a:cubicBezTo>
                    <a:pt x="92" y="16"/>
                    <a:pt x="92" y="16"/>
                    <a:pt x="93" y="17"/>
                  </a:cubicBezTo>
                  <a:cubicBezTo>
                    <a:pt x="93" y="17"/>
                    <a:pt x="93" y="17"/>
                    <a:pt x="94" y="17"/>
                  </a:cubicBezTo>
                  <a:cubicBezTo>
                    <a:pt x="91" y="12"/>
                    <a:pt x="90" y="5"/>
                    <a:pt x="92" y="0"/>
                  </a:cubicBezTo>
                  <a:cubicBezTo>
                    <a:pt x="92" y="0"/>
                    <a:pt x="92" y="0"/>
                    <a:pt x="91" y="0"/>
                  </a:cubicBezTo>
                  <a:cubicBezTo>
                    <a:pt x="84" y="8"/>
                    <a:pt x="69" y="9"/>
                    <a:pt x="46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23" y="9"/>
                    <a:pt x="8" y="8"/>
                    <a:pt x="0" y="0"/>
                  </a:cubicBezTo>
                  <a:cubicBezTo>
                    <a:pt x="3" y="6"/>
                    <a:pt x="3" y="11"/>
                    <a:pt x="0" y="16"/>
                  </a:cubicBezTo>
                  <a:cubicBezTo>
                    <a:pt x="7" y="12"/>
                    <a:pt x="9" y="18"/>
                    <a:pt x="45" y="18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601">
              <a:extLst>
                <a:ext uri="{FF2B5EF4-FFF2-40B4-BE49-F238E27FC236}">
                  <a16:creationId xmlns:a16="http://schemas.microsoft.com/office/drawing/2014/main" id="{647F89FB-8028-1064-48F0-D50CA1D3C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387725"/>
              <a:ext cx="230187" cy="55563"/>
            </a:xfrm>
            <a:custGeom>
              <a:avLst/>
              <a:gdLst>
                <a:gd name="T0" fmla="*/ 179 w 90"/>
                <a:gd name="T1" fmla="*/ 107 h 20"/>
                <a:gd name="T2" fmla="*/ 184 w 90"/>
                <a:gd name="T3" fmla="*/ 107 h 20"/>
                <a:gd name="T4" fmla="*/ 377 w 90"/>
                <a:gd name="T5" fmla="*/ 98 h 20"/>
                <a:gd name="T6" fmla="*/ 371 w 90"/>
                <a:gd name="T7" fmla="*/ 0 h 20"/>
                <a:gd name="T8" fmla="*/ 184 w 90"/>
                <a:gd name="T9" fmla="*/ 44 h 20"/>
                <a:gd name="T10" fmla="*/ 179 w 90"/>
                <a:gd name="T11" fmla="*/ 44 h 20"/>
                <a:gd name="T12" fmla="*/ 8 w 90"/>
                <a:gd name="T13" fmla="*/ 12 h 20"/>
                <a:gd name="T14" fmla="*/ 0 w 90"/>
                <a:gd name="T15" fmla="*/ 93 h 20"/>
                <a:gd name="T16" fmla="*/ 179 w 90"/>
                <a:gd name="T17" fmla="*/ 107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" h="20">
                  <a:moveTo>
                    <a:pt x="43" y="20"/>
                  </a:moveTo>
                  <a:cubicBezTo>
                    <a:pt x="44" y="20"/>
                    <a:pt x="44" y="20"/>
                    <a:pt x="44" y="20"/>
                  </a:cubicBezTo>
                  <a:cubicBezTo>
                    <a:pt x="80" y="20"/>
                    <a:pt x="83" y="14"/>
                    <a:pt x="90" y="18"/>
                  </a:cubicBezTo>
                  <a:cubicBezTo>
                    <a:pt x="86" y="14"/>
                    <a:pt x="85" y="6"/>
                    <a:pt x="89" y="0"/>
                  </a:cubicBezTo>
                  <a:cubicBezTo>
                    <a:pt x="81" y="7"/>
                    <a:pt x="66" y="8"/>
                    <a:pt x="44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24" y="8"/>
                    <a:pt x="10" y="7"/>
                    <a:pt x="2" y="2"/>
                  </a:cubicBezTo>
                  <a:cubicBezTo>
                    <a:pt x="4" y="7"/>
                    <a:pt x="3" y="13"/>
                    <a:pt x="0" y="17"/>
                  </a:cubicBezTo>
                  <a:cubicBezTo>
                    <a:pt x="6" y="15"/>
                    <a:pt x="11" y="20"/>
                    <a:pt x="43" y="2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602">
              <a:extLst>
                <a:ext uri="{FF2B5EF4-FFF2-40B4-BE49-F238E27FC236}">
                  <a16:creationId xmlns:a16="http://schemas.microsoft.com/office/drawing/2014/main" id="{A54398D5-03D3-3780-6542-79FD63025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097213"/>
              <a:ext cx="236537" cy="69850"/>
            </a:xfrm>
            <a:custGeom>
              <a:avLst/>
              <a:gdLst>
                <a:gd name="T0" fmla="*/ 385 w 92"/>
                <a:gd name="T1" fmla="*/ 0 h 25"/>
                <a:gd name="T2" fmla="*/ 377 w 92"/>
                <a:gd name="T3" fmla="*/ 12 h 25"/>
                <a:gd name="T4" fmla="*/ 186 w 92"/>
                <a:gd name="T5" fmla="*/ 58 h 25"/>
                <a:gd name="T6" fmla="*/ 183 w 92"/>
                <a:gd name="T7" fmla="*/ 58 h 25"/>
                <a:gd name="T8" fmla="*/ 5 w 92"/>
                <a:gd name="T9" fmla="*/ 21 h 25"/>
                <a:gd name="T10" fmla="*/ 0 w 92"/>
                <a:gd name="T11" fmla="*/ 121 h 25"/>
                <a:gd name="T12" fmla="*/ 183 w 92"/>
                <a:gd name="T13" fmla="*/ 136 h 25"/>
                <a:gd name="T14" fmla="*/ 186 w 92"/>
                <a:gd name="T15" fmla="*/ 136 h 25"/>
                <a:gd name="T16" fmla="*/ 382 w 92"/>
                <a:gd name="T17" fmla="*/ 123 h 25"/>
                <a:gd name="T18" fmla="*/ 390 w 92"/>
                <a:gd name="T19" fmla="*/ 130 h 25"/>
                <a:gd name="T20" fmla="*/ 390 w 92"/>
                <a:gd name="T21" fmla="*/ 130 h 25"/>
                <a:gd name="T22" fmla="*/ 385 w 92"/>
                <a:gd name="T23" fmla="*/ 7 h 25"/>
                <a:gd name="T24" fmla="*/ 385 w 92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2" h="25">
                  <a:moveTo>
                    <a:pt x="91" y="0"/>
                  </a:moveTo>
                  <a:cubicBezTo>
                    <a:pt x="91" y="1"/>
                    <a:pt x="90" y="2"/>
                    <a:pt x="89" y="2"/>
                  </a:cubicBezTo>
                  <a:cubicBezTo>
                    <a:pt x="82" y="10"/>
                    <a:pt x="67" y="11"/>
                    <a:pt x="44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23" y="11"/>
                    <a:pt x="9" y="10"/>
                    <a:pt x="1" y="4"/>
                  </a:cubicBezTo>
                  <a:cubicBezTo>
                    <a:pt x="4" y="10"/>
                    <a:pt x="3" y="18"/>
                    <a:pt x="0" y="22"/>
                  </a:cubicBezTo>
                  <a:cubicBezTo>
                    <a:pt x="5" y="20"/>
                    <a:pt x="10" y="25"/>
                    <a:pt x="43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81" y="25"/>
                    <a:pt x="83" y="19"/>
                    <a:pt x="90" y="23"/>
                  </a:cubicBezTo>
                  <a:cubicBezTo>
                    <a:pt x="91" y="23"/>
                    <a:pt x="91" y="24"/>
                    <a:pt x="92" y="24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86" y="20"/>
                    <a:pt x="83" y="8"/>
                    <a:pt x="91" y="1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03">
              <a:extLst>
                <a:ext uri="{FF2B5EF4-FFF2-40B4-BE49-F238E27FC236}">
                  <a16:creationId xmlns:a16="http://schemas.microsoft.com/office/drawing/2014/main" id="{669B40E7-5925-662E-6CDD-9E44060DF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8420" y="2405063"/>
              <a:ext cx="42862" cy="69850"/>
            </a:xfrm>
            <a:custGeom>
              <a:avLst/>
              <a:gdLst>
                <a:gd name="T0" fmla="*/ 68 w 17"/>
                <a:gd name="T1" fmla="*/ 0 h 26"/>
                <a:gd name="T2" fmla="*/ 8 w 17"/>
                <a:gd name="T3" fmla="*/ 125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6">
                  <a:moveTo>
                    <a:pt x="17" y="0"/>
                  </a:moveTo>
                  <a:cubicBezTo>
                    <a:pt x="9" y="12"/>
                    <a:pt x="0" y="15"/>
                    <a:pt x="2" y="2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04">
              <a:extLst>
                <a:ext uri="{FF2B5EF4-FFF2-40B4-BE49-F238E27FC236}">
                  <a16:creationId xmlns:a16="http://schemas.microsoft.com/office/drawing/2014/main" id="{EAE9D472-6B49-A553-3C83-8A291D012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9220" y="2357438"/>
              <a:ext cx="120650" cy="74613"/>
            </a:xfrm>
            <a:custGeom>
              <a:avLst/>
              <a:gdLst>
                <a:gd name="T0" fmla="*/ 199 w 47"/>
                <a:gd name="T1" fmla="*/ 134 h 27"/>
                <a:gd name="T2" fmla="*/ 89 w 47"/>
                <a:gd name="T3" fmla="*/ 9 h 27"/>
                <a:gd name="T4" fmla="*/ 0 w 47"/>
                <a:gd name="T5" fmla="*/ 143 h 27"/>
                <a:gd name="T6" fmla="*/ 105 w 47"/>
                <a:gd name="T7" fmla="*/ 49 h 27"/>
                <a:gd name="T8" fmla="*/ 199 w 47"/>
                <a:gd name="T9" fmla="*/ 134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27">
                  <a:moveTo>
                    <a:pt x="47" y="25"/>
                  </a:moveTo>
                  <a:cubicBezTo>
                    <a:pt x="44" y="15"/>
                    <a:pt x="27" y="0"/>
                    <a:pt x="21" y="2"/>
                  </a:cubicBezTo>
                  <a:cubicBezTo>
                    <a:pt x="15" y="5"/>
                    <a:pt x="7" y="18"/>
                    <a:pt x="0" y="27"/>
                  </a:cubicBezTo>
                  <a:cubicBezTo>
                    <a:pt x="11" y="20"/>
                    <a:pt x="18" y="8"/>
                    <a:pt x="25" y="9"/>
                  </a:cubicBezTo>
                  <a:cubicBezTo>
                    <a:pt x="31" y="10"/>
                    <a:pt x="44" y="19"/>
                    <a:pt x="47" y="25"/>
                  </a:cubicBezTo>
                  <a:close/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05">
              <a:extLst>
                <a:ext uri="{FF2B5EF4-FFF2-40B4-BE49-F238E27FC236}">
                  <a16:creationId xmlns:a16="http://schemas.microsoft.com/office/drawing/2014/main" id="{38871BD0-FC00-327B-DD2E-C5FCEE8DE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2311400"/>
              <a:ext cx="431800" cy="407988"/>
            </a:xfrm>
            <a:custGeom>
              <a:avLst/>
              <a:gdLst>
                <a:gd name="T0" fmla="*/ 356 w 168"/>
                <a:gd name="T1" fmla="*/ 678 h 149"/>
                <a:gd name="T2" fmla="*/ 550 w 168"/>
                <a:gd name="T3" fmla="*/ 759 h 149"/>
                <a:gd name="T4" fmla="*/ 699 w 168"/>
                <a:gd name="T5" fmla="*/ 221 h 149"/>
                <a:gd name="T6" fmla="*/ 699 w 168"/>
                <a:gd name="T7" fmla="*/ 78 h 149"/>
                <a:gd name="T8" fmla="*/ 664 w 168"/>
                <a:gd name="T9" fmla="*/ 98 h 149"/>
                <a:gd name="T10" fmla="*/ 623 w 168"/>
                <a:gd name="T11" fmla="*/ 176 h 149"/>
                <a:gd name="T12" fmla="*/ 541 w 168"/>
                <a:gd name="T13" fmla="*/ 48 h 149"/>
                <a:gd name="T14" fmla="*/ 356 w 168"/>
                <a:gd name="T15" fmla="*/ 140 h 149"/>
                <a:gd name="T16" fmla="*/ 356 w 168"/>
                <a:gd name="T17" fmla="*/ 140 h 149"/>
                <a:gd name="T18" fmla="*/ 173 w 168"/>
                <a:gd name="T19" fmla="*/ 48 h 149"/>
                <a:gd name="T20" fmla="*/ 89 w 168"/>
                <a:gd name="T21" fmla="*/ 176 h 149"/>
                <a:gd name="T22" fmla="*/ 50 w 168"/>
                <a:gd name="T23" fmla="*/ 98 h 149"/>
                <a:gd name="T24" fmla="*/ 13 w 168"/>
                <a:gd name="T25" fmla="*/ 78 h 149"/>
                <a:gd name="T26" fmla="*/ 13 w 168"/>
                <a:gd name="T27" fmla="*/ 221 h 149"/>
                <a:gd name="T28" fmla="*/ 162 w 168"/>
                <a:gd name="T29" fmla="*/ 759 h 149"/>
                <a:gd name="T30" fmla="*/ 356 w 168"/>
                <a:gd name="T31" fmla="*/ 678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" h="149">
                  <a:moveTo>
                    <a:pt x="84" y="132"/>
                  </a:moveTo>
                  <a:cubicBezTo>
                    <a:pt x="95" y="132"/>
                    <a:pt x="113" y="147"/>
                    <a:pt x="130" y="148"/>
                  </a:cubicBezTo>
                  <a:cubicBezTo>
                    <a:pt x="147" y="149"/>
                    <a:pt x="159" y="65"/>
                    <a:pt x="165" y="43"/>
                  </a:cubicBezTo>
                  <a:cubicBezTo>
                    <a:pt x="168" y="30"/>
                    <a:pt x="167" y="22"/>
                    <a:pt x="165" y="15"/>
                  </a:cubicBezTo>
                  <a:cubicBezTo>
                    <a:pt x="164" y="10"/>
                    <a:pt x="159" y="6"/>
                    <a:pt x="156" y="19"/>
                  </a:cubicBezTo>
                  <a:cubicBezTo>
                    <a:pt x="154" y="29"/>
                    <a:pt x="150" y="38"/>
                    <a:pt x="147" y="34"/>
                  </a:cubicBezTo>
                  <a:cubicBezTo>
                    <a:pt x="147" y="34"/>
                    <a:pt x="136" y="15"/>
                    <a:pt x="127" y="9"/>
                  </a:cubicBezTo>
                  <a:cubicBezTo>
                    <a:pt x="113" y="0"/>
                    <a:pt x="97" y="27"/>
                    <a:pt x="84" y="27"/>
                  </a:cubicBezTo>
                  <a:cubicBezTo>
                    <a:pt x="84" y="27"/>
                    <a:pt x="84" y="27"/>
                    <a:pt x="84" y="27"/>
                  </a:cubicBezTo>
                  <a:cubicBezTo>
                    <a:pt x="71" y="27"/>
                    <a:pt x="55" y="0"/>
                    <a:pt x="41" y="9"/>
                  </a:cubicBezTo>
                  <a:cubicBezTo>
                    <a:pt x="32" y="15"/>
                    <a:pt x="21" y="34"/>
                    <a:pt x="21" y="34"/>
                  </a:cubicBezTo>
                  <a:cubicBezTo>
                    <a:pt x="18" y="38"/>
                    <a:pt x="14" y="29"/>
                    <a:pt x="12" y="19"/>
                  </a:cubicBezTo>
                  <a:cubicBezTo>
                    <a:pt x="9" y="6"/>
                    <a:pt x="4" y="10"/>
                    <a:pt x="3" y="15"/>
                  </a:cubicBezTo>
                  <a:cubicBezTo>
                    <a:pt x="1" y="22"/>
                    <a:pt x="0" y="30"/>
                    <a:pt x="3" y="43"/>
                  </a:cubicBezTo>
                  <a:cubicBezTo>
                    <a:pt x="9" y="65"/>
                    <a:pt x="21" y="149"/>
                    <a:pt x="38" y="148"/>
                  </a:cubicBezTo>
                  <a:cubicBezTo>
                    <a:pt x="55" y="147"/>
                    <a:pt x="73" y="132"/>
                    <a:pt x="84" y="132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06">
              <a:extLst>
                <a:ext uri="{FF2B5EF4-FFF2-40B4-BE49-F238E27FC236}">
                  <a16:creationId xmlns:a16="http://schemas.microsoft.com/office/drawing/2014/main" id="{262E5EA3-2560-EDC4-F00A-49916CCFE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0370" y="2405063"/>
              <a:ext cx="42862" cy="69850"/>
            </a:xfrm>
            <a:custGeom>
              <a:avLst/>
              <a:gdLst>
                <a:gd name="T0" fmla="*/ 0 w 17"/>
                <a:gd name="T1" fmla="*/ 0 h 26"/>
                <a:gd name="T2" fmla="*/ 60 w 17"/>
                <a:gd name="T3" fmla="*/ 125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6">
                  <a:moveTo>
                    <a:pt x="0" y="0"/>
                  </a:moveTo>
                  <a:cubicBezTo>
                    <a:pt x="8" y="12"/>
                    <a:pt x="17" y="15"/>
                    <a:pt x="15" y="2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07">
              <a:extLst>
                <a:ext uri="{FF2B5EF4-FFF2-40B4-BE49-F238E27FC236}">
                  <a16:creationId xmlns:a16="http://schemas.microsoft.com/office/drawing/2014/main" id="{A09F61E6-A810-2282-8850-2C6CA5ADF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4320" y="2357438"/>
              <a:ext cx="138112" cy="323850"/>
            </a:xfrm>
            <a:custGeom>
              <a:avLst/>
              <a:gdLst>
                <a:gd name="T0" fmla="*/ 26 w 54"/>
                <a:gd name="T1" fmla="*/ 467 h 118"/>
                <a:gd name="T2" fmla="*/ 50 w 54"/>
                <a:gd name="T3" fmla="*/ 192 h 118"/>
                <a:gd name="T4" fmla="*/ 124 w 54"/>
                <a:gd name="T5" fmla="*/ 50 h 118"/>
                <a:gd name="T6" fmla="*/ 226 w 54"/>
                <a:gd name="T7" fmla="*/ 140 h 118"/>
                <a:gd name="T8" fmla="*/ 137 w 54"/>
                <a:gd name="T9" fmla="*/ 9 h 118"/>
                <a:gd name="T10" fmla="*/ 29 w 54"/>
                <a:gd name="T11" fmla="*/ 128 h 118"/>
                <a:gd name="T12" fmla="*/ 8 w 54"/>
                <a:gd name="T13" fmla="*/ 475 h 118"/>
                <a:gd name="T14" fmla="*/ 114 w 54"/>
                <a:gd name="T15" fmla="*/ 610 h 118"/>
                <a:gd name="T16" fmla="*/ 26 w 54"/>
                <a:gd name="T17" fmla="*/ 467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118">
                  <a:moveTo>
                    <a:pt x="6" y="90"/>
                  </a:moveTo>
                  <a:cubicBezTo>
                    <a:pt x="5" y="80"/>
                    <a:pt x="10" y="51"/>
                    <a:pt x="12" y="37"/>
                  </a:cubicBezTo>
                  <a:cubicBezTo>
                    <a:pt x="14" y="23"/>
                    <a:pt x="23" y="12"/>
                    <a:pt x="30" y="10"/>
                  </a:cubicBezTo>
                  <a:cubicBezTo>
                    <a:pt x="37" y="7"/>
                    <a:pt x="46" y="19"/>
                    <a:pt x="54" y="27"/>
                  </a:cubicBezTo>
                  <a:cubicBezTo>
                    <a:pt x="47" y="18"/>
                    <a:pt x="39" y="5"/>
                    <a:pt x="33" y="2"/>
                  </a:cubicBezTo>
                  <a:cubicBezTo>
                    <a:pt x="27" y="0"/>
                    <a:pt x="10" y="15"/>
                    <a:pt x="7" y="25"/>
                  </a:cubicBezTo>
                  <a:cubicBezTo>
                    <a:pt x="3" y="33"/>
                    <a:pt x="0" y="69"/>
                    <a:pt x="2" y="92"/>
                  </a:cubicBezTo>
                  <a:cubicBezTo>
                    <a:pt x="2" y="111"/>
                    <a:pt x="21" y="115"/>
                    <a:pt x="27" y="118"/>
                  </a:cubicBezTo>
                  <a:cubicBezTo>
                    <a:pt x="20" y="116"/>
                    <a:pt x="6" y="100"/>
                    <a:pt x="6" y="90"/>
                  </a:cubicBezTo>
                  <a:close/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08">
              <a:extLst>
                <a:ext uri="{FF2B5EF4-FFF2-40B4-BE49-F238E27FC236}">
                  <a16:creationId xmlns:a16="http://schemas.microsoft.com/office/drawing/2014/main" id="{EC597AFE-859F-2D6A-D4CE-B8C5DEE49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7832" y="2354263"/>
              <a:ext cx="28575" cy="80963"/>
            </a:xfrm>
            <a:custGeom>
              <a:avLst/>
              <a:gdLst>
                <a:gd name="T0" fmla="*/ 34 w 11"/>
                <a:gd name="T1" fmla="*/ 0 h 29"/>
                <a:gd name="T2" fmla="*/ 41 w 11"/>
                <a:gd name="T3" fmla="*/ 123 h 29"/>
                <a:gd name="T4" fmla="*/ 29 w 11"/>
                <a:gd name="T5" fmla="*/ 158 h 29"/>
                <a:gd name="T6" fmla="*/ 0 w 11"/>
                <a:gd name="T7" fmla="*/ 114 h 29"/>
                <a:gd name="T8" fmla="*/ 29 w 11"/>
                <a:gd name="T9" fmla="*/ 7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9">
                  <a:moveTo>
                    <a:pt x="8" y="0"/>
                  </a:moveTo>
                  <a:cubicBezTo>
                    <a:pt x="11" y="6"/>
                    <a:pt x="10" y="16"/>
                    <a:pt x="9" y="23"/>
                  </a:cubicBezTo>
                  <a:cubicBezTo>
                    <a:pt x="9" y="24"/>
                    <a:pt x="8" y="29"/>
                    <a:pt x="7" y="29"/>
                  </a:cubicBezTo>
                  <a:cubicBezTo>
                    <a:pt x="5" y="29"/>
                    <a:pt x="1" y="23"/>
                    <a:pt x="0" y="21"/>
                  </a:cubicBezTo>
                  <a:cubicBezTo>
                    <a:pt x="6" y="17"/>
                    <a:pt x="5" y="8"/>
                    <a:pt x="7" y="1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09">
              <a:extLst>
                <a:ext uri="{FF2B5EF4-FFF2-40B4-BE49-F238E27FC236}">
                  <a16:creationId xmlns:a16="http://schemas.microsoft.com/office/drawing/2014/main" id="{FBAF958C-4740-FE9C-A771-876AE9BE0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70007" y="2360613"/>
              <a:ext cx="28575" cy="68263"/>
            </a:xfrm>
            <a:custGeom>
              <a:avLst/>
              <a:gdLst>
                <a:gd name="T0" fmla="*/ 8 w 11"/>
                <a:gd name="T1" fmla="*/ 0 h 25"/>
                <a:gd name="T2" fmla="*/ 29 w 11"/>
                <a:gd name="T3" fmla="*/ 77 h 25"/>
                <a:gd name="T4" fmla="*/ 8 w 11"/>
                <a:gd name="T5" fmla="*/ 127 h 25"/>
                <a:gd name="T6" fmla="*/ 8 w 11"/>
                <a:gd name="T7" fmla="*/ 21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5">
                  <a:moveTo>
                    <a:pt x="2" y="0"/>
                  </a:moveTo>
                  <a:cubicBezTo>
                    <a:pt x="3" y="5"/>
                    <a:pt x="4" y="10"/>
                    <a:pt x="7" y="15"/>
                  </a:cubicBezTo>
                  <a:cubicBezTo>
                    <a:pt x="11" y="22"/>
                    <a:pt x="7" y="21"/>
                    <a:pt x="2" y="25"/>
                  </a:cubicBezTo>
                  <a:cubicBezTo>
                    <a:pt x="3" y="18"/>
                    <a:pt x="0" y="10"/>
                    <a:pt x="2" y="4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10">
              <a:extLst>
                <a:ext uri="{FF2B5EF4-FFF2-40B4-BE49-F238E27FC236}">
                  <a16:creationId xmlns:a16="http://schemas.microsoft.com/office/drawing/2014/main" id="{0AA14CD6-8143-AFF1-4D8C-440B7B5EC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1120" y="2451100"/>
              <a:ext cx="138112" cy="254000"/>
            </a:xfrm>
            <a:custGeom>
              <a:avLst/>
              <a:gdLst>
                <a:gd name="T0" fmla="*/ 39 w 54"/>
                <a:gd name="T1" fmla="*/ 0 h 93"/>
                <a:gd name="T2" fmla="*/ 26 w 54"/>
                <a:gd name="T3" fmla="*/ 122 h 93"/>
                <a:gd name="T4" fmla="*/ 63 w 54"/>
                <a:gd name="T5" fmla="*/ 301 h 93"/>
                <a:gd name="T6" fmla="*/ 102 w 54"/>
                <a:gd name="T7" fmla="*/ 439 h 93"/>
                <a:gd name="T8" fmla="*/ 226 w 54"/>
                <a:gd name="T9" fmla="*/ 403 h 93"/>
                <a:gd name="T10" fmla="*/ 131 w 54"/>
                <a:gd name="T11" fmla="*/ 387 h 93"/>
                <a:gd name="T12" fmla="*/ 68 w 54"/>
                <a:gd name="T13" fmla="*/ 255 h 93"/>
                <a:gd name="T14" fmla="*/ 34 w 54"/>
                <a:gd name="T15" fmla="*/ 107 h 93"/>
                <a:gd name="T16" fmla="*/ 39 w 54"/>
                <a:gd name="T17" fmla="*/ 0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93">
                  <a:moveTo>
                    <a:pt x="9" y="0"/>
                  </a:moveTo>
                  <a:cubicBezTo>
                    <a:pt x="0" y="3"/>
                    <a:pt x="5" y="18"/>
                    <a:pt x="6" y="24"/>
                  </a:cubicBezTo>
                  <a:cubicBezTo>
                    <a:pt x="8" y="36"/>
                    <a:pt x="13" y="48"/>
                    <a:pt x="15" y="59"/>
                  </a:cubicBezTo>
                  <a:cubicBezTo>
                    <a:pt x="17" y="67"/>
                    <a:pt x="18" y="80"/>
                    <a:pt x="24" y="86"/>
                  </a:cubicBezTo>
                  <a:cubicBezTo>
                    <a:pt x="32" y="93"/>
                    <a:pt x="46" y="82"/>
                    <a:pt x="54" y="79"/>
                  </a:cubicBezTo>
                  <a:cubicBezTo>
                    <a:pt x="46" y="82"/>
                    <a:pt x="36" y="82"/>
                    <a:pt x="31" y="76"/>
                  </a:cubicBezTo>
                  <a:cubicBezTo>
                    <a:pt x="23" y="67"/>
                    <a:pt x="18" y="60"/>
                    <a:pt x="16" y="50"/>
                  </a:cubicBezTo>
                  <a:cubicBezTo>
                    <a:pt x="13" y="40"/>
                    <a:pt x="10" y="32"/>
                    <a:pt x="8" y="21"/>
                  </a:cubicBezTo>
                  <a:cubicBezTo>
                    <a:pt x="7" y="17"/>
                    <a:pt x="4" y="3"/>
                    <a:pt x="9" y="0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11">
              <a:extLst>
                <a:ext uri="{FF2B5EF4-FFF2-40B4-BE49-F238E27FC236}">
                  <a16:creationId xmlns:a16="http://schemas.microsoft.com/office/drawing/2014/main" id="{9DEE70BB-60C9-2FD4-834E-F3B55241A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90657" y="2354263"/>
              <a:ext cx="147637" cy="198438"/>
            </a:xfrm>
            <a:custGeom>
              <a:avLst/>
              <a:gdLst>
                <a:gd name="T0" fmla="*/ 0 w 57"/>
                <a:gd name="T1" fmla="*/ 0 h 72"/>
                <a:gd name="T2" fmla="*/ 96 w 57"/>
                <a:gd name="T3" fmla="*/ 127 h 72"/>
                <a:gd name="T4" fmla="*/ 117 w 57"/>
                <a:gd name="T5" fmla="*/ 247 h 72"/>
                <a:gd name="T6" fmla="*/ 126 w 57"/>
                <a:gd name="T7" fmla="*/ 319 h 72"/>
                <a:gd name="T8" fmla="*/ 131 w 57"/>
                <a:gd name="T9" fmla="*/ 377 h 72"/>
                <a:gd name="T10" fmla="*/ 139 w 57"/>
                <a:gd name="T11" fmla="*/ 250 h 72"/>
                <a:gd name="T12" fmla="*/ 152 w 57"/>
                <a:gd name="T13" fmla="*/ 148 h 72"/>
                <a:gd name="T14" fmla="*/ 248 w 57"/>
                <a:gd name="T15" fmla="*/ 9 h 72"/>
                <a:gd name="T16" fmla="*/ 207 w 57"/>
                <a:gd name="T17" fmla="*/ 42 h 72"/>
                <a:gd name="T18" fmla="*/ 165 w 57"/>
                <a:gd name="T19" fmla="*/ 73 h 72"/>
                <a:gd name="T20" fmla="*/ 96 w 57"/>
                <a:gd name="T21" fmla="*/ 73 h 72"/>
                <a:gd name="T22" fmla="*/ 5 w 57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9" y="5"/>
                    <a:pt x="17" y="15"/>
                    <a:pt x="22" y="24"/>
                  </a:cubicBezTo>
                  <a:cubicBezTo>
                    <a:pt x="26" y="31"/>
                    <a:pt x="26" y="40"/>
                    <a:pt x="27" y="47"/>
                  </a:cubicBezTo>
                  <a:cubicBezTo>
                    <a:pt x="28" y="52"/>
                    <a:pt x="29" y="57"/>
                    <a:pt x="29" y="61"/>
                  </a:cubicBezTo>
                  <a:cubicBezTo>
                    <a:pt x="29" y="64"/>
                    <a:pt x="28" y="71"/>
                    <a:pt x="30" y="72"/>
                  </a:cubicBezTo>
                  <a:cubicBezTo>
                    <a:pt x="31" y="65"/>
                    <a:pt x="32" y="54"/>
                    <a:pt x="32" y="48"/>
                  </a:cubicBezTo>
                  <a:cubicBezTo>
                    <a:pt x="32" y="41"/>
                    <a:pt x="33" y="34"/>
                    <a:pt x="35" y="28"/>
                  </a:cubicBezTo>
                  <a:cubicBezTo>
                    <a:pt x="39" y="17"/>
                    <a:pt x="51" y="10"/>
                    <a:pt x="57" y="2"/>
                  </a:cubicBezTo>
                  <a:cubicBezTo>
                    <a:pt x="54" y="3"/>
                    <a:pt x="50" y="6"/>
                    <a:pt x="48" y="8"/>
                  </a:cubicBezTo>
                  <a:cubicBezTo>
                    <a:pt x="44" y="11"/>
                    <a:pt x="42" y="13"/>
                    <a:pt x="38" y="14"/>
                  </a:cubicBezTo>
                  <a:cubicBezTo>
                    <a:pt x="32" y="17"/>
                    <a:pt x="27" y="19"/>
                    <a:pt x="22" y="14"/>
                  </a:cubicBezTo>
                  <a:cubicBezTo>
                    <a:pt x="15" y="9"/>
                    <a:pt x="9" y="1"/>
                    <a:pt x="1" y="0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623">
              <a:extLst>
                <a:ext uri="{FF2B5EF4-FFF2-40B4-BE49-F238E27FC236}">
                  <a16:creationId xmlns:a16="http://schemas.microsoft.com/office/drawing/2014/main" id="{0D3E6CD0-F919-8655-4792-E3748CD6F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8107" y="3568700"/>
              <a:ext cx="223837" cy="38100"/>
            </a:xfrm>
            <a:custGeom>
              <a:avLst/>
              <a:gdLst>
                <a:gd name="T0" fmla="*/ 0 w 87"/>
                <a:gd name="T1" fmla="*/ 70 h 14"/>
                <a:gd name="T2" fmla="*/ 115 w 87"/>
                <a:gd name="T3" fmla="*/ 15 h 14"/>
                <a:gd name="T4" fmla="*/ 371 w 87"/>
                <a:gd name="T5" fmla="*/ 26 h 14"/>
                <a:gd name="T6" fmla="*/ 0 w 87"/>
                <a:gd name="T7" fmla="*/ 7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7" h="14">
                  <a:moveTo>
                    <a:pt x="0" y="14"/>
                  </a:moveTo>
                  <a:cubicBezTo>
                    <a:pt x="2" y="0"/>
                    <a:pt x="9" y="1"/>
                    <a:pt x="27" y="3"/>
                  </a:cubicBezTo>
                  <a:cubicBezTo>
                    <a:pt x="45" y="5"/>
                    <a:pt x="74" y="7"/>
                    <a:pt x="87" y="5"/>
                  </a:cubicBezTo>
                  <a:cubicBezTo>
                    <a:pt x="67" y="8"/>
                    <a:pt x="2" y="8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643">
              <a:extLst>
                <a:ext uri="{FF2B5EF4-FFF2-40B4-BE49-F238E27FC236}">
                  <a16:creationId xmlns:a16="http://schemas.microsoft.com/office/drawing/2014/main" id="{EE271746-A6D4-6DB3-6947-CF0F03254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2070" y="3108325"/>
              <a:ext cx="39687" cy="22225"/>
            </a:xfrm>
            <a:custGeom>
              <a:avLst/>
              <a:gdLst>
                <a:gd name="T0" fmla="*/ 0 w 15"/>
                <a:gd name="T1" fmla="*/ 44 h 8"/>
                <a:gd name="T2" fmla="*/ 70 w 15"/>
                <a:gd name="T3" fmla="*/ 28 h 8"/>
                <a:gd name="T4" fmla="*/ 13 w 15"/>
                <a:gd name="T5" fmla="*/ 28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">
                  <a:moveTo>
                    <a:pt x="0" y="8"/>
                  </a:moveTo>
                  <a:cubicBezTo>
                    <a:pt x="2" y="3"/>
                    <a:pt x="11" y="0"/>
                    <a:pt x="15" y="5"/>
                  </a:cubicBezTo>
                  <a:cubicBezTo>
                    <a:pt x="11" y="4"/>
                    <a:pt x="7" y="6"/>
                    <a:pt x="3" y="5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644">
              <a:extLst>
                <a:ext uri="{FF2B5EF4-FFF2-40B4-BE49-F238E27FC236}">
                  <a16:creationId xmlns:a16="http://schemas.microsoft.com/office/drawing/2014/main" id="{37E105AA-B15A-2187-8FCD-06FFD7CD3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5407" y="2957513"/>
              <a:ext cx="23812" cy="38100"/>
            </a:xfrm>
            <a:custGeom>
              <a:avLst/>
              <a:gdLst>
                <a:gd name="T0" fmla="*/ 42 w 9"/>
                <a:gd name="T1" fmla="*/ 0 h 14"/>
                <a:gd name="T2" fmla="*/ 13 w 9"/>
                <a:gd name="T3" fmla="*/ 70 h 14"/>
                <a:gd name="T4" fmla="*/ 42 w 9"/>
                <a:gd name="T5" fmla="*/ 9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4">
                  <a:moveTo>
                    <a:pt x="9" y="0"/>
                  </a:moveTo>
                  <a:cubicBezTo>
                    <a:pt x="8" y="5"/>
                    <a:pt x="0" y="8"/>
                    <a:pt x="3" y="14"/>
                  </a:cubicBezTo>
                  <a:cubicBezTo>
                    <a:pt x="4" y="10"/>
                    <a:pt x="8" y="6"/>
                    <a:pt x="9" y="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645">
              <a:extLst>
                <a:ext uri="{FF2B5EF4-FFF2-40B4-BE49-F238E27FC236}">
                  <a16:creationId xmlns:a16="http://schemas.microsoft.com/office/drawing/2014/main" id="{2CDDB307-C435-9E3B-6585-61B75F00A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3820" y="2806700"/>
              <a:ext cx="30162" cy="44450"/>
            </a:xfrm>
            <a:custGeom>
              <a:avLst/>
              <a:gdLst>
                <a:gd name="T0" fmla="*/ 13 w 12"/>
                <a:gd name="T1" fmla="*/ 0 h 16"/>
                <a:gd name="T2" fmla="*/ 48 w 12"/>
                <a:gd name="T3" fmla="*/ 86 h 16"/>
                <a:gd name="T4" fmla="*/ 13 w 12"/>
                <a:gd name="T5" fmla="*/ 1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6">
                  <a:moveTo>
                    <a:pt x="3" y="0"/>
                  </a:moveTo>
                  <a:cubicBezTo>
                    <a:pt x="0" y="8"/>
                    <a:pt x="5" y="13"/>
                    <a:pt x="12" y="16"/>
                  </a:cubicBezTo>
                  <a:cubicBezTo>
                    <a:pt x="7" y="11"/>
                    <a:pt x="4" y="9"/>
                    <a:pt x="3" y="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648">
              <a:extLst>
                <a:ext uri="{FF2B5EF4-FFF2-40B4-BE49-F238E27FC236}">
                  <a16:creationId xmlns:a16="http://schemas.microsoft.com/office/drawing/2014/main" id="{A9385053-1EAE-105C-131B-C98AA544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3682" y="2735263"/>
              <a:ext cx="6350" cy="33338"/>
            </a:xfrm>
            <a:custGeom>
              <a:avLst/>
              <a:gdLst>
                <a:gd name="T0" fmla="*/ 7 w 3"/>
                <a:gd name="T1" fmla="*/ 0 h 12"/>
                <a:gd name="T2" fmla="*/ 0 w 3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2">
                  <a:moveTo>
                    <a:pt x="3" y="0"/>
                  </a:moveTo>
                  <a:cubicBezTo>
                    <a:pt x="0" y="4"/>
                    <a:pt x="0" y="8"/>
                    <a:pt x="0" y="1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649">
              <a:extLst>
                <a:ext uri="{FF2B5EF4-FFF2-40B4-BE49-F238E27FC236}">
                  <a16:creationId xmlns:a16="http://schemas.microsoft.com/office/drawing/2014/main" id="{1BD69322-FC91-24D1-93D7-5734E3BAC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1445" y="2757488"/>
              <a:ext cx="52387" cy="11113"/>
            </a:xfrm>
            <a:custGeom>
              <a:avLst/>
              <a:gdLst>
                <a:gd name="T0" fmla="*/ 0 w 20"/>
                <a:gd name="T1" fmla="*/ 16 h 4"/>
                <a:gd name="T2" fmla="*/ 89 w 20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">
                  <a:moveTo>
                    <a:pt x="0" y="3"/>
                  </a:moveTo>
                  <a:cubicBezTo>
                    <a:pt x="6" y="0"/>
                    <a:pt x="14" y="2"/>
                    <a:pt x="20" y="4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651">
              <a:extLst>
                <a:ext uri="{FF2B5EF4-FFF2-40B4-BE49-F238E27FC236}">
                  <a16:creationId xmlns:a16="http://schemas.microsoft.com/office/drawing/2014/main" id="{2F477C56-6A1B-C09D-8C88-AFCF00443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5395" y="2873375"/>
              <a:ext cx="38100" cy="26988"/>
            </a:xfrm>
            <a:custGeom>
              <a:avLst/>
              <a:gdLst>
                <a:gd name="T0" fmla="*/ 0 w 15"/>
                <a:gd name="T1" fmla="*/ 41 h 10"/>
                <a:gd name="T2" fmla="*/ 61 w 15"/>
                <a:gd name="T3" fmla="*/ 0 h 10"/>
                <a:gd name="T4" fmla="*/ 0 w 15"/>
                <a:gd name="T5" fmla="*/ 41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0">
                  <a:moveTo>
                    <a:pt x="0" y="8"/>
                  </a:moveTo>
                  <a:cubicBezTo>
                    <a:pt x="7" y="8"/>
                    <a:pt x="13" y="6"/>
                    <a:pt x="15" y="0"/>
                  </a:cubicBezTo>
                  <a:cubicBezTo>
                    <a:pt x="14" y="7"/>
                    <a:pt x="10" y="10"/>
                    <a:pt x="0" y="8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652">
              <a:extLst>
                <a:ext uri="{FF2B5EF4-FFF2-40B4-BE49-F238E27FC236}">
                  <a16:creationId xmlns:a16="http://schemas.microsoft.com/office/drawing/2014/main" id="{AABED9B1-4451-43ED-E7B1-097D84D11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5395" y="3046413"/>
              <a:ext cx="20637" cy="42863"/>
            </a:xfrm>
            <a:custGeom>
              <a:avLst/>
              <a:gdLst>
                <a:gd name="T0" fmla="*/ 0 w 8"/>
                <a:gd name="T1" fmla="*/ 0 h 16"/>
                <a:gd name="T2" fmla="*/ 34 w 8"/>
                <a:gd name="T3" fmla="*/ 78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6">
                  <a:moveTo>
                    <a:pt x="0" y="0"/>
                  </a:moveTo>
                  <a:cubicBezTo>
                    <a:pt x="1" y="8"/>
                    <a:pt x="3" y="11"/>
                    <a:pt x="8" y="16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655">
              <a:extLst>
                <a:ext uri="{FF2B5EF4-FFF2-40B4-BE49-F238E27FC236}">
                  <a16:creationId xmlns:a16="http://schemas.microsoft.com/office/drawing/2014/main" id="{936775BC-80C4-8CD0-861F-5FFB5320A4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4970" y="2982913"/>
              <a:ext cx="22225" cy="33338"/>
            </a:xfrm>
            <a:custGeom>
              <a:avLst/>
              <a:gdLst>
                <a:gd name="T0" fmla="*/ 14 w 9"/>
                <a:gd name="T1" fmla="*/ 0 h 12"/>
                <a:gd name="T2" fmla="*/ 34 w 9"/>
                <a:gd name="T3" fmla="*/ 65 h 12"/>
                <a:gd name="T4" fmla="*/ 14 w 9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2">
                  <a:moveTo>
                    <a:pt x="4" y="0"/>
                  </a:moveTo>
                  <a:cubicBezTo>
                    <a:pt x="0" y="3"/>
                    <a:pt x="1" y="10"/>
                    <a:pt x="9" y="12"/>
                  </a:cubicBezTo>
                  <a:cubicBezTo>
                    <a:pt x="4" y="10"/>
                    <a:pt x="3" y="4"/>
                    <a:pt x="4" y="0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657">
              <a:extLst>
                <a:ext uri="{FF2B5EF4-FFF2-40B4-BE49-F238E27FC236}">
                  <a16:creationId xmlns:a16="http://schemas.microsoft.com/office/drawing/2014/main" id="{836544A1-1D9E-718E-723F-112631591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6245" y="2744788"/>
              <a:ext cx="38100" cy="30163"/>
            </a:xfrm>
            <a:custGeom>
              <a:avLst/>
              <a:gdLst>
                <a:gd name="T0" fmla="*/ 61 w 15"/>
                <a:gd name="T1" fmla="*/ 9 h 11"/>
                <a:gd name="T2" fmla="*/ 0 w 15"/>
                <a:gd name="T3" fmla="*/ 57 h 11"/>
                <a:gd name="T4" fmla="*/ 61 w 15"/>
                <a:gd name="T5" fmla="*/ 9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1">
                  <a:moveTo>
                    <a:pt x="15" y="2"/>
                  </a:moveTo>
                  <a:cubicBezTo>
                    <a:pt x="10" y="2"/>
                    <a:pt x="2" y="0"/>
                    <a:pt x="0" y="11"/>
                  </a:cubicBezTo>
                  <a:cubicBezTo>
                    <a:pt x="2" y="8"/>
                    <a:pt x="7" y="2"/>
                    <a:pt x="15" y="2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658">
              <a:extLst>
                <a:ext uri="{FF2B5EF4-FFF2-40B4-BE49-F238E27FC236}">
                  <a16:creationId xmlns:a16="http://schemas.microsoft.com/office/drawing/2014/main" id="{B412AE6D-3FBC-190C-22BD-8FB909001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1170" y="3048000"/>
              <a:ext cx="15875" cy="33338"/>
            </a:xfrm>
            <a:custGeom>
              <a:avLst/>
              <a:gdLst>
                <a:gd name="T0" fmla="*/ 22 w 6"/>
                <a:gd name="T1" fmla="*/ 65 h 12"/>
                <a:gd name="T2" fmla="*/ 28 w 6"/>
                <a:gd name="T3" fmla="*/ 0 h 12"/>
                <a:gd name="T4" fmla="*/ 22 w 6"/>
                <a:gd name="T5" fmla="*/ 65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2">
                  <a:moveTo>
                    <a:pt x="5" y="12"/>
                  </a:moveTo>
                  <a:cubicBezTo>
                    <a:pt x="3" y="8"/>
                    <a:pt x="0" y="2"/>
                    <a:pt x="6" y="0"/>
                  </a:cubicBezTo>
                  <a:cubicBezTo>
                    <a:pt x="3" y="2"/>
                    <a:pt x="4" y="9"/>
                    <a:pt x="5" y="12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671">
              <a:extLst>
                <a:ext uri="{FF2B5EF4-FFF2-40B4-BE49-F238E27FC236}">
                  <a16:creationId xmlns:a16="http://schemas.microsoft.com/office/drawing/2014/main" id="{27917E98-C38A-3189-613B-81899F77D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8320" y="2927350"/>
              <a:ext cx="15875" cy="28575"/>
            </a:xfrm>
            <a:custGeom>
              <a:avLst/>
              <a:gdLst>
                <a:gd name="T0" fmla="*/ 5 w 6"/>
                <a:gd name="T1" fmla="*/ 7 h 10"/>
                <a:gd name="T2" fmla="*/ 28 w 6"/>
                <a:gd name="T3" fmla="*/ 58 h 10"/>
                <a:gd name="T4" fmla="*/ 8 w 6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0">
                  <a:moveTo>
                    <a:pt x="1" y="1"/>
                  </a:moveTo>
                  <a:cubicBezTo>
                    <a:pt x="0" y="5"/>
                    <a:pt x="2" y="9"/>
                    <a:pt x="6" y="10"/>
                  </a:cubicBezTo>
                  <a:cubicBezTo>
                    <a:pt x="3" y="8"/>
                    <a:pt x="2" y="4"/>
                    <a:pt x="2" y="0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785">
              <a:extLst>
                <a:ext uri="{FF2B5EF4-FFF2-40B4-BE49-F238E27FC236}">
                  <a16:creationId xmlns:a16="http://schemas.microsoft.com/office/drawing/2014/main" id="{9B831268-A694-44BC-B697-B40E9B57A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7170" y="3035300"/>
              <a:ext cx="1587" cy="1588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4763" cap="rnd">
              <a:solidFill>
                <a:srgbClr val="F8CA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26">
              <a:extLst>
                <a:ext uri="{FF2B5EF4-FFF2-40B4-BE49-F238E27FC236}">
                  <a16:creationId xmlns:a16="http://schemas.microsoft.com/office/drawing/2014/main" id="{20899CD9-A855-7ABA-17CF-3AA3AC091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7470" y="3536950"/>
              <a:ext cx="352425" cy="95250"/>
            </a:xfrm>
            <a:custGeom>
              <a:avLst/>
              <a:gdLst>
                <a:gd name="T0" fmla="*/ 583 w 137"/>
                <a:gd name="T1" fmla="*/ 177 h 35"/>
                <a:gd name="T2" fmla="*/ 452 w 137"/>
                <a:gd name="T3" fmla="*/ 41 h 35"/>
                <a:gd name="T4" fmla="*/ 293 w 137"/>
                <a:gd name="T5" fmla="*/ 57 h 35"/>
                <a:gd name="T6" fmla="*/ 288 w 137"/>
                <a:gd name="T7" fmla="*/ 57 h 35"/>
                <a:gd name="T8" fmla="*/ 131 w 137"/>
                <a:gd name="T9" fmla="*/ 41 h 35"/>
                <a:gd name="T10" fmla="*/ 0 w 137"/>
                <a:gd name="T11" fmla="*/ 177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7" h="35">
                  <a:moveTo>
                    <a:pt x="137" y="35"/>
                  </a:moveTo>
                  <a:cubicBezTo>
                    <a:pt x="135" y="0"/>
                    <a:pt x="119" y="8"/>
                    <a:pt x="106" y="8"/>
                  </a:cubicBezTo>
                  <a:cubicBezTo>
                    <a:pt x="92" y="8"/>
                    <a:pt x="86" y="11"/>
                    <a:pt x="69" y="11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51" y="11"/>
                    <a:pt x="45" y="8"/>
                    <a:pt x="31" y="8"/>
                  </a:cubicBezTo>
                  <a:cubicBezTo>
                    <a:pt x="18" y="8"/>
                    <a:pt x="2" y="0"/>
                    <a:pt x="0" y="3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4">
              <a:extLst>
                <a:ext uri="{FF2B5EF4-FFF2-40B4-BE49-F238E27FC236}">
                  <a16:creationId xmlns:a16="http://schemas.microsoft.com/office/drawing/2014/main" id="{8772B590-6065-88D1-ACFA-0CDEA868E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3820" y="3470275"/>
              <a:ext cx="34925" cy="38100"/>
            </a:xfrm>
            <a:custGeom>
              <a:avLst/>
              <a:gdLst>
                <a:gd name="T0" fmla="*/ 31 w 14"/>
                <a:gd name="T1" fmla="*/ 70 h 14"/>
                <a:gd name="T2" fmla="*/ 47 w 14"/>
                <a:gd name="T3" fmla="*/ 29 h 14"/>
                <a:gd name="T4" fmla="*/ 0 w 14"/>
                <a:gd name="T5" fmla="*/ 36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8" y="14"/>
                  </a:moveTo>
                  <a:cubicBezTo>
                    <a:pt x="11" y="12"/>
                    <a:pt x="14" y="8"/>
                    <a:pt x="12" y="6"/>
                  </a:cubicBezTo>
                  <a:cubicBezTo>
                    <a:pt x="8" y="0"/>
                    <a:pt x="2" y="9"/>
                    <a:pt x="0" y="7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45">
              <a:extLst>
                <a:ext uri="{FF2B5EF4-FFF2-40B4-BE49-F238E27FC236}">
                  <a16:creationId xmlns:a16="http://schemas.microsoft.com/office/drawing/2014/main" id="{3F7629E1-D8C8-BEFF-1ED9-4A175F630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8570" y="3465513"/>
              <a:ext cx="34925" cy="42863"/>
            </a:xfrm>
            <a:custGeom>
              <a:avLst/>
              <a:gdLst>
                <a:gd name="T0" fmla="*/ 55 w 14"/>
                <a:gd name="T1" fmla="*/ 49 h 16"/>
                <a:gd name="T2" fmla="*/ 47 w 14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6">
                  <a:moveTo>
                    <a:pt x="14" y="10"/>
                  </a:moveTo>
                  <a:cubicBezTo>
                    <a:pt x="1" y="16"/>
                    <a:pt x="0" y="3"/>
                    <a:pt x="12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46">
              <a:extLst>
                <a:ext uri="{FF2B5EF4-FFF2-40B4-BE49-F238E27FC236}">
                  <a16:creationId xmlns:a16="http://schemas.microsoft.com/office/drawing/2014/main" id="{39EA0745-09B0-6DE5-0606-3F0442F19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4495" y="3476625"/>
              <a:ext cx="25400" cy="38100"/>
            </a:xfrm>
            <a:custGeom>
              <a:avLst/>
              <a:gdLst>
                <a:gd name="T0" fmla="*/ 0 w 10"/>
                <a:gd name="T1" fmla="*/ 36 h 14"/>
                <a:gd name="T2" fmla="*/ 35 w 10"/>
                <a:gd name="T3" fmla="*/ 45 h 14"/>
                <a:gd name="T4" fmla="*/ 8 w 10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4">
                  <a:moveTo>
                    <a:pt x="0" y="7"/>
                  </a:moveTo>
                  <a:cubicBezTo>
                    <a:pt x="2" y="8"/>
                    <a:pt x="8" y="14"/>
                    <a:pt x="9" y="9"/>
                  </a:cubicBezTo>
                  <a:cubicBezTo>
                    <a:pt x="10" y="6"/>
                    <a:pt x="3" y="4"/>
                    <a:pt x="2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47">
              <a:extLst>
                <a:ext uri="{FF2B5EF4-FFF2-40B4-BE49-F238E27FC236}">
                  <a16:creationId xmlns:a16="http://schemas.microsoft.com/office/drawing/2014/main" id="{A4E3C55A-4A6D-E755-471E-B5232301E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0220" y="3476625"/>
              <a:ext cx="34925" cy="30163"/>
            </a:xfrm>
            <a:custGeom>
              <a:avLst/>
              <a:gdLst>
                <a:gd name="T0" fmla="*/ 0 w 14"/>
                <a:gd name="T1" fmla="*/ 29 h 11"/>
                <a:gd name="T2" fmla="*/ 55 w 14"/>
                <a:gd name="T3" fmla="*/ 28 h 11"/>
                <a:gd name="T4" fmla="*/ 31 w 14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0" y="6"/>
                  </a:moveTo>
                  <a:cubicBezTo>
                    <a:pt x="3" y="11"/>
                    <a:pt x="10" y="8"/>
                    <a:pt x="14" y="5"/>
                  </a:cubicBezTo>
                  <a:cubicBezTo>
                    <a:pt x="13" y="2"/>
                    <a:pt x="11" y="1"/>
                    <a:pt x="8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48">
              <a:extLst>
                <a:ext uri="{FF2B5EF4-FFF2-40B4-BE49-F238E27FC236}">
                  <a16:creationId xmlns:a16="http://schemas.microsoft.com/office/drawing/2014/main" id="{83BAD099-0E87-5E7A-8F08-95798FEF5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9732" y="3590925"/>
              <a:ext cx="42862" cy="38100"/>
            </a:xfrm>
            <a:custGeom>
              <a:avLst/>
              <a:gdLst>
                <a:gd name="T0" fmla="*/ 35 w 17"/>
                <a:gd name="T1" fmla="*/ 70 h 14"/>
                <a:gd name="T2" fmla="*/ 64 w 17"/>
                <a:gd name="T3" fmla="*/ 29 h 14"/>
                <a:gd name="T4" fmla="*/ 0 w 17"/>
                <a:gd name="T5" fmla="*/ 29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9" y="14"/>
                  </a:moveTo>
                  <a:cubicBezTo>
                    <a:pt x="12" y="13"/>
                    <a:pt x="17" y="9"/>
                    <a:pt x="16" y="6"/>
                  </a:cubicBezTo>
                  <a:cubicBezTo>
                    <a:pt x="15" y="0"/>
                    <a:pt x="3" y="5"/>
                    <a:pt x="0" y="6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49">
              <a:extLst>
                <a:ext uri="{FF2B5EF4-FFF2-40B4-BE49-F238E27FC236}">
                  <a16:creationId xmlns:a16="http://schemas.microsoft.com/office/drawing/2014/main" id="{6107B4D7-A6C7-1FED-DCF9-18616FF3D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3587750"/>
              <a:ext cx="52387" cy="30163"/>
            </a:xfrm>
            <a:custGeom>
              <a:avLst/>
              <a:gdLst>
                <a:gd name="T0" fmla="*/ 76 w 20"/>
                <a:gd name="T1" fmla="*/ 57 h 11"/>
                <a:gd name="T2" fmla="*/ 20 w 20"/>
                <a:gd name="T3" fmla="*/ 16 h 11"/>
                <a:gd name="T4" fmla="*/ 89 w 20"/>
                <a:gd name="T5" fmla="*/ 21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1">
                  <a:moveTo>
                    <a:pt x="17" y="11"/>
                  </a:moveTo>
                  <a:cubicBezTo>
                    <a:pt x="14" y="11"/>
                    <a:pt x="0" y="10"/>
                    <a:pt x="4" y="3"/>
                  </a:cubicBezTo>
                  <a:cubicBezTo>
                    <a:pt x="6" y="0"/>
                    <a:pt x="16" y="5"/>
                    <a:pt x="20" y="4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CF553FC3-2390-8108-2480-6F32B807F73C}"/>
              </a:ext>
            </a:extLst>
          </p:cNvPr>
          <p:cNvGrpSpPr/>
          <p:nvPr/>
        </p:nvGrpSpPr>
        <p:grpSpPr>
          <a:xfrm rot="608855">
            <a:off x="1608369" y="2532201"/>
            <a:ext cx="142203" cy="436706"/>
            <a:chOff x="10995395" y="2311400"/>
            <a:chExt cx="558800" cy="1320800"/>
          </a:xfrm>
        </p:grpSpPr>
        <p:sp>
          <p:nvSpPr>
            <p:cNvPr id="47" name="Freeform 575">
              <a:extLst>
                <a:ext uri="{FF2B5EF4-FFF2-40B4-BE49-F238E27FC236}">
                  <a16:creationId xmlns:a16="http://schemas.microsoft.com/office/drawing/2014/main" id="{A906EF51-BFC6-258B-CB70-3E1C084AB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673350"/>
              <a:ext cx="285750" cy="893763"/>
            </a:xfrm>
            <a:custGeom>
              <a:avLst/>
              <a:gdLst>
                <a:gd name="T0" fmla="*/ 435 w 111"/>
                <a:gd name="T1" fmla="*/ 1164 h 326"/>
                <a:gd name="T2" fmla="*/ 439 w 111"/>
                <a:gd name="T3" fmla="*/ 1055 h 326"/>
                <a:gd name="T4" fmla="*/ 444 w 111"/>
                <a:gd name="T5" fmla="*/ 922 h 326"/>
                <a:gd name="T6" fmla="*/ 439 w 111"/>
                <a:gd name="T7" fmla="*/ 803 h 326"/>
                <a:gd name="T8" fmla="*/ 444 w 111"/>
                <a:gd name="T9" fmla="*/ 644 h 326"/>
                <a:gd name="T10" fmla="*/ 426 w 111"/>
                <a:gd name="T11" fmla="*/ 541 h 326"/>
                <a:gd name="T12" fmla="*/ 444 w 111"/>
                <a:gd name="T13" fmla="*/ 397 h 326"/>
                <a:gd name="T14" fmla="*/ 431 w 111"/>
                <a:gd name="T15" fmla="*/ 283 h 326"/>
                <a:gd name="T16" fmla="*/ 431 w 111"/>
                <a:gd name="T17" fmla="*/ 283 h 326"/>
                <a:gd name="T18" fmla="*/ 426 w 111"/>
                <a:gd name="T19" fmla="*/ 128 h 326"/>
                <a:gd name="T20" fmla="*/ 410 w 111"/>
                <a:gd name="T21" fmla="*/ 78 h 326"/>
                <a:gd name="T22" fmla="*/ 242 w 111"/>
                <a:gd name="T23" fmla="*/ 0 h 326"/>
                <a:gd name="T24" fmla="*/ 55 w 111"/>
                <a:gd name="T25" fmla="*/ 123 h 326"/>
                <a:gd name="T26" fmla="*/ 42 w 111"/>
                <a:gd name="T27" fmla="*/ 135 h 326"/>
                <a:gd name="T28" fmla="*/ 73 w 111"/>
                <a:gd name="T29" fmla="*/ 304 h 326"/>
                <a:gd name="T30" fmla="*/ 42 w 111"/>
                <a:gd name="T31" fmla="*/ 389 h 326"/>
                <a:gd name="T32" fmla="*/ 60 w 111"/>
                <a:gd name="T33" fmla="*/ 551 h 326"/>
                <a:gd name="T34" fmla="*/ 50 w 111"/>
                <a:gd name="T35" fmla="*/ 629 h 326"/>
                <a:gd name="T36" fmla="*/ 42 w 111"/>
                <a:gd name="T37" fmla="*/ 808 h 326"/>
                <a:gd name="T38" fmla="*/ 55 w 111"/>
                <a:gd name="T39" fmla="*/ 820 h 326"/>
                <a:gd name="T40" fmla="*/ 50 w 111"/>
                <a:gd name="T41" fmla="*/ 912 h 326"/>
                <a:gd name="T42" fmla="*/ 42 w 111"/>
                <a:gd name="T43" fmla="*/ 1066 h 326"/>
                <a:gd name="T44" fmla="*/ 50 w 111"/>
                <a:gd name="T45" fmla="*/ 1161 h 326"/>
                <a:gd name="T46" fmla="*/ 42 w 111"/>
                <a:gd name="T47" fmla="*/ 1164 h 326"/>
                <a:gd name="T48" fmla="*/ 73 w 111"/>
                <a:gd name="T49" fmla="*/ 1361 h 326"/>
                <a:gd name="T50" fmla="*/ 50 w 111"/>
                <a:gd name="T51" fmla="*/ 1432 h 326"/>
                <a:gd name="T52" fmla="*/ 42 w 111"/>
                <a:gd name="T53" fmla="*/ 1437 h 326"/>
                <a:gd name="T54" fmla="*/ 55 w 111"/>
                <a:gd name="T55" fmla="*/ 1592 h 326"/>
                <a:gd name="T56" fmla="*/ 42 w 111"/>
                <a:gd name="T57" fmla="*/ 1658 h 326"/>
                <a:gd name="T58" fmla="*/ 73 w 111"/>
                <a:gd name="T59" fmla="*/ 1665 h 326"/>
                <a:gd name="T60" fmla="*/ 234 w 111"/>
                <a:gd name="T61" fmla="*/ 1679 h 326"/>
                <a:gd name="T62" fmla="*/ 439 w 111"/>
                <a:gd name="T63" fmla="*/ 1665 h 326"/>
                <a:gd name="T64" fmla="*/ 435 w 111"/>
                <a:gd name="T65" fmla="*/ 1575 h 326"/>
                <a:gd name="T66" fmla="*/ 435 w 111"/>
                <a:gd name="T67" fmla="*/ 1437 h 326"/>
                <a:gd name="T68" fmla="*/ 431 w 111"/>
                <a:gd name="T69" fmla="*/ 1345 h 3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1" h="326">
                  <a:moveTo>
                    <a:pt x="101" y="260"/>
                  </a:moveTo>
                  <a:cubicBezTo>
                    <a:pt x="109" y="252"/>
                    <a:pt x="111" y="232"/>
                    <a:pt x="102" y="226"/>
                  </a:cubicBezTo>
                  <a:cubicBezTo>
                    <a:pt x="102" y="226"/>
                    <a:pt x="101" y="226"/>
                    <a:pt x="101" y="225"/>
                  </a:cubicBezTo>
                  <a:cubicBezTo>
                    <a:pt x="98" y="220"/>
                    <a:pt x="97" y="210"/>
                    <a:pt x="103" y="205"/>
                  </a:cubicBezTo>
                  <a:cubicBezTo>
                    <a:pt x="103" y="205"/>
                    <a:pt x="103" y="205"/>
                    <a:pt x="103" y="205"/>
                  </a:cubicBezTo>
                  <a:cubicBezTo>
                    <a:pt x="109" y="197"/>
                    <a:pt x="110" y="185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98" y="175"/>
                    <a:pt x="95" y="163"/>
                    <a:pt x="103" y="156"/>
                  </a:cubicBezTo>
                  <a:cubicBezTo>
                    <a:pt x="103" y="155"/>
                    <a:pt x="103" y="155"/>
                    <a:pt x="103" y="155"/>
                  </a:cubicBezTo>
                  <a:cubicBezTo>
                    <a:pt x="109" y="146"/>
                    <a:pt x="110" y="131"/>
                    <a:pt x="104" y="125"/>
                  </a:cubicBezTo>
                  <a:cubicBezTo>
                    <a:pt x="104" y="124"/>
                    <a:pt x="104" y="124"/>
                    <a:pt x="104" y="124"/>
                  </a:cubicBezTo>
                  <a:cubicBezTo>
                    <a:pt x="99" y="121"/>
                    <a:pt x="97" y="112"/>
                    <a:pt x="100" y="105"/>
                  </a:cubicBezTo>
                  <a:cubicBezTo>
                    <a:pt x="101" y="105"/>
                    <a:pt x="101" y="105"/>
                    <a:pt x="101" y="104"/>
                  </a:cubicBezTo>
                  <a:cubicBezTo>
                    <a:pt x="109" y="97"/>
                    <a:pt x="111" y="83"/>
                    <a:pt x="104" y="77"/>
                  </a:cubicBezTo>
                  <a:cubicBezTo>
                    <a:pt x="104" y="75"/>
                    <a:pt x="104" y="75"/>
                    <a:pt x="104" y="75"/>
                  </a:cubicBezTo>
                  <a:cubicBezTo>
                    <a:pt x="99" y="72"/>
                    <a:pt x="96" y="62"/>
                    <a:pt x="101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9" y="47"/>
                    <a:pt x="111" y="32"/>
                    <a:pt x="102" y="26"/>
                  </a:cubicBezTo>
                  <a:cubicBezTo>
                    <a:pt x="101" y="25"/>
                    <a:pt x="100" y="25"/>
                    <a:pt x="100" y="25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98" y="23"/>
                    <a:pt x="97" y="19"/>
                    <a:pt x="96" y="15"/>
                  </a:cubicBezTo>
                  <a:cubicBezTo>
                    <a:pt x="81" y="12"/>
                    <a:pt x="67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7" y="0"/>
                    <a:pt x="32" y="12"/>
                    <a:pt x="17" y="15"/>
                  </a:cubicBezTo>
                  <a:cubicBezTo>
                    <a:pt x="17" y="19"/>
                    <a:pt x="15" y="22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2" y="25"/>
                    <a:pt x="11" y="25"/>
                    <a:pt x="10" y="26"/>
                  </a:cubicBezTo>
                  <a:cubicBezTo>
                    <a:pt x="0" y="32"/>
                    <a:pt x="2" y="47"/>
                    <a:pt x="10" y="55"/>
                  </a:cubicBezTo>
                  <a:cubicBezTo>
                    <a:pt x="12" y="57"/>
                    <a:pt x="14" y="58"/>
                    <a:pt x="17" y="59"/>
                  </a:cubicBezTo>
                  <a:cubicBezTo>
                    <a:pt x="16" y="59"/>
                    <a:pt x="15" y="58"/>
                    <a:pt x="14" y="57"/>
                  </a:cubicBezTo>
                  <a:cubicBezTo>
                    <a:pt x="16" y="64"/>
                    <a:pt x="14" y="72"/>
                    <a:pt x="10" y="75"/>
                  </a:cubicBezTo>
                  <a:cubicBezTo>
                    <a:pt x="0" y="81"/>
                    <a:pt x="2" y="97"/>
                    <a:pt x="10" y="104"/>
                  </a:cubicBezTo>
                  <a:cubicBezTo>
                    <a:pt x="11" y="105"/>
                    <a:pt x="13" y="106"/>
                    <a:pt x="14" y="107"/>
                  </a:cubicBezTo>
                  <a:cubicBezTo>
                    <a:pt x="16" y="113"/>
                    <a:pt x="14" y="119"/>
                    <a:pt x="12" y="122"/>
                  </a:cubicBezTo>
                  <a:cubicBezTo>
                    <a:pt x="12" y="122"/>
                    <a:pt x="12" y="122"/>
                    <a:pt x="12" y="122"/>
                  </a:cubicBezTo>
                  <a:cubicBezTo>
                    <a:pt x="11" y="123"/>
                    <a:pt x="10" y="123"/>
                    <a:pt x="10" y="123"/>
                  </a:cubicBezTo>
                  <a:cubicBezTo>
                    <a:pt x="0" y="129"/>
                    <a:pt x="2" y="150"/>
                    <a:pt x="10" y="157"/>
                  </a:cubicBezTo>
                  <a:cubicBezTo>
                    <a:pt x="11" y="158"/>
                    <a:pt x="12" y="159"/>
                    <a:pt x="13" y="159"/>
                  </a:cubicBezTo>
                  <a:cubicBezTo>
                    <a:pt x="13" y="159"/>
                    <a:pt x="13" y="159"/>
                    <a:pt x="13" y="159"/>
                  </a:cubicBezTo>
                  <a:cubicBezTo>
                    <a:pt x="16" y="165"/>
                    <a:pt x="15" y="173"/>
                    <a:pt x="12" y="177"/>
                  </a:cubicBezTo>
                  <a:cubicBezTo>
                    <a:pt x="12" y="177"/>
                    <a:pt x="12" y="177"/>
                    <a:pt x="12" y="177"/>
                  </a:cubicBezTo>
                  <a:cubicBezTo>
                    <a:pt x="11" y="177"/>
                    <a:pt x="10" y="178"/>
                    <a:pt x="10" y="178"/>
                  </a:cubicBezTo>
                  <a:cubicBezTo>
                    <a:pt x="0" y="184"/>
                    <a:pt x="2" y="199"/>
                    <a:pt x="10" y="207"/>
                  </a:cubicBezTo>
                  <a:cubicBezTo>
                    <a:pt x="11" y="208"/>
                    <a:pt x="12" y="209"/>
                    <a:pt x="13" y="209"/>
                  </a:cubicBezTo>
                  <a:cubicBezTo>
                    <a:pt x="16" y="214"/>
                    <a:pt x="15" y="221"/>
                    <a:pt x="12" y="225"/>
                  </a:cubicBezTo>
                  <a:cubicBezTo>
                    <a:pt x="12" y="225"/>
                    <a:pt x="13" y="225"/>
                    <a:pt x="13" y="225"/>
                  </a:cubicBezTo>
                  <a:cubicBezTo>
                    <a:pt x="12" y="225"/>
                    <a:pt x="11" y="225"/>
                    <a:pt x="10" y="226"/>
                  </a:cubicBezTo>
                  <a:cubicBezTo>
                    <a:pt x="0" y="232"/>
                    <a:pt x="2" y="252"/>
                    <a:pt x="10" y="260"/>
                  </a:cubicBezTo>
                  <a:cubicBezTo>
                    <a:pt x="12" y="262"/>
                    <a:pt x="14" y="263"/>
                    <a:pt x="17" y="264"/>
                  </a:cubicBezTo>
                  <a:cubicBezTo>
                    <a:pt x="16" y="264"/>
                    <a:pt x="15" y="263"/>
                    <a:pt x="14" y="263"/>
                  </a:cubicBezTo>
                  <a:cubicBezTo>
                    <a:pt x="16" y="268"/>
                    <a:pt x="15" y="274"/>
                    <a:pt x="12" y="278"/>
                  </a:cubicBezTo>
                  <a:cubicBezTo>
                    <a:pt x="12" y="278"/>
                    <a:pt x="12" y="278"/>
                    <a:pt x="12" y="278"/>
                  </a:cubicBezTo>
                  <a:cubicBezTo>
                    <a:pt x="11" y="278"/>
                    <a:pt x="10" y="278"/>
                    <a:pt x="10" y="279"/>
                  </a:cubicBezTo>
                  <a:cubicBezTo>
                    <a:pt x="0" y="285"/>
                    <a:pt x="2" y="298"/>
                    <a:pt x="10" y="306"/>
                  </a:cubicBezTo>
                  <a:cubicBezTo>
                    <a:pt x="11" y="307"/>
                    <a:pt x="12" y="308"/>
                    <a:pt x="13" y="309"/>
                  </a:cubicBezTo>
                  <a:cubicBezTo>
                    <a:pt x="12" y="308"/>
                    <a:pt x="11" y="307"/>
                    <a:pt x="10" y="306"/>
                  </a:cubicBezTo>
                  <a:cubicBezTo>
                    <a:pt x="13" y="312"/>
                    <a:pt x="13" y="317"/>
                    <a:pt x="10" y="322"/>
                  </a:cubicBezTo>
                  <a:cubicBezTo>
                    <a:pt x="9" y="322"/>
                    <a:pt x="9" y="323"/>
                    <a:pt x="9" y="323"/>
                  </a:cubicBezTo>
                  <a:cubicBezTo>
                    <a:pt x="12" y="323"/>
                    <a:pt x="14" y="323"/>
                    <a:pt x="17" y="323"/>
                  </a:cubicBezTo>
                  <a:cubicBezTo>
                    <a:pt x="31" y="323"/>
                    <a:pt x="37" y="326"/>
                    <a:pt x="54" y="326"/>
                  </a:cubicBezTo>
                  <a:cubicBezTo>
                    <a:pt x="55" y="326"/>
                    <a:pt x="55" y="326"/>
                    <a:pt x="55" y="326"/>
                  </a:cubicBezTo>
                  <a:cubicBezTo>
                    <a:pt x="72" y="326"/>
                    <a:pt x="78" y="323"/>
                    <a:pt x="92" y="323"/>
                  </a:cubicBezTo>
                  <a:cubicBezTo>
                    <a:pt x="95" y="323"/>
                    <a:pt x="99" y="323"/>
                    <a:pt x="103" y="323"/>
                  </a:cubicBezTo>
                  <a:cubicBezTo>
                    <a:pt x="103" y="323"/>
                    <a:pt x="103" y="323"/>
                    <a:pt x="104" y="323"/>
                  </a:cubicBezTo>
                  <a:cubicBezTo>
                    <a:pt x="101" y="318"/>
                    <a:pt x="100" y="311"/>
                    <a:pt x="102" y="306"/>
                  </a:cubicBezTo>
                  <a:cubicBezTo>
                    <a:pt x="102" y="306"/>
                    <a:pt x="102" y="306"/>
                    <a:pt x="101" y="306"/>
                  </a:cubicBezTo>
                  <a:cubicBezTo>
                    <a:pt x="109" y="298"/>
                    <a:pt x="111" y="285"/>
                    <a:pt x="102" y="279"/>
                  </a:cubicBezTo>
                  <a:cubicBezTo>
                    <a:pt x="102" y="279"/>
                    <a:pt x="102" y="279"/>
                    <a:pt x="102" y="279"/>
                  </a:cubicBezTo>
                  <a:cubicBezTo>
                    <a:pt x="98" y="274"/>
                    <a:pt x="97" y="267"/>
                    <a:pt x="101" y="261"/>
                  </a:cubicBezTo>
                  <a:cubicBezTo>
                    <a:pt x="101" y="260"/>
                    <a:pt x="101" y="260"/>
                    <a:pt x="101" y="260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576">
              <a:extLst>
                <a:ext uri="{FF2B5EF4-FFF2-40B4-BE49-F238E27FC236}">
                  <a16:creationId xmlns:a16="http://schemas.microsoft.com/office/drawing/2014/main" id="{9429DD01-FCBC-562F-D33D-7722958CC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2311400"/>
              <a:ext cx="431800" cy="407988"/>
            </a:xfrm>
            <a:custGeom>
              <a:avLst/>
              <a:gdLst>
                <a:gd name="T0" fmla="*/ 356 w 168"/>
                <a:gd name="T1" fmla="*/ 678 h 149"/>
                <a:gd name="T2" fmla="*/ 550 w 168"/>
                <a:gd name="T3" fmla="*/ 759 h 149"/>
                <a:gd name="T4" fmla="*/ 699 w 168"/>
                <a:gd name="T5" fmla="*/ 221 h 149"/>
                <a:gd name="T6" fmla="*/ 699 w 168"/>
                <a:gd name="T7" fmla="*/ 78 h 149"/>
                <a:gd name="T8" fmla="*/ 664 w 168"/>
                <a:gd name="T9" fmla="*/ 98 h 149"/>
                <a:gd name="T10" fmla="*/ 623 w 168"/>
                <a:gd name="T11" fmla="*/ 176 h 149"/>
                <a:gd name="T12" fmla="*/ 541 w 168"/>
                <a:gd name="T13" fmla="*/ 48 h 149"/>
                <a:gd name="T14" fmla="*/ 356 w 168"/>
                <a:gd name="T15" fmla="*/ 140 h 149"/>
                <a:gd name="T16" fmla="*/ 356 w 168"/>
                <a:gd name="T17" fmla="*/ 140 h 149"/>
                <a:gd name="T18" fmla="*/ 173 w 168"/>
                <a:gd name="T19" fmla="*/ 48 h 149"/>
                <a:gd name="T20" fmla="*/ 89 w 168"/>
                <a:gd name="T21" fmla="*/ 176 h 149"/>
                <a:gd name="T22" fmla="*/ 50 w 168"/>
                <a:gd name="T23" fmla="*/ 98 h 149"/>
                <a:gd name="T24" fmla="*/ 13 w 168"/>
                <a:gd name="T25" fmla="*/ 78 h 149"/>
                <a:gd name="T26" fmla="*/ 13 w 168"/>
                <a:gd name="T27" fmla="*/ 221 h 149"/>
                <a:gd name="T28" fmla="*/ 162 w 168"/>
                <a:gd name="T29" fmla="*/ 759 h 149"/>
                <a:gd name="T30" fmla="*/ 356 w 168"/>
                <a:gd name="T31" fmla="*/ 678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" h="149">
                  <a:moveTo>
                    <a:pt x="84" y="132"/>
                  </a:moveTo>
                  <a:cubicBezTo>
                    <a:pt x="95" y="132"/>
                    <a:pt x="113" y="147"/>
                    <a:pt x="130" y="148"/>
                  </a:cubicBezTo>
                  <a:cubicBezTo>
                    <a:pt x="147" y="149"/>
                    <a:pt x="159" y="65"/>
                    <a:pt x="165" y="43"/>
                  </a:cubicBezTo>
                  <a:cubicBezTo>
                    <a:pt x="168" y="30"/>
                    <a:pt x="167" y="22"/>
                    <a:pt x="165" y="15"/>
                  </a:cubicBezTo>
                  <a:cubicBezTo>
                    <a:pt x="164" y="10"/>
                    <a:pt x="159" y="6"/>
                    <a:pt x="156" y="19"/>
                  </a:cubicBezTo>
                  <a:cubicBezTo>
                    <a:pt x="154" y="29"/>
                    <a:pt x="150" y="38"/>
                    <a:pt x="147" y="34"/>
                  </a:cubicBezTo>
                  <a:cubicBezTo>
                    <a:pt x="147" y="34"/>
                    <a:pt x="136" y="15"/>
                    <a:pt x="127" y="9"/>
                  </a:cubicBezTo>
                  <a:cubicBezTo>
                    <a:pt x="113" y="0"/>
                    <a:pt x="97" y="27"/>
                    <a:pt x="84" y="27"/>
                  </a:cubicBezTo>
                  <a:cubicBezTo>
                    <a:pt x="84" y="27"/>
                    <a:pt x="84" y="27"/>
                    <a:pt x="84" y="27"/>
                  </a:cubicBezTo>
                  <a:cubicBezTo>
                    <a:pt x="71" y="27"/>
                    <a:pt x="55" y="0"/>
                    <a:pt x="41" y="9"/>
                  </a:cubicBezTo>
                  <a:cubicBezTo>
                    <a:pt x="32" y="15"/>
                    <a:pt x="21" y="34"/>
                    <a:pt x="21" y="34"/>
                  </a:cubicBezTo>
                  <a:cubicBezTo>
                    <a:pt x="18" y="38"/>
                    <a:pt x="14" y="29"/>
                    <a:pt x="12" y="19"/>
                  </a:cubicBezTo>
                  <a:cubicBezTo>
                    <a:pt x="9" y="6"/>
                    <a:pt x="4" y="10"/>
                    <a:pt x="3" y="15"/>
                  </a:cubicBezTo>
                  <a:cubicBezTo>
                    <a:pt x="1" y="22"/>
                    <a:pt x="0" y="30"/>
                    <a:pt x="3" y="43"/>
                  </a:cubicBezTo>
                  <a:cubicBezTo>
                    <a:pt x="9" y="65"/>
                    <a:pt x="21" y="149"/>
                    <a:pt x="38" y="148"/>
                  </a:cubicBezTo>
                  <a:cubicBezTo>
                    <a:pt x="55" y="147"/>
                    <a:pt x="73" y="132"/>
                    <a:pt x="84" y="13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577">
              <a:extLst>
                <a:ext uri="{FF2B5EF4-FFF2-40B4-BE49-F238E27FC236}">
                  <a16:creationId xmlns:a16="http://schemas.microsoft.com/office/drawing/2014/main" id="{21BCA70D-29A2-49EC-5937-62246A11E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427413"/>
              <a:ext cx="285750" cy="109538"/>
            </a:xfrm>
            <a:custGeom>
              <a:avLst/>
              <a:gdLst>
                <a:gd name="T0" fmla="*/ 240 w 111"/>
                <a:gd name="T1" fmla="*/ 205 h 40"/>
                <a:gd name="T2" fmla="*/ 431 w 111"/>
                <a:gd name="T3" fmla="*/ 157 h 40"/>
                <a:gd name="T4" fmla="*/ 435 w 111"/>
                <a:gd name="T5" fmla="*/ 21 h 40"/>
                <a:gd name="T6" fmla="*/ 240 w 111"/>
                <a:gd name="T7" fmla="*/ 29 h 40"/>
                <a:gd name="T8" fmla="*/ 234 w 111"/>
                <a:gd name="T9" fmla="*/ 29 h 40"/>
                <a:gd name="T10" fmla="*/ 42 w 111"/>
                <a:gd name="T11" fmla="*/ 21 h 40"/>
                <a:gd name="T12" fmla="*/ 42 w 111"/>
                <a:gd name="T13" fmla="*/ 157 h 40"/>
                <a:gd name="T14" fmla="*/ 234 w 111"/>
                <a:gd name="T15" fmla="*/ 205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0">
                  <a:moveTo>
                    <a:pt x="56" y="40"/>
                  </a:moveTo>
                  <a:cubicBezTo>
                    <a:pt x="79" y="40"/>
                    <a:pt x="94" y="39"/>
                    <a:pt x="101" y="31"/>
                  </a:cubicBezTo>
                  <a:cubicBezTo>
                    <a:pt x="109" y="23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3"/>
                    <a:pt x="10" y="31"/>
                  </a:cubicBezTo>
                  <a:cubicBezTo>
                    <a:pt x="18" y="39"/>
                    <a:pt x="33" y="40"/>
                    <a:pt x="55" y="40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78">
              <a:extLst>
                <a:ext uri="{FF2B5EF4-FFF2-40B4-BE49-F238E27FC236}">
                  <a16:creationId xmlns:a16="http://schemas.microsoft.com/office/drawing/2014/main" id="{D8518016-A288-A9EA-7056-A6FE6185C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281363"/>
              <a:ext cx="285750" cy="128588"/>
            </a:xfrm>
            <a:custGeom>
              <a:avLst/>
              <a:gdLst>
                <a:gd name="T0" fmla="*/ 240 w 111"/>
                <a:gd name="T1" fmla="*/ 241 h 47"/>
                <a:gd name="T2" fmla="*/ 431 w 111"/>
                <a:gd name="T3" fmla="*/ 193 h 47"/>
                <a:gd name="T4" fmla="*/ 435 w 111"/>
                <a:gd name="T5" fmla="*/ 21 h 47"/>
                <a:gd name="T6" fmla="*/ 240 w 111"/>
                <a:gd name="T7" fmla="*/ 29 h 47"/>
                <a:gd name="T8" fmla="*/ 234 w 111"/>
                <a:gd name="T9" fmla="*/ 29 h 47"/>
                <a:gd name="T10" fmla="*/ 42 w 111"/>
                <a:gd name="T11" fmla="*/ 21 h 47"/>
                <a:gd name="T12" fmla="*/ 42 w 111"/>
                <a:gd name="T13" fmla="*/ 193 h 47"/>
                <a:gd name="T14" fmla="*/ 234 w 111"/>
                <a:gd name="T15" fmla="*/ 241 h 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7">
                  <a:moveTo>
                    <a:pt x="56" y="47"/>
                  </a:moveTo>
                  <a:cubicBezTo>
                    <a:pt x="79" y="47"/>
                    <a:pt x="94" y="46"/>
                    <a:pt x="101" y="38"/>
                  </a:cubicBezTo>
                  <a:cubicBezTo>
                    <a:pt x="109" y="30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30"/>
                    <a:pt x="10" y="38"/>
                  </a:cubicBezTo>
                  <a:cubicBezTo>
                    <a:pt x="18" y="46"/>
                    <a:pt x="33" y="47"/>
                    <a:pt x="55" y="47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79">
              <a:extLst>
                <a:ext uri="{FF2B5EF4-FFF2-40B4-BE49-F238E27FC236}">
                  <a16:creationId xmlns:a16="http://schemas.microsoft.com/office/drawing/2014/main" id="{3B57EB99-3760-A102-AD52-FBA93358F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3149600"/>
              <a:ext cx="285750" cy="115888"/>
            </a:xfrm>
            <a:custGeom>
              <a:avLst/>
              <a:gdLst>
                <a:gd name="T0" fmla="*/ 240 w 111"/>
                <a:gd name="T1" fmla="*/ 221 h 42"/>
                <a:gd name="T2" fmla="*/ 431 w 111"/>
                <a:gd name="T3" fmla="*/ 172 h 42"/>
                <a:gd name="T4" fmla="*/ 435 w 111"/>
                <a:gd name="T5" fmla="*/ 21 h 42"/>
                <a:gd name="T6" fmla="*/ 240 w 111"/>
                <a:gd name="T7" fmla="*/ 30 h 42"/>
                <a:gd name="T8" fmla="*/ 234 w 111"/>
                <a:gd name="T9" fmla="*/ 30 h 42"/>
                <a:gd name="T10" fmla="*/ 42 w 111"/>
                <a:gd name="T11" fmla="*/ 21 h 42"/>
                <a:gd name="T12" fmla="*/ 42 w 111"/>
                <a:gd name="T13" fmla="*/ 172 h 42"/>
                <a:gd name="T14" fmla="*/ 234 w 111"/>
                <a:gd name="T15" fmla="*/ 22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1"/>
                    <a:pt x="101" y="33"/>
                  </a:cubicBezTo>
                  <a:cubicBezTo>
                    <a:pt x="109" y="25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5"/>
                    <a:pt x="10" y="33"/>
                  </a:cubicBezTo>
                  <a:cubicBezTo>
                    <a:pt x="18" y="41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80">
              <a:extLst>
                <a:ext uri="{FF2B5EF4-FFF2-40B4-BE49-F238E27FC236}">
                  <a16:creationId xmlns:a16="http://schemas.microsoft.com/office/drawing/2014/main" id="{D1C39CE1-E505-2750-EBB3-A95234EBC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998788"/>
              <a:ext cx="285750" cy="128588"/>
            </a:xfrm>
            <a:custGeom>
              <a:avLst/>
              <a:gdLst>
                <a:gd name="T0" fmla="*/ 240 w 111"/>
                <a:gd name="T1" fmla="*/ 241 h 47"/>
                <a:gd name="T2" fmla="*/ 431 w 111"/>
                <a:gd name="T3" fmla="*/ 193 h 47"/>
                <a:gd name="T4" fmla="*/ 435 w 111"/>
                <a:gd name="T5" fmla="*/ 21 h 47"/>
                <a:gd name="T6" fmla="*/ 240 w 111"/>
                <a:gd name="T7" fmla="*/ 36 h 47"/>
                <a:gd name="T8" fmla="*/ 234 w 111"/>
                <a:gd name="T9" fmla="*/ 36 h 47"/>
                <a:gd name="T10" fmla="*/ 42 w 111"/>
                <a:gd name="T11" fmla="*/ 21 h 47"/>
                <a:gd name="T12" fmla="*/ 42 w 111"/>
                <a:gd name="T13" fmla="*/ 193 h 47"/>
                <a:gd name="T14" fmla="*/ 234 w 111"/>
                <a:gd name="T15" fmla="*/ 241 h 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7">
                  <a:moveTo>
                    <a:pt x="56" y="47"/>
                  </a:moveTo>
                  <a:cubicBezTo>
                    <a:pt x="79" y="47"/>
                    <a:pt x="94" y="46"/>
                    <a:pt x="101" y="38"/>
                  </a:cubicBezTo>
                  <a:cubicBezTo>
                    <a:pt x="109" y="31"/>
                    <a:pt x="111" y="10"/>
                    <a:pt x="102" y="4"/>
                  </a:cubicBezTo>
                  <a:cubicBezTo>
                    <a:pt x="95" y="0"/>
                    <a:pt x="93" y="7"/>
                    <a:pt x="56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19" y="7"/>
                    <a:pt x="17" y="0"/>
                    <a:pt x="10" y="4"/>
                  </a:cubicBezTo>
                  <a:cubicBezTo>
                    <a:pt x="0" y="10"/>
                    <a:pt x="2" y="31"/>
                    <a:pt x="10" y="38"/>
                  </a:cubicBezTo>
                  <a:cubicBezTo>
                    <a:pt x="18" y="46"/>
                    <a:pt x="33" y="47"/>
                    <a:pt x="55" y="47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81">
              <a:extLst>
                <a:ext uri="{FF2B5EF4-FFF2-40B4-BE49-F238E27FC236}">
                  <a16:creationId xmlns:a16="http://schemas.microsoft.com/office/drawing/2014/main" id="{3E94B2EB-64DF-9D0C-3BE2-B8E81BF50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867025"/>
              <a:ext cx="285750" cy="115888"/>
            </a:xfrm>
            <a:custGeom>
              <a:avLst/>
              <a:gdLst>
                <a:gd name="T0" fmla="*/ 240 w 111"/>
                <a:gd name="T1" fmla="*/ 221 h 42"/>
                <a:gd name="T2" fmla="*/ 431 w 111"/>
                <a:gd name="T3" fmla="*/ 172 h 42"/>
                <a:gd name="T4" fmla="*/ 435 w 111"/>
                <a:gd name="T5" fmla="*/ 21 h 42"/>
                <a:gd name="T6" fmla="*/ 240 w 111"/>
                <a:gd name="T7" fmla="*/ 37 h 42"/>
                <a:gd name="T8" fmla="*/ 234 w 111"/>
                <a:gd name="T9" fmla="*/ 37 h 42"/>
                <a:gd name="T10" fmla="*/ 42 w 111"/>
                <a:gd name="T11" fmla="*/ 21 h 42"/>
                <a:gd name="T12" fmla="*/ 42 w 111"/>
                <a:gd name="T13" fmla="*/ 172 h 42"/>
                <a:gd name="T14" fmla="*/ 234 w 111"/>
                <a:gd name="T15" fmla="*/ 22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1"/>
                    <a:pt x="101" y="33"/>
                  </a:cubicBezTo>
                  <a:cubicBezTo>
                    <a:pt x="109" y="26"/>
                    <a:pt x="111" y="10"/>
                    <a:pt x="102" y="4"/>
                  </a:cubicBezTo>
                  <a:cubicBezTo>
                    <a:pt x="95" y="0"/>
                    <a:pt x="93" y="7"/>
                    <a:pt x="56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19" y="7"/>
                    <a:pt x="17" y="0"/>
                    <a:pt x="10" y="4"/>
                  </a:cubicBezTo>
                  <a:cubicBezTo>
                    <a:pt x="0" y="10"/>
                    <a:pt x="2" y="26"/>
                    <a:pt x="10" y="33"/>
                  </a:cubicBezTo>
                  <a:cubicBezTo>
                    <a:pt x="18" y="41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82">
              <a:extLst>
                <a:ext uri="{FF2B5EF4-FFF2-40B4-BE49-F238E27FC236}">
                  <a16:creationId xmlns:a16="http://schemas.microsoft.com/office/drawing/2014/main" id="{211881B6-5517-19DB-A325-A285A5685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3982" y="2733675"/>
              <a:ext cx="285750" cy="114300"/>
            </a:xfrm>
            <a:custGeom>
              <a:avLst/>
              <a:gdLst>
                <a:gd name="T0" fmla="*/ 240 w 111"/>
                <a:gd name="T1" fmla="*/ 211 h 42"/>
                <a:gd name="T2" fmla="*/ 431 w 111"/>
                <a:gd name="T3" fmla="*/ 168 h 42"/>
                <a:gd name="T4" fmla="*/ 435 w 111"/>
                <a:gd name="T5" fmla="*/ 21 h 42"/>
                <a:gd name="T6" fmla="*/ 240 w 111"/>
                <a:gd name="T7" fmla="*/ 29 h 42"/>
                <a:gd name="T8" fmla="*/ 234 w 111"/>
                <a:gd name="T9" fmla="*/ 29 h 42"/>
                <a:gd name="T10" fmla="*/ 42 w 111"/>
                <a:gd name="T11" fmla="*/ 21 h 42"/>
                <a:gd name="T12" fmla="*/ 42 w 111"/>
                <a:gd name="T13" fmla="*/ 168 h 42"/>
                <a:gd name="T14" fmla="*/ 234 w 111"/>
                <a:gd name="T15" fmla="*/ 211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42">
                  <a:moveTo>
                    <a:pt x="56" y="42"/>
                  </a:moveTo>
                  <a:cubicBezTo>
                    <a:pt x="79" y="42"/>
                    <a:pt x="94" y="40"/>
                    <a:pt x="101" y="33"/>
                  </a:cubicBezTo>
                  <a:cubicBezTo>
                    <a:pt x="109" y="25"/>
                    <a:pt x="111" y="10"/>
                    <a:pt x="102" y="4"/>
                  </a:cubicBezTo>
                  <a:cubicBezTo>
                    <a:pt x="95" y="0"/>
                    <a:pt x="93" y="6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19" y="6"/>
                    <a:pt x="17" y="0"/>
                    <a:pt x="10" y="4"/>
                  </a:cubicBezTo>
                  <a:cubicBezTo>
                    <a:pt x="0" y="10"/>
                    <a:pt x="2" y="25"/>
                    <a:pt x="10" y="33"/>
                  </a:cubicBezTo>
                  <a:cubicBezTo>
                    <a:pt x="18" y="40"/>
                    <a:pt x="33" y="42"/>
                    <a:pt x="55" y="42"/>
                  </a:cubicBezTo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83">
              <a:extLst>
                <a:ext uri="{FF2B5EF4-FFF2-40B4-BE49-F238E27FC236}">
                  <a16:creationId xmlns:a16="http://schemas.microsoft.com/office/drawing/2014/main" id="{6FD069BB-75C9-D6B4-3D08-C5225383C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7795" y="3544888"/>
              <a:ext cx="241300" cy="22225"/>
            </a:xfrm>
            <a:custGeom>
              <a:avLst/>
              <a:gdLst>
                <a:gd name="T0" fmla="*/ 34 w 94"/>
                <a:gd name="T1" fmla="*/ 28 h 8"/>
                <a:gd name="T2" fmla="*/ 191 w 94"/>
                <a:gd name="T3" fmla="*/ 44 h 8"/>
                <a:gd name="T4" fmla="*/ 194 w 94"/>
                <a:gd name="T5" fmla="*/ 44 h 8"/>
                <a:gd name="T6" fmla="*/ 351 w 94"/>
                <a:gd name="T7" fmla="*/ 28 h 8"/>
                <a:gd name="T8" fmla="*/ 398 w 94"/>
                <a:gd name="T9" fmla="*/ 28 h 8"/>
                <a:gd name="T10" fmla="*/ 393 w 94"/>
                <a:gd name="T11" fmla="*/ 21 h 8"/>
                <a:gd name="T12" fmla="*/ 199 w 94"/>
                <a:gd name="T13" fmla="*/ 33 h 8"/>
                <a:gd name="T14" fmla="*/ 194 w 94"/>
                <a:gd name="T15" fmla="*/ 33 h 8"/>
                <a:gd name="T16" fmla="*/ 5 w 94"/>
                <a:gd name="T17" fmla="*/ 21 h 8"/>
                <a:gd name="T18" fmla="*/ 0 w 94"/>
                <a:gd name="T19" fmla="*/ 28 h 8"/>
                <a:gd name="T20" fmla="*/ 34 w 94"/>
                <a:gd name="T21" fmla="*/ 28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4" h="8">
                  <a:moveTo>
                    <a:pt x="8" y="5"/>
                  </a:moveTo>
                  <a:cubicBezTo>
                    <a:pt x="22" y="5"/>
                    <a:pt x="28" y="8"/>
                    <a:pt x="45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63" y="8"/>
                    <a:pt x="69" y="5"/>
                    <a:pt x="83" y="5"/>
                  </a:cubicBezTo>
                  <a:cubicBezTo>
                    <a:pt x="86" y="5"/>
                    <a:pt x="90" y="5"/>
                    <a:pt x="94" y="5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86" y="0"/>
                    <a:pt x="84" y="6"/>
                    <a:pt x="47" y="6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10" y="6"/>
                    <a:pt x="8" y="0"/>
                    <a:pt x="1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3" y="5"/>
                    <a:pt x="5" y="5"/>
                    <a:pt x="8" y="5"/>
                  </a:cubicBezTo>
                  <a:close/>
                </a:path>
              </a:pathLst>
            </a:custGeom>
            <a:solidFill>
              <a:srgbClr val="C0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84">
              <a:extLst>
                <a:ext uri="{FF2B5EF4-FFF2-40B4-BE49-F238E27FC236}">
                  <a16:creationId xmlns:a16="http://schemas.microsoft.com/office/drawing/2014/main" id="{4B1410C3-C35F-4EA9-B8D4-34B4535DD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2960688"/>
              <a:ext cx="236537" cy="57150"/>
            </a:xfrm>
            <a:custGeom>
              <a:avLst/>
              <a:gdLst>
                <a:gd name="T0" fmla="*/ 376 w 92"/>
                <a:gd name="T1" fmla="*/ 0 h 21"/>
                <a:gd name="T2" fmla="*/ 186 w 92"/>
                <a:gd name="T3" fmla="*/ 41 h 21"/>
                <a:gd name="T4" fmla="*/ 183 w 92"/>
                <a:gd name="T5" fmla="*/ 41 h 21"/>
                <a:gd name="T6" fmla="*/ 8 w 92"/>
                <a:gd name="T7" fmla="*/ 9 h 21"/>
                <a:gd name="T8" fmla="*/ 0 w 92"/>
                <a:gd name="T9" fmla="*/ 86 h 21"/>
                <a:gd name="T10" fmla="*/ 183 w 92"/>
                <a:gd name="T11" fmla="*/ 106 h 21"/>
                <a:gd name="T12" fmla="*/ 186 w 92"/>
                <a:gd name="T13" fmla="*/ 106 h 21"/>
                <a:gd name="T14" fmla="*/ 382 w 92"/>
                <a:gd name="T15" fmla="*/ 91 h 21"/>
                <a:gd name="T16" fmla="*/ 390 w 92"/>
                <a:gd name="T17" fmla="*/ 99 h 21"/>
                <a:gd name="T18" fmla="*/ 390 w 92"/>
                <a:gd name="T19" fmla="*/ 98 h 21"/>
                <a:gd name="T20" fmla="*/ 376 w 92"/>
                <a:gd name="T21" fmla="*/ 0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2" h="21">
                  <a:moveTo>
                    <a:pt x="88" y="0"/>
                  </a:moveTo>
                  <a:cubicBezTo>
                    <a:pt x="80" y="7"/>
                    <a:pt x="66" y="8"/>
                    <a:pt x="44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24" y="8"/>
                    <a:pt x="10" y="7"/>
                    <a:pt x="2" y="2"/>
                  </a:cubicBezTo>
                  <a:cubicBezTo>
                    <a:pt x="4" y="8"/>
                    <a:pt x="2" y="14"/>
                    <a:pt x="0" y="17"/>
                  </a:cubicBezTo>
                  <a:cubicBezTo>
                    <a:pt x="5" y="15"/>
                    <a:pt x="10" y="21"/>
                    <a:pt x="43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81" y="21"/>
                    <a:pt x="83" y="14"/>
                    <a:pt x="90" y="18"/>
                  </a:cubicBezTo>
                  <a:cubicBezTo>
                    <a:pt x="91" y="19"/>
                    <a:pt x="91" y="19"/>
                    <a:pt x="92" y="20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87" y="16"/>
                    <a:pt x="85" y="7"/>
                    <a:pt x="88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85">
              <a:extLst>
                <a:ext uri="{FF2B5EF4-FFF2-40B4-BE49-F238E27FC236}">
                  <a16:creationId xmlns:a16="http://schemas.microsoft.com/office/drawing/2014/main" id="{B93F9D8A-ED0C-EF41-08A2-7F2D71CB4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9382" y="2824163"/>
              <a:ext cx="242887" cy="61913"/>
            </a:xfrm>
            <a:custGeom>
              <a:avLst/>
              <a:gdLst>
                <a:gd name="T0" fmla="*/ 392 w 94"/>
                <a:gd name="T1" fmla="*/ 0 h 23"/>
                <a:gd name="T2" fmla="*/ 199 w 94"/>
                <a:gd name="T3" fmla="*/ 42 h 23"/>
                <a:gd name="T4" fmla="*/ 194 w 94"/>
                <a:gd name="T5" fmla="*/ 42 h 23"/>
                <a:gd name="T6" fmla="*/ 18 w 94"/>
                <a:gd name="T7" fmla="*/ 8 h 23"/>
                <a:gd name="T8" fmla="*/ 0 w 94"/>
                <a:gd name="T9" fmla="*/ 98 h 23"/>
                <a:gd name="T10" fmla="*/ 194 w 94"/>
                <a:gd name="T11" fmla="*/ 112 h 23"/>
                <a:gd name="T12" fmla="*/ 199 w 94"/>
                <a:gd name="T13" fmla="*/ 112 h 23"/>
                <a:gd name="T14" fmla="*/ 397 w 94"/>
                <a:gd name="T15" fmla="*/ 98 h 23"/>
                <a:gd name="T16" fmla="*/ 405 w 94"/>
                <a:gd name="T17" fmla="*/ 107 h 23"/>
                <a:gd name="T18" fmla="*/ 405 w 94"/>
                <a:gd name="T19" fmla="*/ 98 h 23"/>
                <a:gd name="T20" fmla="*/ 392 w 94"/>
                <a:gd name="T21" fmla="*/ 0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4" h="23">
                  <a:moveTo>
                    <a:pt x="91" y="0"/>
                  </a:moveTo>
                  <a:cubicBezTo>
                    <a:pt x="83" y="7"/>
                    <a:pt x="68" y="9"/>
                    <a:pt x="46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26" y="9"/>
                    <a:pt x="12" y="8"/>
                    <a:pt x="4" y="2"/>
                  </a:cubicBezTo>
                  <a:cubicBezTo>
                    <a:pt x="6" y="9"/>
                    <a:pt x="4" y="17"/>
                    <a:pt x="0" y="20"/>
                  </a:cubicBezTo>
                  <a:cubicBezTo>
                    <a:pt x="7" y="16"/>
                    <a:pt x="9" y="23"/>
                    <a:pt x="45" y="23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83" y="23"/>
                    <a:pt x="85" y="16"/>
                    <a:pt x="92" y="20"/>
                  </a:cubicBezTo>
                  <a:cubicBezTo>
                    <a:pt x="93" y="21"/>
                    <a:pt x="93" y="21"/>
                    <a:pt x="94" y="22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89" y="17"/>
                    <a:pt x="86" y="7"/>
                    <a:pt x="91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6">
              <a:extLst>
                <a:ext uri="{FF2B5EF4-FFF2-40B4-BE49-F238E27FC236}">
                  <a16:creationId xmlns:a16="http://schemas.microsoft.com/office/drawing/2014/main" id="{13A18C70-D2CF-5FB4-DD6C-BF97F1CEC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232150"/>
              <a:ext cx="233362" cy="65088"/>
            </a:xfrm>
            <a:custGeom>
              <a:avLst/>
              <a:gdLst>
                <a:gd name="T0" fmla="*/ 186 w 91"/>
                <a:gd name="T1" fmla="*/ 62 h 24"/>
                <a:gd name="T2" fmla="*/ 179 w 91"/>
                <a:gd name="T3" fmla="*/ 62 h 24"/>
                <a:gd name="T4" fmla="*/ 5 w 91"/>
                <a:gd name="T5" fmla="*/ 26 h 24"/>
                <a:gd name="T6" fmla="*/ 0 w 91"/>
                <a:gd name="T7" fmla="*/ 106 h 24"/>
                <a:gd name="T8" fmla="*/ 179 w 91"/>
                <a:gd name="T9" fmla="*/ 120 h 24"/>
                <a:gd name="T10" fmla="*/ 186 w 91"/>
                <a:gd name="T11" fmla="*/ 120 h 24"/>
                <a:gd name="T12" fmla="*/ 376 w 91"/>
                <a:gd name="T13" fmla="*/ 106 h 24"/>
                <a:gd name="T14" fmla="*/ 383 w 91"/>
                <a:gd name="T15" fmla="*/ 5 h 24"/>
                <a:gd name="T16" fmla="*/ 383 w 91"/>
                <a:gd name="T17" fmla="*/ 0 h 24"/>
                <a:gd name="T18" fmla="*/ 376 w 91"/>
                <a:gd name="T19" fmla="*/ 15 h 24"/>
                <a:gd name="T20" fmla="*/ 186 w 91"/>
                <a:gd name="T21" fmla="*/ 62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1" h="24">
                  <a:moveTo>
                    <a:pt x="44" y="12"/>
                  </a:moveTo>
                  <a:cubicBezTo>
                    <a:pt x="43" y="12"/>
                    <a:pt x="43" y="12"/>
                    <a:pt x="43" y="12"/>
                  </a:cubicBezTo>
                  <a:cubicBezTo>
                    <a:pt x="24" y="12"/>
                    <a:pt x="9" y="11"/>
                    <a:pt x="1" y="5"/>
                  </a:cubicBezTo>
                  <a:cubicBezTo>
                    <a:pt x="4" y="10"/>
                    <a:pt x="3" y="17"/>
                    <a:pt x="0" y="21"/>
                  </a:cubicBezTo>
                  <a:cubicBezTo>
                    <a:pt x="6" y="20"/>
                    <a:pt x="12" y="24"/>
                    <a:pt x="43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79" y="24"/>
                    <a:pt x="83" y="18"/>
                    <a:pt x="89" y="21"/>
                  </a:cubicBezTo>
                  <a:cubicBezTo>
                    <a:pt x="86" y="16"/>
                    <a:pt x="85" y="6"/>
                    <a:pt x="91" y="1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1"/>
                    <a:pt x="90" y="2"/>
                    <a:pt x="89" y="3"/>
                  </a:cubicBezTo>
                  <a:cubicBezTo>
                    <a:pt x="82" y="11"/>
                    <a:pt x="67" y="12"/>
                    <a:pt x="44" y="12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87">
              <a:extLst>
                <a:ext uri="{FF2B5EF4-FFF2-40B4-BE49-F238E27FC236}">
                  <a16:creationId xmlns:a16="http://schemas.microsoft.com/office/drawing/2014/main" id="{62C41322-588D-E3C6-CADD-042480364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7320" y="2673350"/>
              <a:ext cx="223837" cy="76200"/>
            </a:xfrm>
            <a:custGeom>
              <a:avLst/>
              <a:gdLst>
                <a:gd name="T0" fmla="*/ 186 w 87"/>
                <a:gd name="T1" fmla="*/ 0 h 28"/>
                <a:gd name="T2" fmla="*/ 186 w 87"/>
                <a:gd name="T3" fmla="*/ 0 h 28"/>
                <a:gd name="T4" fmla="*/ 16 w 87"/>
                <a:gd name="T5" fmla="*/ 77 h 28"/>
                <a:gd name="T6" fmla="*/ 0 w 87"/>
                <a:gd name="T7" fmla="*/ 120 h 28"/>
                <a:gd name="T8" fmla="*/ 0 w 87"/>
                <a:gd name="T9" fmla="*/ 120 h 28"/>
                <a:gd name="T10" fmla="*/ 178 w 87"/>
                <a:gd name="T11" fmla="*/ 141 h 28"/>
                <a:gd name="T12" fmla="*/ 183 w 87"/>
                <a:gd name="T13" fmla="*/ 141 h 28"/>
                <a:gd name="T14" fmla="*/ 371 w 87"/>
                <a:gd name="T15" fmla="*/ 127 h 28"/>
                <a:gd name="T16" fmla="*/ 371 w 87"/>
                <a:gd name="T17" fmla="*/ 127 h 28"/>
                <a:gd name="T18" fmla="*/ 355 w 87"/>
                <a:gd name="T19" fmla="*/ 77 h 28"/>
                <a:gd name="T20" fmla="*/ 186 w 87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7" h="28"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34" y="0"/>
                    <a:pt x="19" y="12"/>
                    <a:pt x="4" y="15"/>
                  </a:cubicBezTo>
                  <a:cubicBezTo>
                    <a:pt x="4" y="19"/>
                    <a:pt x="2" y="22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6" y="24"/>
                    <a:pt x="13" y="28"/>
                    <a:pt x="42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76" y="28"/>
                    <a:pt x="81" y="23"/>
                    <a:pt x="87" y="25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5" y="23"/>
                    <a:pt x="84" y="19"/>
                    <a:pt x="83" y="15"/>
                  </a:cubicBezTo>
                  <a:cubicBezTo>
                    <a:pt x="68" y="12"/>
                    <a:pt x="54" y="0"/>
                    <a:pt x="44" y="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88">
              <a:extLst>
                <a:ext uri="{FF2B5EF4-FFF2-40B4-BE49-F238E27FC236}">
                  <a16:creationId xmlns:a16="http://schemas.microsoft.com/office/drawing/2014/main" id="{3A25227A-278D-7D7F-1656-0771CA5EC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9857" y="2755900"/>
              <a:ext cx="174625" cy="60325"/>
            </a:xfrm>
            <a:custGeom>
              <a:avLst/>
              <a:gdLst>
                <a:gd name="T0" fmla="*/ 288 w 68"/>
                <a:gd name="T1" fmla="*/ 16 h 22"/>
                <a:gd name="T2" fmla="*/ 97 w 68"/>
                <a:gd name="T3" fmla="*/ 9 h 22"/>
                <a:gd name="T4" fmla="*/ 34 w 68"/>
                <a:gd name="T5" fmla="*/ 16 h 22"/>
                <a:gd name="T6" fmla="*/ 60 w 68"/>
                <a:gd name="T7" fmla="*/ 114 h 22"/>
                <a:gd name="T8" fmla="*/ 55 w 68"/>
                <a:gd name="T9" fmla="*/ 41 h 22"/>
                <a:gd name="T10" fmla="*/ 152 w 68"/>
                <a:gd name="T11" fmla="*/ 29 h 22"/>
                <a:gd name="T12" fmla="*/ 288 w 68"/>
                <a:gd name="T13" fmla="*/ 2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2">
                  <a:moveTo>
                    <a:pt x="68" y="3"/>
                  </a:moveTo>
                  <a:cubicBezTo>
                    <a:pt x="53" y="7"/>
                    <a:pt x="37" y="3"/>
                    <a:pt x="23" y="2"/>
                  </a:cubicBezTo>
                  <a:cubicBezTo>
                    <a:pt x="18" y="2"/>
                    <a:pt x="13" y="0"/>
                    <a:pt x="8" y="3"/>
                  </a:cubicBezTo>
                  <a:cubicBezTo>
                    <a:pt x="0" y="7"/>
                    <a:pt x="7" y="20"/>
                    <a:pt x="14" y="22"/>
                  </a:cubicBezTo>
                  <a:cubicBezTo>
                    <a:pt x="12" y="17"/>
                    <a:pt x="8" y="11"/>
                    <a:pt x="13" y="8"/>
                  </a:cubicBezTo>
                  <a:cubicBezTo>
                    <a:pt x="18" y="4"/>
                    <a:pt x="30" y="5"/>
                    <a:pt x="36" y="6"/>
                  </a:cubicBezTo>
                  <a:cubicBezTo>
                    <a:pt x="46" y="6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89">
              <a:extLst>
                <a:ext uri="{FF2B5EF4-FFF2-40B4-BE49-F238E27FC236}">
                  <a16:creationId xmlns:a16="http://schemas.microsoft.com/office/drawing/2014/main" id="{DC5328F1-4D05-AEE0-D1B0-1C54AADE2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6682" y="2889250"/>
              <a:ext cx="174625" cy="60325"/>
            </a:xfrm>
            <a:custGeom>
              <a:avLst/>
              <a:gdLst>
                <a:gd name="T0" fmla="*/ 288 w 68"/>
                <a:gd name="T1" fmla="*/ 16 h 22"/>
                <a:gd name="T2" fmla="*/ 97 w 68"/>
                <a:gd name="T3" fmla="*/ 9 h 22"/>
                <a:gd name="T4" fmla="*/ 34 w 68"/>
                <a:gd name="T5" fmla="*/ 9 h 22"/>
                <a:gd name="T6" fmla="*/ 60 w 68"/>
                <a:gd name="T7" fmla="*/ 114 h 22"/>
                <a:gd name="T8" fmla="*/ 55 w 68"/>
                <a:gd name="T9" fmla="*/ 36 h 22"/>
                <a:gd name="T10" fmla="*/ 152 w 68"/>
                <a:gd name="T11" fmla="*/ 28 h 22"/>
                <a:gd name="T12" fmla="*/ 288 w 68"/>
                <a:gd name="T13" fmla="*/ 2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2">
                  <a:moveTo>
                    <a:pt x="68" y="3"/>
                  </a:moveTo>
                  <a:cubicBezTo>
                    <a:pt x="53" y="7"/>
                    <a:pt x="37" y="2"/>
                    <a:pt x="23" y="2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20"/>
                    <a:pt x="14" y="22"/>
                  </a:cubicBezTo>
                  <a:cubicBezTo>
                    <a:pt x="12" y="17"/>
                    <a:pt x="8" y="11"/>
                    <a:pt x="13" y="7"/>
                  </a:cubicBezTo>
                  <a:cubicBezTo>
                    <a:pt x="18" y="4"/>
                    <a:pt x="30" y="5"/>
                    <a:pt x="36" y="5"/>
                  </a:cubicBezTo>
                  <a:cubicBezTo>
                    <a:pt x="47" y="6"/>
                    <a:pt x="59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590">
              <a:extLst>
                <a:ext uri="{FF2B5EF4-FFF2-40B4-BE49-F238E27FC236}">
                  <a16:creationId xmlns:a16="http://schemas.microsoft.com/office/drawing/2014/main" id="{19AAA95F-51C1-AC2B-FACC-173C4AA94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5095" y="3021013"/>
              <a:ext cx="174625" cy="71438"/>
            </a:xfrm>
            <a:custGeom>
              <a:avLst/>
              <a:gdLst>
                <a:gd name="T0" fmla="*/ 288 w 68"/>
                <a:gd name="T1" fmla="*/ 21 h 26"/>
                <a:gd name="T2" fmla="*/ 94 w 68"/>
                <a:gd name="T3" fmla="*/ 9 h 26"/>
                <a:gd name="T4" fmla="*/ 34 w 68"/>
                <a:gd name="T5" fmla="*/ 16 h 26"/>
                <a:gd name="T6" fmla="*/ 50 w 68"/>
                <a:gd name="T7" fmla="*/ 135 h 26"/>
                <a:gd name="T8" fmla="*/ 55 w 68"/>
                <a:gd name="T9" fmla="*/ 42 h 26"/>
                <a:gd name="T10" fmla="*/ 152 w 68"/>
                <a:gd name="T11" fmla="*/ 29 h 26"/>
                <a:gd name="T12" fmla="*/ 288 w 68"/>
                <a:gd name="T13" fmla="*/ 2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6">
                  <a:moveTo>
                    <a:pt x="68" y="4"/>
                  </a:moveTo>
                  <a:cubicBezTo>
                    <a:pt x="53" y="7"/>
                    <a:pt x="37" y="3"/>
                    <a:pt x="22" y="2"/>
                  </a:cubicBezTo>
                  <a:cubicBezTo>
                    <a:pt x="18" y="2"/>
                    <a:pt x="12" y="0"/>
                    <a:pt x="8" y="3"/>
                  </a:cubicBezTo>
                  <a:cubicBezTo>
                    <a:pt x="0" y="7"/>
                    <a:pt x="5" y="25"/>
                    <a:pt x="12" y="26"/>
                  </a:cubicBezTo>
                  <a:cubicBezTo>
                    <a:pt x="10" y="22"/>
                    <a:pt x="8" y="11"/>
                    <a:pt x="13" y="8"/>
                  </a:cubicBezTo>
                  <a:cubicBezTo>
                    <a:pt x="18" y="4"/>
                    <a:pt x="30" y="5"/>
                    <a:pt x="36" y="6"/>
                  </a:cubicBezTo>
                  <a:cubicBezTo>
                    <a:pt x="46" y="6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591">
              <a:extLst>
                <a:ext uri="{FF2B5EF4-FFF2-40B4-BE49-F238E27FC236}">
                  <a16:creationId xmlns:a16="http://schemas.microsoft.com/office/drawing/2014/main" id="{EA27EE2D-2322-D9D5-ED99-FE85E4864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171825"/>
              <a:ext cx="177800" cy="57150"/>
            </a:xfrm>
            <a:custGeom>
              <a:avLst/>
              <a:gdLst>
                <a:gd name="T0" fmla="*/ 291 w 69"/>
                <a:gd name="T1" fmla="*/ 15 h 21"/>
                <a:gd name="T2" fmla="*/ 97 w 69"/>
                <a:gd name="T3" fmla="*/ 5 h 21"/>
                <a:gd name="T4" fmla="*/ 34 w 69"/>
                <a:gd name="T5" fmla="*/ 9 h 21"/>
                <a:gd name="T6" fmla="*/ 60 w 69"/>
                <a:gd name="T7" fmla="*/ 106 h 21"/>
                <a:gd name="T8" fmla="*/ 55 w 69"/>
                <a:gd name="T9" fmla="*/ 36 h 21"/>
                <a:gd name="T10" fmla="*/ 153 w 69"/>
                <a:gd name="T11" fmla="*/ 26 h 21"/>
                <a:gd name="T12" fmla="*/ 295 w 69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21">
                  <a:moveTo>
                    <a:pt x="68" y="3"/>
                  </a:moveTo>
                  <a:cubicBezTo>
                    <a:pt x="54" y="6"/>
                    <a:pt x="38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20"/>
                    <a:pt x="14" y="21"/>
                  </a:cubicBezTo>
                  <a:cubicBezTo>
                    <a:pt x="12" y="17"/>
                    <a:pt x="8" y="11"/>
                    <a:pt x="13" y="7"/>
                  </a:cubicBezTo>
                  <a:cubicBezTo>
                    <a:pt x="19" y="3"/>
                    <a:pt x="30" y="5"/>
                    <a:pt x="36" y="5"/>
                  </a:cubicBezTo>
                  <a:cubicBezTo>
                    <a:pt x="47" y="5"/>
                    <a:pt x="59" y="8"/>
                    <a:pt x="69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592">
              <a:extLst>
                <a:ext uri="{FF2B5EF4-FFF2-40B4-BE49-F238E27FC236}">
                  <a16:creationId xmlns:a16="http://schemas.microsoft.com/office/drawing/2014/main" id="{6AA35A6B-CE97-3A5B-8BFB-DA00E1941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448050"/>
              <a:ext cx="174625" cy="58738"/>
            </a:xfrm>
            <a:custGeom>
              <a:avLst/>
              <a:gdLst>
                <a:gd name="T0" fmla="*/ 288 w 68"/>
                <a:gd name="T1" fmla="*/ 16 h 21"/>
                <a:gd name="T2" fmla="*/ 97 w 68"/>
                <a:gd name="T3" fmla="*/ 7 h 21"/>
                <a:gd name="T4" fmla="*/ 34 w 68"/>
                <a:gd name="T5" fmla="*/ 12 h 21"/>
                <a:gd name="T6" fmla="*/ 60 w 68"/>
                <a:gd name="T7" fmla="*/ 115 h 21"/>
                <a:gd name="T8" fmla="*/ 55 w 68"/>
                <a:gd name="T9" fmla="*/ 37 h 21"/>
                <a:gd name="T10" fmla="*/ 152 w 68"/>
                <a:gd name="T11" fmla="*/ 28 h 21"/>
                <a:gd name="T12" fmla="*/ 288 w 68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1">
                  <a:moveTo>
                    <a:pt x="68" y="3"/>
                  </a:moveTo>
                  <a:cubicBezTo>
                    <a:pt x="53" y="6"/>
                    <a:pt x="37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7" y="19"/>
                    <a:pt x="14" y="21"/>
                  </a:cubicBezTo>
                  <a:cubicBezTo>
                    <a:pt x="12" y="17"/>
                    <a:pt x="8" y="10"/>
                    <a:pt x="13" y="7"/>
                  </a:cubicBezTo>
                  <a:cubicBezTo>
                    <a:pt x="18" y="3"/>
                    <a:pt x="30" y="5"/>
                    <a:pt x="36" y="5"/>
                  </a:cubicBezTo>
                  <a:cubicBezTo>
                    <a:pt x="46" y="5"/>
                    <a:pt x="58" y="8"/>
                    <a:pt x="68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593">
              <a:extLst>
                <a:ext uri="{FF2B5EF4-FFF2-40B4-BE49-F238E27FC236}">
                  <a16:creationId xmlns:a16="http://schemas.microsoft.com/office/drawing/2014/main" id="{B7B56C8A-9629-E88F-4290-3A5CFB20D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1920" y="3303588"/>
              <a:ext cx="177800" cy="71438"/>
            </a:xfrm>
            <a:custGeom>
              <a:avLst/>
              <a:gdLst>
                <a:gd name="T0" fmla="*/ 291 w 69"/>
                <a:gd name="T1" fmla="*/ 16 h 26"/>
                <a:gd name="T2" fmla="*/ 97 w 69"/>
                <a:gd name="T3" fmla="*/ 5 h 26"/>
                <a:gd name="T4" fmla="*/ 34 w 69"/>
                <a:gd name="T5" fmla="*/ 9 h 26"/>
                <a:gd name="T6" fmla="*/ 55 w 69"/>
                <a:gd name="T7" fmla="*/ 135 h 26"/>
                <a:gd name="T8" fmla="*/ 55 w 69"/>
                <a:gd name="T9" fmla="*/ 36 h 26"/>
                <a:gd name="T10" fmla="*/ 153 w 69"/>
                <a:gd name="T11" fmla="*/ 28 h 26"/>
                <a:gd name="T12" fmla="*/ 295 w 69"/>
                <a:gd name="T13" fmla="*/ 21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26">
                  <a:moveTo>
                    <a:pt x="68" y="3"/>
                  </a:moveTo>
                  <a:cubicBezTo>
                    <a:pt x="54" y="6"/>
                    <a:pt x="38" y="2"/>
                    <a:pt x="23" y="1"/>
                  </a:cubicBezTo>
                  <a:cubicBezTo>
                    <a:pt x="18" y="1"/>
                    <a:pt x="13" y="0"/>
                    <a:pt x="8" y="2"/>
                  </a:cubicBezTo>
                  <a:cubicBezTo>
                    <a:pt x="0" y="6"/>
                    <a:pt x="6" y="25"/>
                    <a:pt x="13" y="26"/>
                  </a:cubicBezTo>
                  <a:cubicBezTo>
                    <a:pt x="11" y="22"/>
                    <a:pt x="8" y="10"/>
                    <a:pt x="13" y="7"/>
                  </a:cubicBezTo>
                  <a:cubicBezTo>
                    <a:pt x="19" y="3"/>
                    <a:pt x="30" y="5"/>
                    <a:pt x="36" y="5"/>
                  </a:cubicBezTo>
                  <a:cubicBezTo>
                    <a:pt x="47" y="5"/>
                    <a:pt x="59" y="8"/>
                    <a:pt x="69" y="4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594">
              <a:extLst>
                <a:ext uri="{FF2B5EF4-FFF2-40B4-BE49-F238E27FC236}">
                  <a16:creationId xmlns:a16="http://schemas.microsoft.com/office/drawing/2014/main" id="{100070E0-7881-C5EF-3405-968BA7615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5745" y="2760663"/>
              <a:ext cx="149225" cy="90488"/>
            </a:xfrm>
            <a:custGeom>
              <a:avLst/>
              <a:gdLst>
                <a:gd name="T0" fmla="*/ 5 w 58"/>
                <a:gd name="T1" fmla="*/ 128 h 33"/>
                <a:gd name="T2" fmla="*/ 207 w 58"/>
                <a:gd name="T3" fmla="*/ 0 h 33"/>
                <a:gd name="T4" fmla="*/ 115 w 58"/>
                <a:gd name="T5" fmla="*/ 98 h 33"/>
                <a:gd name="T6" fmla="*/ 0 w 58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" h="33">
                  <a:moveTo>
                    <a:pt x="1" y="25"/>
                  </a:moveTo>
                  <a:cubicBezTo>
                    <a:pt x="17" y="22"/>
                    <a:pt x="58" y="33"/>
                    <a:pt x="49" y="0"/>
                  </a:cubicBezTo>
                  <a:cubicBezTo>
                    <a:pt x="48" y="10"/>
                    <a:pt x="37" y="16"/>
                    <a:pt x="27" y="19"/>
                  </a:cubicBezTo>
                  <a:cubicBezTo>
                    <a:pt x="18" y="22"/>
                    <a:pt x="9" y="24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595">
              <a:extLst>
                <a:ext uri="{FF2B5EF4-FFF2-40B4-BE49-F238E27FC236}">
                  <a16:creationId xmlns:a16="http://schemas.microsoft.com/office/drawing/2014/main" id="{60246368-5B8A-DFFB-840E-9B641B417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2892425"/>
              <a:ext cx="147637" cy="93663"/>
            </a:xfrm>
            <a:custGeom>
              <a:avLst/>
              <a:gdLst>
                <a:gd name="T0" fmla="*/ 0 w 57"/>
                <a:gd name="T1" fmla="*/ 135 h 34"/>
                <a:gd name="T2" fmla="*/ 207 w 57"/>
                <a:gd name="T3" fmla="*/ 0 h 34"/>
                <a:gd name="T4" fmla="*/ 113 w 57"/>
                <a:gd name="T5" fmla="*/ 106 h 34"/>
                <a:gd name="T6" fmla="*/ 0 w 57"/>
                <a:gd name="T7" fmla="*/ 135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4">
                  <a:moveTo>
                    <a:pt x="0" y="26"/>
                  </a:moveTo>
                  <a:cubicBezTo>
                    <a:pt x="16" y="23"/>
                    <a:pt x="57" y="34"/>
                    <a:pt x="48" y="0"/>
                  </a:cubicBezTo>
                  <a:cubicBezTo>
                    <a:pt x="47" y="11"/>
                    <a:pt x="36" y="17"/>
                    <a:pt x="26" y="20"/>
                  </a:cubicBezTo>
                  <a:cubicBezTo>
                    <a:pt x="17" y="22"/>
                    <a:pt x="9" y="25"/>
                    <a:pt x="0" y="26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596">
              <a:extLst>
                <a:ext uri="{FF2B5EF4-FFF2-40B4-BE49-F238E27FC236}">
                  <a16:creationId xmlns:a16="http://schemas.microsoft.com/office/drawing/2014/main" id="{C7C73B37-3D9B-BCF2-23E0-AF65D4B23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175000"/>
              <a:ext cx="147637" cy="90488"/>
            </a:xfrm>
            <a:custGeom>
              <a:avLst/>
              <a:gdLst>
                <a:gd name="T0" fmla="*/ 0 w 57"/>
                <a:gd name="T1" fmla="*/ 128 h 33"/>
                <a:gd name="T2" fmla="*/ 207 w 57"/>
                <a:gd name="T3" fmla="*/ 0 h 33"/>
                <a:gd name="T4" fmla="*/ 113 w 57"/>
                <a:gd name="T5" fmla="*/ 98 h 33"/>
                <a:gd name="T6" fmla="*/ 0 w 57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3">
                  <a:moveTo>
                    <a:pt x="0" y="25"/>
                  </a:moveTo>
                  <a:cubicBezTo>
                    <a:pt x="16" y="22"/>
                    <a:pt x="57" y="33"/>
                    <a:pt x="48" y="0"/>
                  </a:cubicBezTo>
                  <a:cubicBezTo>
                    <a:pt x="47" y="11"/>
                    <a:pt x="36" y="16"/>
                    <a:pt x="26" y="19"/>
                  </a:cubicBezTo>
                  <a:cubicBezTo>
                    <a:pt x="17" y="22"/>
                    <a:pt x="9" y="25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597">
              <a:extLst>
                <a:ext uri="{FF2B5EF4-FFF2-40B4-BE49-F238E27FC236}">
                  <a16:creationId xmlns:a16="http://schemas.microsoft.com/office/drawing/2014/main" id="{6FED2E6F-C8C1-9FBB-AC95-77E89E992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0507" y="3319463"/>
              <a:ext cx="146050" cy="90488"/>
            </a:xfrm>
            <a:custGeom>
              <a:avLst/>
              <a:gdLst>
                <a:gd name="T0" fmla="*/ 0 w 57"/>
                <a:gd name="T1" fmla="*/ 128 h 33"/>
                <a:gd name="T2" fmla="*/ 207 w 57"/>
                <a:gd name="T3" fmla="*/ 0 h 33"/>
                <a:gd name="T4" fmla="*/ 115 w 57"/>
                <a:gd name="T5" fmla="*/ 98 h 33"/>
                <a:gd name="T6" fmla="*/ 0 w 57"/>
                <a:gd name="T7" fmla="*/ 128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3">
                  <a:moveTo>
                    <a:pt x="0" y="25"/>
                  </a:moveTo>
                  <a:cubicBezTo>
                    <a:pt x="16" y="22"/>
                    <a:pt x="57" y="33"/>
                    <a:pt x="49" y="0"/>
                  </a:cubicBezTo>
                  <a:cubicBezTo>
                    <a:pt x="47" y="11"/>
                    <a:pt x="36" y="16"/>
                    <a:pt x="27" y="19"/>
                  </a:cubicBezTo>
                  <a:cubicBezTo>
                    <a:pt x="18" y="22"/>
                    <a:pt x="9" y="25"/>
                    <a:pt x="0" y="25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98">
              <a:extLst>
                <a:ext uri="{FF2B5EF4-FFF2-40B4-BE49-F238E27FC236}">
                  <a16:creationId xmlns:a16="http://schemas.microsoft.com/office/drawing/2014/main" id="{26522010-9CAA-5E64-C748-9E65F3A24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451225"/>
              <a:ext cx="149225" cy="93663"/>
            </a:xfrm>
            <a:custGeom>
              <a:avLst/>
              <a:gdLst>
                <a:gd name="T0" fmla="*/ 5 w 58"/>
                <a:gd name="T1" fmla="*/ 135 h 34"/>
                <a:gd name="T2" fmla="*/ 207 w 58"/>
                <a:gd name="T3" fmla="*/ 0 h 34"/>
                <a:gd name="T4" fmla="*/ 115 w 58"/>
                <a:gd name="T5" fmla="*/ 106 h 34"/>
                <a:gd name="T6" fmla="*/ 0 w 58"/>
                <a:gd name="T7" fmla="*/ 135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" h="34">
                  <a:moveTo>
                    <a:pt x="1" y="26"/>
                  </a:moveTo>
                  <a:cubicBezTo>
                    <a:pt x="17" y="23"/>
                    <a:pt x="58" y="34"/>
                    <a:pt x="49" y="0"/>
                  </a:cubicBezTo>
                  <a:cubicBezTo>
                    <a:pt x="48" y="11"/>
                    <a:pt x="37" y="17"/>
                    <a:pt x="27" y="20"/>
                  </a:cubicBezTo>
                  <a:cubicBezTo>
                    <a:pt x="18" y="23"/>
                    <a:pt x="9" y="25"/>
                    <a:pt x="0" y="26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599">
              <a:extLst>
                <a:ext uri="{FF2B5EF4-FFF2-40B4-BE49-F238E27FC236}">
                  <a16:creationId xmlns:a16="http://schemas.microsoft.com/office/drawing/2014/main" id="{AE9535E4-E59F-1FF1-F96B-42190D55F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7332" y="3028950"/>
              <a:ext cx="147637" cy="96838"/>
            </a:xfrm>
            <a:custGeom>
              <a:avLst/>
              <a:gdLst>
                <a:gd name="T0" fmla="*/ 0 w 57"/>
                <a:gd name="T1" fmla="*/ 171 h 35"/>
                <a:gd name="T2" fmla="*/ 207 w 57"/>
                <a:gd name="T3" fmla="*/ 0 h 35"/>
                <a:gd name="T4" fmla="*/ 113 w 57"/>
                <a:gd name="T5" fmla="*/ 122 h 35"/>
                <a:gd name="T6" fmla="*/ 0 w 57"/>
                <a:gd name="T7" fmla="*/ 171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5">
                  <a:moveTo>
                    <a:pt x="0" y="32"/>
                  </a:moveTo>
                  <a:cubicBezTo>
                    <a:pt x="17" y="29"/>
                    <a:pt x="57" y="35"/>
                    <a:pt x="48" y="0"/>
                  </a:cubicBezTo>
                  <a:cubicBezTo>
                    <a:pt x="47" y="11"/>
                    <a:pt x="36" y="20"/>
                    <a:pt x="26" y="23"/>
                  </a:cubicBezTo>
                  <a:cubicBezTo>
                    <a:pt x="17" y="25"/>
                    <a:pt x="9" y="32"/>
                    <a:pt x="0" y="32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600">
              <a:extLst>
                <a:ext uri="{FF2B5EF4-FFF2-40B4-BE49-F238E27FC236}">
                  <a16:creationId xmlns:a16="http://schemas.microsoft.com/office/drawing/2014/main" id="{56163C0E-F52C-C8A1-443B-E752441BF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9382" y="3511550"/>
              <a:ext cx="242887" cy="49213"/>
            </a:xfrm>
            <a:custGeom>
              <a:avLst/>
              <a:gdLst>
                <a:gd name="T0" fmla="*/ 194 w 94"/>
                <a:gd name="T1" fmla="*/ 91 h 18"/>
                <a:gd name="T2" fmla="*/ 199 w 94"/>
                <a:gd name="T3" fmla="*/ 91 h 18"/>
                <a:gd name="T4" fmla="*/ 397 w 94"/>
                <a:gd name="T5" fmla="*/ 83 h 18"/>
                <a:gd name="T6" fmla="*/ 400 w 94"/>
                <a:gd name="T7" fmla="*/ 86 h 18"/>
                <a:gd name="T8" fmla="*/ 405 w 94"/>
                <a:gd name="T9" fmla="*/ 86 h 18"/>
                <a:gd name="T10" fmla="*/ 397 w 94"/>
                <a:gd name="T11" fmla="*/ 0 h 18"/>
                <a:gd name="T12" fmla="*/ 392 w 94"/>
                <a:gd name="T13" fmla="*/ 0 h 18"/>
                <a:gd name="T14" fmla="*/ 199 w 94"/>
                <a:gd name="T15" fmla="*/ 48 h 18"/>
                <a:gd name="T16" fmla="*/ 194 w 94"/>
                <a:gd name="T17" fmla="*/ 48 h 18"/>
                <a:gd name="T18" fmla="*/ 0 w 94"/>
                <a:gd name="T19" fmla="*/ 0 h 18"/>
                <a:gd name="T20" fmla="*/ 0 w 94"/>
                <a:gd name="T21" fmla="*/ 83 h 18"/>
                <a:gd name="T22" fmla="*/ 194 w 94"/>
                <a:gd name="T23" fmla="*/ 91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4" h="18">
                  <a:moveTo>
                    <a:pt x="45" y="18"/>
                  </a:moveTo>
                  <a:cubicBezTo>
                    <a:pt x="46" y="18"/>
                    <a:pt x="46" y="18"/>
                    <a:pt x="46" y="18"/>
                  </a:cubicBezTo>
                  <a:cubicBezTo>
                    <a:pt x="83" y="18"/>
                    <a:pt x="85" y="12"/>
                    <a:pt x="92" y="16"/>
                  </a:cubicBezTo>
                  <a:cubicBezTo>
                    <a:pt x="92" y="16"/>
                    <a:pt x="92" y="16"/>
                    <a:pt x="93" y="17"/>
                  </a:cubicBezTo>
                  <a:cubicBezTo>
                    <a:pt x="93" y="17"/>
                    <a:pt x="93" y="17"/>
                    <a:pt x="94" y="17"/>
                  </a:cubicBezTo>
                  <a:cubicBezTo>
                    <a:pt x="91" y="12"/>
                    <a:pt x="90" y="5"/>
                    <a:pt x="92" y="0"/>
                  </a:cubicBezTo>
                  <a:cubicBezTo>
                    <a:pt x="92" y="0"/>
                    <a:pt x="92" y="0"/>
                    <a:pt x="91" y="0"/>
                  </a:cubicBezTo>
                  <a:cubicBezTo>
                    <a:pt x="84" y="8"/>
                    <a:pt x="69" y="9"/>
                    <a:pt x="46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23" y="9"/>
                    <a:pt x="8" y="8"/>
                    <a:pt x="0" y="0"/>
                  </a:cubicBezTo>
                  <a:cubicBezTo>
                    <a:pt x="3" y="6"/>
                    <a:pt x="3" y="11"/>
                    <a:pt x="0" y="16"/>
                  </a:cubicBezTo>
                  <a:cubicBezTo>
                    <a:pt x="7" y="12"/>
                    <a:pt x="9" y="18"/>
                    <a:pt x="45" y="18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601">
              <a:extLst>
                <a:ext uri="{FF2B5EF4-FFF2-40B4-BE49-F238E27FC236}">
                  <a16:creationId xmlns:a16="http://schemas.microsoft.com/office/drawing/2014/main" id="{A14EB6AD-1F56-2ACA-3D8B-C2865FC10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387725"/>
              <a:ext cx="230187" cy="55563"/>
            </a:xfrm>
            <a:custGeom>
              <a:avLst/>
              <a:gdLst>
                <a:gd name="T0" fmla="*/ 179 w 90"/>
                <a:gd name="T1" fmla="*/ 107 h 20"/>
                <a:gd name="T2" fmla="*/ 184 w 90"/>
                <a:gd name="T3" fmla="*/ 107 h 20"/>
                <a:gd name="T4" fmla="*/ 377 w 90"/>
                <a:gd name="T5" fmla="*/ 98 h 20"/>
                <a:gd name="T6" fmla="*/ 371 w 90"/>
                <a:gd name="T7" fmla="*/ 0 h 20"/>
                <a:gd name="T8" fmla="*/ 184 w 90"/>
                <a:gd name="T9" fmla="*/ 44 h 20"/>
                <a:gd name="T10" fmla="*/ 179 w 90"/>
                <a:gd name="T11" fmla="*/ 44 h 20"/>
                <a:gd name="T12" fmla="*/ 8 w 90"/>
                <a:gd name="T13" fmla="*/ 12 h 20"/>
                <a:gd name="T14" fmla="*/ 0 w 90"/>
                <a:gd name="T15" fmla="*/ 93 h 20"/>
                <a:gd name="T16" fmla="*/ 179 w 90"/>
                <a:gd name="T17" fmla="*/ 107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" h="20">
                  <a:moveTo>
                    <a:pt x="43" y="20"/>
                  </a:moveTo>
                  <a:cubicBezTo>
                    <a:pt x="44" y="20"/>
                    <a:pt x="44" y="20"/>
                    <a:pt x="44" y="20"/>
                  </a:cubicBezTo>
                  <a:cubicBezTo>
                    <a:pt x="80" y="20"/>
                    <a:pt x="83" y="14"/>
                    <a:pt x="90" y="18"/>
                  </a:cubicBezTo>
                  <a:cubicBezTo>
                    <a:pt x="86" y="14"/>
                    <a:pt x="85" y="6"/>
                    <a:pt x="89" y="0"/>
                  </a:cubicBezTo>
                  <a:cubicBezTo>
                    <a:pt x="81" y="7"/>
                    <a:pt x="66" y="8"/>
                    <a:pt x="44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24" y="8"/>
                    <a:pt x="10" y="7"/>
                    <a:pt x="2" y="2"/>
                  </a:cubicBezTo>
                  <a:cubicBezTo>
                    <a:pt x="4" y="7"/>
                    <a:pt x="3" y="13"/>
                    <a:pt x="0" y="17"/>
                  </a:cubicBezTo>
                  <a:cubicBezTo>
                    <a:pt x="6" y="15"/>
                    <a:pt x="11" y="20"/>
                    <a:pt x="43" y="20"/>
                  </a:cubicBez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602">
              <a:extLst>
                <a:ext uri="{FF2B5EF4-FFF2-40B4-BE49-F238E27FC236}">
                  <a16:creationId xmlns:a16="http://schemas.microsoft.com/office/drawing/2014/main" id="{7DC1E7D1-30E9-28F9-9C18-7323CEEF2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732" y="3097213"/>
              <a:ext cx="236537" cy="69850"/>
            </a:xfrm>
            <a:custGeom>
              <a:avLst/>
              <a:gdLst>
                <a:gd name="T0" fmla="*/ 385 w 92"/>
                <a:gd name="T1" fmla="*/ 0 h 25"/>
                <a:gd name="T2" fmla="*/ 377 w 92"/>
                <a:gd name="T3" fmla="*/ 12 h 25"/>
                <a:gd name="T4" fmla="*/ 186 w 92"/>
                <a:gd name="T5" fmla="*/ 58 h 25"/>
                <a:gd name="T6" fmla="*/ 183 w 92"/>
                <a:gd name="T7" fmla="*/ 58 h 25"/>
                <a:gd name="T8" fmla="*/ 5 w 92"/>
                <a:gd name="T9" fmla="*/ 21 h 25"/>
                <a:gd name="T10" fmla="*/ 0 w 92"/>
                <a:gd name="T11" fmla="*/ 121 h 25"/>
                <a:gd name="T12" fmla="*/ 183 w 92"/>
                <a:gd name="T13" fmla="*/ 136 h 25"/>
                <a:gd name="T14" fmla="*/ 186 w 92"/>
                <a:gd name="T15" fmla="*/ 136 h 25"/>
                <a:gd name="T16" fmla="*/ 382 w 92"/>
                <a:gd name="T17" fmla="*/ 123 h 25"/>
                <a:gd name="T18" fmla="*/ 390 w 92"/>
                <a:gd name="T19" fmla="*/ 130 h 25"/>
                <a:gd name="T20" fmla="*/ 390 w 92"/>
                <a:gd name="T21" fmla="*/ 130 h 25"/>
                <a:gd name="T22" fmla="*/ 385 w 92"/>
                <a:gd name="T23" fmla="*/ 7 h 25"/>
                <a:gd name="T24" fmla="*/ 385 w 92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2" h="25">
                  <a:moveTo>
                    <a:pt x="91" y="0"/>
                  </a:moveTo>
                  <a:cubicBezTo>
                    <a:pt x="91" y="1"/>
                    <a:pt x="90" y="2"/>
                    <a:pt x="89" y="2"/>
                  </a:cubicBezTo>
                  <a:cubicBezTo>
                    <a:pt x="82" y="10"/>
                    <a:pt x="67" y="11"/>
                    <a:pt x="44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23" y="11"/>
                    <a:pt x="9" y="10"/>
                    <a:pt x="1" y="4"/>
                  </a:cubicBezTo>
                  <a:cubicBezTo>
                    <a:pt x="4" y="10"/>
                    <a:pt x="3" y="18"/>
                    <a:pt x="0" y="22"/>
                  </a:cubicBezTo>
                  <a:cubicBezTo>
                    <a:pt x="5" y="20"/>
                    <a:pt x="10" y="25"/>
                    <a:pt x="43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81" y="25"/>
                    <a:pt x="83" y="19"/>
                    <a:pt x="90" y="23"/>
                  </a:cubicBezTo>
                  <a:cubicBezTo>
                    <a:pt x="91" y="23"/>
                    <a:pt x="91" y="24"/>
                    <a:pt x="92" y="24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86" y="20"/>
                    <a:pt x="83" y="8"/>
                    <a:pt x="91" y="1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E9F1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603">
              <a:extLst>
                <a:ext uri="{FF2B5EF4-FFF2-40B4-BE49-F238E27FC236}">
                  <a16:creationId xmlns:a16="http://schemas.microsoft.com/office/drawing/2014/main" id="{74DE5F8D-A629-B2B4-B24B-2740D03BF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8420" y="2405063"/>
              <a:ext cx="42862" cy="69850"/>
            </a:xfrm>
            <a:custGeom>
              <a:avLst/>
              <a:gdLst>
                <a:gd name="T0" fmla="*/ 68 w 17"/>
                <a:gd name="T1" fmla="*/ 0 h 26"/>
                <a:gd name="T2" fmla="*/ 8 w 17"/>
                <a:gd name="T3" fmla="*/ 125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6">
                  <a:moveTo>
                    <a:pt x="17" y="0"/>
                  </a:moveTo>
                  <a:cubicBezTo>
                    <a:pt x="9" y="12"/>
                    <a:pt x="0" y="15"/>
                    <a:pt x="2" y="2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604">
              <a:extLst>
                <a:ext uri="{FF2B5EF4-FFF2-40B4-BE49-F238E27FC236}">
                  <a16:creationId xmlns:a16="http://schemas.microsoft.com/office/drawing/2014/main" id="{424B1B8B-108B-C451-2C60-8C008AEAA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9220" y="2357438"/>
              <a:ext cx="120650" cy="74613"/>
            </a:xfrm>
            <a:custGeom>
              <a:avLst/>
              <a:gdLst>
                <a:gd name="T0" fmla="*/ 199 w 47"/>
                <a:gd name="T1" fmla="*/ 134 h 27"/>
                <a:gd name="T2" fmla="*/ 89 w 47"/>
                <a:gd name="T3" fmla="*/ 9 h 27"/>
                <a:gd name="T4" fmla="*/ 0 w 47"/>
                <a:gd name="T5" fmla="*/ 143 h 27"/>
                <a:gd name="T6" fmla="*/ 105 w 47"/>
                <a:gd name="T7" fmla="*/ 49 h 27"/>
                <a:gd name="T8" fmla="*/ 199 w 47"/>
                <a:gd name="T9" fmla="*/ 134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27">
                  <a:moveTo>
                    <a:pt x="47" y="25"/>
                  </a:moveTo>
                  <a:cubicBezTo>
                    <a:pt x="44" y="15"/>
                    <a:pt x="27" y="0"/>
                    <a:pt x="21" y="2"/>
                  </a:cubicBezTo>
                  <a:cubicBezTo>
                    <a:pt x="15" y="5"/>
                    <a:pt x="7" y="18"/>
                    <a:pt x="0" y="27"/>
                  </a:cubicBezTo>
                  <a:cubicBezTo>
                    <a:pt x="11" y="20"/>
                    <a:pt x="18" y="8"/>
                    <a:pt x="25" y="9"/>
                  </a:cubicBezTo>
                  <a:cubicBezTo>
                    <a:pt x="31" y="10"/>
                    <a:pt x="44" y="19"/>
                    <a:pt x="47" y="25"/>
                  </a:cubicBezTo>
                  <a:close/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605">
              <a:extLst>
                <a:ext uri="{FF2B5EF4-FFF2-40B4-BE49-F238E27FC236}">
                  <a16:creationId xmlns:a16="http://schemas.microsoft.com/office/drawing/2014/main" id="{E1BB5D22-C33E-1A93-7AAB-B9CDA9A6E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2311400"/>
              <a:ext cx="431800" cy="407988"/>
            </a:xfrm>
            <a:custGeom>
              <a:avLst/>
              <a:gdLst>
                <a:gd name="T0" fmla="*/ 356 w 168"/>
                <a:gd name="T1" fmla="*/ 678 h 149"/>
                <a:gd name="T2" fmla="*/ 550 w 168"/>
                <a:gd name="T3" fmla="*/ 759 h 149"/>
                <a:gd name="T4" fmla="*/ 699 w 168"/>
                <a:gd name="T5" fmla="*/ 221 h 149"/>
                <a:gd name="T6" fmla="*/ 699 w 168"/>
                <a:gd name="T7" fmla="*/ 78 h 149"/>
                <a:gd name="T8" fmla="*/ 664 w 168"/>
                <a:gd name="T9" fmla="*/ 98 h 149"/>
                <a:gd name="T10" fmla="*/ 623 w 168"/>
                <a:gd name="T11" fmla="*/ 176 h 149"/>
                <a:gd name="T12" fmla="*/ 541 w 168"/>
                <a:gd name="T13" fmla="*/ 48 h 149"/>
                <a:gd name="T14" fmla="*/ 356 w 168"/>
                <a:gd name="T15" fmla="*/ 140 h 149"/>
                <a:gd name="T16" fmla="*/ 356 w 168"/>
                <a:gd name="T17" fmla="*/ 140 h 149"/>
                <a:gd name="T18" fmla="*/ 173 w 168"/>
                <a:gd name="T19" fmla="*/ 48 h 149"/>
                <a:gd name="T20" fmla="*/ 89 w 168"/>
                <a:gd name="T21" fmla="*/ 176 h 149"/>
                <a:gd name="T22" fmla="*/ 50 w 168"/>
                <a:gd name="T23" fmla="*/ 98 h 149"/>
                <a:gd name="T24" fmla="*/ 13 w 168"/>
                <a:gd name="T25" fmla="*/ 78 h 149"/>
                <a:gd name="T26" fmla="*/ 13 w 168"/>
                <a:gd name="T27" fmla="*/ 221 h 149"/>
                <a:gd name="T28" fmla="*/ 162 w 168"/>
                <a:gd name="T29" fmla="*/ 759 h 149"/>
                <a:gd name="T30" fmla="*/ 356 w 168"/>
                <a:gd name="T31" fmla="*/ 678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" h="149">
                  <a:moveTo>
                    <a:pt x="84" y="132"/>
                  </a:moveTo>
                  <a:cubicBezTo>
                    <a:pt x="95" y="132"/>
                    <a:pt x="113" y="147"/>
                    <a:pt x="130" y="148"/>
                  </a:cubicBezTo>
                  <a:cubicBezTo>
                    <a:pt x="147" y="149"/>
                    <a:pt x="159" y="65"/>
                    <a:pt x="165" y="43"/>
                  </a:cubicBezTo>
                  <a:cubicBezTo>
                    <a:pt x="168" y="30"/>
                    <a:pt x="167" y="22"/>
                    <a:pt x="165" y="15"/>
                  </a:cubicBezTo>
                  <a:cubicBezTo>
                    <a:pt x="164" y="10"/>
                    <a:pt x="159" y="6"/>
                    <a:pt x="156" y="19"/>
                  </a:cubicBezTo>
                  <a:cubicBezTo>
                    <a:pt x="154" y="29"/>
                    <a:pt x="150" y="38"/>
                    <a:pt x="147" y="34"/>
                  </a:cubicBezTo>
                  <a:cubicBezTo>
                    <a:pt x="147" y="34"/>
                    <a:pt x="136" y="15"/>
                    <a:pt x="127" y="9"/>
                  </a:cubicBezTo>
                  <a:cubicBezTo>
                    <a:pt x="113" y="0"/>
                    <a:pt x="97" y="27"/>
                    <a:pt x="84" y="27"/>
                  </a:cubicBezTo>
                  <a:cubicBezTo>
                    <a:pt x="84" y="27"/>
                    <a:pt x="84" y="27"/>
                    <a:pt x="84" y="27"/>
                  </a:cubicBezTo>
                  <a:cubicBezTo>
                    <a:pt x="71" y="27"/>
                    <a:pt x="55" y="0"/>
                    <a:pt x="41" y="9"/>
                  </a:cubicBezTo>
                  <a:cubicBezTo>
                    <a:pt x="32" y="15"/>
                    <a:pt x="21" y="34"/>
                    <a:pt x="21" y="34"/>
                  </a:cubicBezTo>
                  <a:cubicBezTo>
                    <a:pt x="18" y="38"/>
                    <a:pt x="14" y="29"/>
                    <a:pt x="12" y="19"/>
                  </a:cubicBezTo>
                  <a:cubicBezTo>
                    <a:pt x="9" y="6"/>
                    <a:pt x="4" y="10"/>
                    <a:pt x="3" y="15"/>
                  </a:cubicBezTo>
                  <a:cubicBezTo>
                    <a:pt x="1" y="22"/>
                    <a:pt x="0" y="30"/>
                    <a:pt x="3" y="43"/>
                  </a:cubicBezTo>
                  <a:cubicBezTo>
                    <a:pt x="9" y="65"/>
                    <a:pt x="21" y="149"/>
                    <a:pt x="38" y="148"/>
                  </a:cubicBezTo>
                  <a:cubicBezTo>
                    <a:pt x="55" y="147"/>
                    <a:pt x="73" y="132"/>
                    <a:pt x="84" y="132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606">
              <a:extLst>
                <a:ext uri="{FF2B5EF4-FFF2-40B4-BE49-F238E27FC236}">
                  <a16:creationId xmlns:a16="http://schemas.microsoft.com/office/drawing/2014/main" id="{27940C79-EF0B-CC6E-B93A-85E8F7AC1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0370" y="2405063"/>
              <a:ext cx="42862" cy="69850"/>
            </a:xfrm>
            <a:custGeom>
              <a:avLst/>
              <a:gdLst>
                <a:gd name="T0" fmla="*/ 0 w 17"/>
                <a:gd name="T1" fmla="*/ 0 h 26"/>
                <a:gd name="T2" fmla="*/ 60 w 17"/>
                <a:gd name="T3" fmla="*/ 125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6">
                  <a:moveTo>
                    <a:pt x="0" y="0"/>
                  </a:moveTo>
                  <a:cubicBezTo>
                    <a:pt x="8" y="12"/>
                    <a:pt x="17" y="15"/>
                    <a:pt x="15" y="2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607">
              <a:extLst>
                <a:ext uri="{FF2B5EF4-FFF2-40B4-BE49-F238E27FC236}">
                  <a16:creationId xmlns:a16="http://schemas.microsoft.com/office/drawing/2014/main" id="{9DC70399-CE3A-ABE7-BA8D-755BB0589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4320" y="2357438"/>
              <a:ext cx="138112" cy="323850"/>
            </a:xfrm>
            <a:custGeom>
              <a:avLst/>
              <a:gdLst>
                <a:gd name="T0" fmla="*/ 26 w 54"/>
                <a:gd name="T1" fmla="*/ 467 h 118"/>
                <a:gd name="T2" fmla="*/ 50 w 54"/>
                <a:gd name="T3" fmla="*/ 192 h 118"/>
                <a:gd name="T4" fmla="*/ 124 w 54"/>
                <a:gd name="T5" fmla="*/ 50 h 118"/>
                <a:gd name="T6" fmla="*/ 226 w 54"/>
                <a:gd name="T7" fmla="*/ 140 h 118"/>
                <a:gd name="T8" fmla="*/ 137 w 54"/>
                <a:gd name="T9" fmla="*/ 9 h 118"/>
                <a:gd name="T10" fmla="*/ 29 w 54"/>
                <a:gd name="T11" fmla="*/ 128 h 118"/>
                <a:gd name="T12" fmla="*/ 8 w 54"/>
                <a:gd name="T13" fmla="*/ 475 h 118"/>
                <a:gd name="T14" fmla="*/ 114 w 54"/>
                <a:gd name="T15" fmla="*/ 610 h 118"/>
                <a:gd name="T16" fmla="*/ 26 w 54"/>
                <a:gd name="T17" fmla="*/ 467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118">
                  <a:moveTo>
                    <a:pt x="6" y="90"/>
                  </a:moveTo>
                  <a:cubicBezTo>
                    <a:pt x="5" y="80"/>
                    <a:pt x="10" y="51"/>
                    <a:pt x="12" y="37"/>
                  </a:cubicBezTo>
                  <a:cubicBezTo>
                    <a:pt x="14" y="23"/>
                    <a:pt x="23" y="12"/>
                    <a:pt x="30" y="10"/>
                  </a:cubicBezTo>
                  <a:cubicBezTo>
                    <a:pt x="37" y="7"/>
                    <a:pt x="46" y="19"/>
                    <a:pt x="54" y="27"/>
                  </a:cubicBezTo>
                  <a:cubicBezTo>
                    <a:pt x="47" y="18"/>
                    <a:pt x="39" y="5"/>
                    <a:pt x="33" y="2"/>
                  </a:cubicBezTo>
                  <a:cubicBezTo>
                    <a:pt x="27" y="0"/>
                    <a:pt x="10" y="15"/>
                    <a:pt x="7" y="25"/>
                  </a:cubicBezTo>
                  <a:cubicBezTo>
                    <a:pt x="3" y="33"/>
                    <a:pt x="0" y="69"/>
                    <a:pt x="2" y="92"/>
                  </a:cubicBezTo>
                  <a:cubicBezTo>
                    <a:pt x="2" y="111"/>
                    <a:pt x="21" y="115"/>
                    <a:pt x="27" y="118"/>
                  </a:cubicBezTo>
                  <a:cubicBezTo>
                    <a:pt x="20" y="116"/>
                    <a:pt x="6" y="100"/>
                    <a:pt x="6" y="90"/>
                  </a:cubicBezTo>
                  <a:close/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608">
              <a:extLst>
                <a:ext uri="{FF2B5EF4-FFF2-40B4-BE49-F238E27FC236}">
                  <a16:creationId xmlns:a16="http://schemas.microsoft.com/office/drawing/2014/main" id="{88898B2B-E3FD-0789-F936-797377263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7832" y="2354263"/>
              <a:ext cx="28575" cy="80963"/>
            </a:xfrm>
            <a:custGeom>
              <a:avLst/>
              <a:gdLst>
                <a:gd name="T0" fmla="*/ 34 w 11"/>
                <a:gd name="T1" fmla="*/ 0 h 29"/>
                <a:gd name="T2" fmla="*/ 41 w 11"/>
                <a:gd name="T3" fmla="*/ 123 h 29"/>
                <a:gd name="T4" fmla="*/ 29 w 11"/>
                <a:gd name="T5" fmla="*/ 158 h 29"/>
                <a:gd name="T6" fmla="*/ 0 w 11"/>
                <a:gd name="T7" fmla="*/ 114 h 29"/>
                <a:gd name="T8" fmla="*/ 29 w 11"/>
                <a:gd name="T9" fmla="*/ 7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9">
                  <a:moveTo>
                    <a:pt x="8" y="0"/>
                  </a:moveTo>
                  <a:cubicBezTo>
                    <a:pt x="11" y="6"/>
                    <a:pt x="10" y="16"/>
                    <a:pt x="9" y="23"/>
                  </a:cubicBezTo>
                  <a:cubicBezTo>
                    <a:pt x="9" y="24"/>
                    <a:pt x="8" y="29"/>
                    <a:pt x="7" y="29"/>
                  </a:cubicBezTo>
                  <a:cubicBezTo>
                    <a:pt x="5" y="29"/>
                    <a:pt x="1" y="23"/>
                    <a:pt x="0" y="21"/>
                  </a:cubicBezTo>
                  <a:cubicBezTo>
                    <a:pt x="6" y="17"/>
                    <a:pt x="5" y="8"/>
                    <a:pt x="7" y="1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609">
              <a:extLst>
                <a:ext uri="{FF2B5EF4-FFF2-40B4-BE49-F238E27FC236}">
                  <a16:creationId xmlns:a16="http://schemas.microsoft.com/office/drawing/2014/main" id="{D5B8A4AB-7AC1-83E3-2723-6913CE218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70007" y="2360613"/>
              <a:ext cx="28575" cy="68263"/>
            </a:xfrm>
            <a:custGeom>
              <a:avLst/>
              <a:gdLst>
                <a:gd name="T0" fmla="*/ 8 w 11"/>
                <a:gd name="T1" fmla="*/ 0 h 25"/>
                <a:gd name="T2" fmla="*/ 29 w 11"/>
                <a:gd name="T3" fmla="*/ 77 h 25"/>
                <a:gd name="T4" fmla="*/ 8 w 11"/>
                <a:gd name="T5" fmla="*/ 127 h 25"/>
                <a:gd name="T6" fmla="*/ 8 w 11"/>
                <a:gd name="T7" fmla="*/ 21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5">
                  <a:moveTo>
                    <a:pt x="2" y="0"/>
                  </a:moveTo>
                  <a:cubicBezTo>
                    <a:pt x="3" y="5"/>
                    <a:pt x="4" y="10"/>
                    <a:pt x="7" y="15"/>
                  </a:cubicBezTo>
                  <a:cubicBezTo>
                    <a:pt x="11" y="22"/>
                    <a:pt x="7" y="21"/>
                    <a:pt x="2" y="25"/>
                  </a:cubicBezTo>
                  <a:cubicBezTo>
                    <a:pt x="3" y="18"/>
                    <a:pt x="0" y="10"/>
                    <a:pt x="2" y="4"/>
                  </a:cubicBezTo>
                </a:path>
              </a:pathLst>
            </a:custGeom>
            <a:solidFill>
              <a:srgbClr val="81B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610">
              <a:extLst>
                <a:ext uri="{FF2B5EF4-FFF2-40B4-BE49-F238E27FC236}">
                  <a16:creationId xmlns:a16="http://schemas.microsoft.com/office/drawing/2014/main" id="{937BC1F4-8518-A7FA-C574-F6773F715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1120" y="2451100"/>
              <a:ext cx="138112" cy="254000"/>
            </a:xfrm>
            <a:custGeom>
              <a:avLst/>
              <a:gdLst>
                <a:gd name="T0" fmla="*/ 39 w 54"/>
                <a:gd name="T1" fmla="*/ 0 h 93"/>
                <a:gd name="T2" fmla="*/ 26 w 54"/>
                <a:gd name="T3" fmla="*/ 122 h 93"/>
                <a:gd name="T4" fmla="*/ 63 w 54"/>
                <a:gd name="T5" fmla="*/ 301 h 93"/>
                <a:gd name="T6" fmla="*/ 102 w 54"/>
                <a:gd name="T7" fmla="*/ 439 h 93"/>
                <a:gd name="T8" fmla="*/ 226 w 54"/>
                <a:gd name="T9" fmla="*/ 403 h 93"/>
                <a:gd name="T10" fmla="*/ 131 w 54"/>
                <a:gd name="T11" fmla="*/ 387 h 93"/>
                <a:gd name="T12" fmla="*/ 68 w 54"/>
                <a:gd name="T13" fmla="*/ 255 h 93"/>
                <a:gd name="T14" fmla="*/ 34 w 54"/>
                <a:gd name="T15" fmla="*/ 107 h 93"/>
                <a:gd name="T16" fmla="*/ 39 w 54"/>
                <a:gd name="T17" fmla="*/ 0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" h="93">
                  <a:moveTo>
                    <a:pt x="9" y="0"/>
                  </a:moveTo>
                  <a:cubicBezTo>
                    <a:pt x="0" y="3"/>
                    <a:pt x="5" y="18"/>
                    <a:pt x="6" y="24"/>
                  </a:cubicBezTo>
                  <a:cubicBezTo>
                    <a:pt x="8" y="36"/>
                    <a:pt x="13" y="48"/>
                    <a:pt x="15" y="59"/>
                  </a:cubicBezTo>
                  <a:cubicBezTo>
                    <a:pt x="17" y="67"/>
                    <a:pt x="18" y="80"/>
                    <a:pt x="24" y="86"/>
                  </a:cubicBezTo>
                  <a:cubicBezTo>
                    <a:pt x="32" y="93"/>
                    <a:pt x="46" y="82"/>
                    <a:pt x="54" y="79"/>
                  </a:cubicBezTo>
                  <a:cubicBezTo>
                    <a:pt x="46" y="82"/>
                    <a:pt x="36" y="82"/>
                    <a:pt x="31" y="76"/>
                  </a:cubicBezTo>
                  <a:cubicBezTo>
                    <a:pt x="23" y="67"/>
                    <a:pt x="18" y="60"/>
                    <a:pt x="16" y="50"/>
                  </a:cubicBezTo>
                  <a:cubicBezTo>
                    <a:pt x="13" y="40"/>
                    <a:pt x="10" y="32"/>
                    <a:pt x="8" y="21"/>
                  </a:cubicBezTo>
                  <a:cubicBezTo>
                    <a:pt x="7" y="17"/>
                    <a:pt x="4" y="3"/>
                    <a:pt x="9" y="0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611">
              <a:extLst>
                <a:ext uri="{FF2B5EF4-FFF2-40B4-BE49-F238E27FC236}">
                  <a16:creationId xmlns:a16="http://schemas.microsoft.com/office/drawing/2014/main" id="{E6B10EDD-8003-9EF3-9907-39C2EDEC2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90657" y="2354263"/>
              <a:ext cx="147637" cy="198438"/>
            </a:xfrm>
            <a:custGeom>
              <a:avLst/>
              <a:gdLst>
                <a:gd name="T0" fmla="*/ 0 w 57"/>
                <a:gd name="T1" fmla="*/ 0 h 72"/>
                <a:gd name="T2" fmla="*/ 96 w 57"/>
                <a:gd name="T3" fmla="*/ 127 h 72"/>
                <a:gd name="T4" fmla="*/ 117 w 57"/>
                <a:gd name="T5" fmla="*/ 247 h 72"/>
                <a:gd name="T6" fmla="*/ 126 w 57"/>
                <a:gd name="T7" fmla="*/ 319 h 72"/>
                <a:gd name="T8" fmla="*/ 131 w 57"/>
                <a:gd name="T9" fmla="*/ 377 h 72"/>
                <a:gd name="T10" fmla="*/ 139 w 57"/>
                <a:gd name="T11" fmla="*/ 250 h 72"/>
                <a:gd name="T12" fmla="*/ 152 w 57"/>
                <a:gd name="T13" fmla="*/ 148 h 72"/>
                <a:gd name="T14" fmla="*/ 248 w 57"/>
                <a:gd name="T15" fmla="*/ 9 h 72"/>
                <a:gd name="T16" fmla="*/ 207 w 57"/>
                <a:gd name="T17" fmla="*/ 42 h 72"/>
                <a:gd name="T18" fmla="*/ 165 w 57"/>
                <a:gd name="T19" fmla="*/ 73 h 72"/>
                <a:gd name="T20" fmla="*/ 96 w 57"/>
                <a:gd name="T21" fmla="*/ 73 h 72"/>
                <a:gd name="T22" fmla="*/ 5 w 57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9" y="5"/>
                    <a:pt x="17" y="15"/>
                    <a:pt x="22" y="24"/>
                  </a:cubicBezTo>
                  <a:cubicBezTo>
                    <a:pt x="26" y="31"/>
                    <a:pt x="26" y="40"/>
                    <a:pt x="27" y="47"/>
                  </a:cubicBezTo>
                  <a:cubicBezTo>
                    <a:pt x="28" y="52"/>
                    <a:pt x="29" y="57"/>
                    <a:pt x="29" y="61"/>
                  </a:cubicBezTo>
                  <a:cubicBezTo>
                    <a:pt x="29" y="64"/>
                    <a:pt x="28" y="71"/>
                    <a:pt x="30" y="72"/>
                  </a:cubicBezTo>
                  <a:cubicBezTo>
                    <a:pt x="31" y="65"/>
                    <a:pt x="32" y="54"/>
                    <a:pt x="32" y="48"/>
                  </a:cubicBezTo>
                  <a:cubicBezTo>
                    <a:pt x="32" y="41"/>
                    <a:pt x="33" y="34"/>
                    <a:pt x="35" y="28"/>
                  </a:cubicBezTo>
                  <a:cubicBezTo>
                    <a:pt x="39" y="17"/>
                    <a:pt x="51" y="10"/>
                    <a:pt x="57" y="2"/>
                  </a:cubicBezTo>
                  <a:cubicBezTo>
                    <a:pt x="54" y="3"/>
                    <a:pt x="50" y="6"/>
                    <a:pt x="48" y="8"/>
                  </a:cubicBezTo>
                  <a:cubicBezTo>
                    <a:pt x="44" y="11"/>
                    <a:pt x="42" y="13"/>
                    <a:pt x="38" y="14"/>
                  </a:cubicBezTo>
                  <a:cubicBezTo>
                    <a:pt x="32" y="17"/>
                    <a:pt x="27" y="19"/>
                    <a:pt x="22" y="14"/>
                  </a:cubicBezTo>
                  <a:cubicBezTo>
                    <a:pt x="15" y="9"/>
                    <a:pt x="9" y="1"/>
                    <a:pt x="1" y="0"/>
                  </a:cubicBezTo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623">
              <a:extLst>
                <a:ext uri="{FF2B5EF4-FFF2-40B4-BE49-F238E27FC236}">
                  <a16:creationId xmlns:a16="http://schemas.microsoft.com/office/drawing/2014/main" id="{D352168B-1F80-B948-432E-2294194C9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8107" y="3568700"/>
              <a:ext cx="223837" cy="38100"/>
            </a:xfrm>
            <a:custGeom>
              <a:avLst/>
              <a:gdLst>
                <a:gd name="T0" fmla="*/ 0 w 87"/>
                <a:gd name="T1" fmla="*/ 70 h 14"/>
                <a:gd name="T2" fmla="*/ 115 w 87"/>
                <a:gd name="T3" fmla="*/ 15 h 14"/>
                <a:gd name="T4" fmla="*/ 371 w 87"/>
                <a:gd name="T5" fmla="*/ 26 h 14"/>
                <a:gd name="T6" fmla="*/ 0 w 87"/>
                <a:gd name="T7" fmla="*/ 7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7" h="14">
                  <a:moveTo>
                    <a:pt x="0" y="14"/>
                  </a:moveTo>
                  <a:cubicBezTo>
                    <a:pt x="2" y="0"/>
                    <a:pt x="9" y="1"/>
                    <a:pt x="27" y="3"/>
                  </a:cubicBezTo>
                  <a:cubicBezTo>
                    <a:pt x="45" y="5"/>
                    <a:pt x="74" y="7"/>
                    <a:pt x="87" y="5"/>
                  </a:cubicBezTo>
                  <a:cubicBezTo>
                    <a:pt x="67" y="8"/>
                    <a:pt x="2" y="8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643">
              <a:extLst>
                <a:ext uri="{FF2B5EF4-FFF2-40B4-BE49-F238E27FC236}">
                  <a16:creationId xmlns:a16="http://schemas.microsoft.com/office/drawing/2014/main" id="{0B0CED0B-381C-9DBA-86F5-8247B53AA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2070" y="3108325"/>
              <a:ext cx="39687" cy="22225"/>
            </a:xfrm>
            <a:custGeom>
              <a:avLst/>
              <a:gdLst>
                <a:gd name="T0" fmla="*/ 0 w 15"/>
                <a:gd name="T1" fmla="*/ 44 h 8"/>
                <a:gd name="T2" fmla="*/ 70 w 15"/>
                <a:gd name="T3" fmla="*/ 28 h 8"/>
                <a:gd name="T4" fmla="*/ 13 w 15"/>
                <a:gd name="T5" fmla="*/ 28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">
                  <a:moveTo>
                    <a:pt x="0" y="8"/>
                  </a:moveTo>
                  <a:cubicBezTo>
                    <a:pt x="2" y="3"/>
                    <a:pt x="11" y="0"/>
                    <a:pt x="15" y="5"/>
                  </a:cubicBezTo>
                  <a:cubicBezTo>
                    <a:pt x="11" y="4"/>
                    <a:pt x="7" y="6"/>
                    <a:pt x="3" y="5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644">
              <a:extLst>
                <a:ext uri="{FF2B5EF4-FFF2-40B4-BE49-F238E27FC236}">
                  <a16:creationId xmlns:a16="http://schemas.microsoft.com/office/drawing/2014/main" id="{BF150AAC-A3F3-831E-77B5-A2221F342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5407" y="2957513"/>
              <a:ext cx="23812" cy="38100"/>
            </a:xfrm>
            <a:custGeom>
              <a:avLst/>
              <a:gdLst>
                <a:gd name="T0" fmla="*/ 42 w 9"/>
                <a:gd name="T1" fmla="*/ 0 h 14"/>
                <a:gd name="T2" fmla="*/ 13 w 9"/>
                <a:gd name="T3" fmla="*/ 70 h 14"/>
                <a:gd name="T4" fmla="*/ 42 w 9"/>
                <a:gd name="T5" fmla="*/ 9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4">
                  <a:moveTo>
                    <a:pt x="9" y="0"/>
                  </a:moveTo>
                  <a:cubicBezTo>
                    <a:pt x="8" y="5"/>
                    <a:pt x="0" y="8"/>
                    <a:pt x="3" y="14"/>
                  </a:cubicBezTo>
                  <a:cubicBezTo>
                    <a:pt x="4" y="10"/>
                    <a:pt x="8" y="6"/>
                    <a:pt x="9" y="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645">
              <a:extLst>
                <a:ext uri="{FF2B5EF4-FFF2-40B4-BE49-F238E27FC236}">
                  <a16:creationId xmlns:a16="http://schemas.microsoft.com/office/drawing/2014/main" id="{2ABA6588-521D-7521-1923-BB479C310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3820" y="2806700"/>
              <a:ext cx="30162" cy="44450"/>
            </a:xfrm>
            <a:custGeom>
              <a:avLst/>
              <a:gdLst>
                <a:gd name="T0" fmla="*/ 13 w 12"/>
                <a:gd name="T1" fmla="*/ 0 h 16"/>
                <a:gd name="T2" fmla="*/ 48 w 12"/>
                <a:gd name="T3" fmla="*/ 86 h 16"/>
                <a:gd name="T4" fmla="*/ 13 w 12"/>
                <a:gd name="T5" fmla="*/ 1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6">
                  <a:moveTo>
                    <a:pt x="3" y="0"/>
                  </a:moveTo>
                  <a:cubicBezTo>
                    <a:pt x="0" y="8"/>
                    <a:pt x="5" y="13"/>
                    <a:pt x="12" y="16"/>
                  </a:cubicBezTo>
                  <a:cubicBezTo>
                    <a:pt x="7" y="11"/>
                    <a:pt x="4" y="9"/>
                    <a:pt x="3" y="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648">
              <a:extLst>
                <a:ext uri="{FF2B5EF4-FFF2-40B4-BE49-F238E27FC236}">
                  <a16:creationId xmlns:a16="http://schemas.microsoft.com/office/drawing/2014/main" id="{E31ED94C-2B3E-A332-187F-E22B22660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3682" y="2735263"/>
              <a:ext cx="6350" cy="33338"/>
            </a:xfrm>
            <a:custGeom>
              <a:avLst/>
              <a:gdLst>
                <a:gd name="T0" fmla="*/ 7 w 3"/>
                <a:gd name="T1" fmla="*/ 0 h 12"/>
                <a:gd name="T2" fmla="*/ 0 w 3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2">
                  <a:moveTo>
                    <a:pt x="3" y="0"/>
                  </a:moveTo>
                  <a:cubicBezTo>
                    <a:pt x="0" y="4"/>
                    <a:pt x="0" y="8"/>
                    <a:pt x="0" y="12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649">
              <a:extLst>
                <a:ext uri="{FF2B5EF4-FFF2-40B4-BE49-F238E27FC236}">
                  <a16:creationId xmlns:a16="http://schemas.microsoft.com/office/drawing/2014/main" id="{429A909D-717A-73DC-B923-D034980407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1445" y="2757488"/>
              <a:ext cx="52387" cy="11113"/>
            </a:xfrm>
            <a:custGeom>
              <a:avLst/>
              <a:gdLst>
                <a:gd name="T0" fmla="*/ 0 w 20"/>
                <a:gd name="T1" fmla="*/ 16 h 4"/>
                <a:gd name="T2" fmla="*/ 89 w 20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">
                  <a:moveTo>
                    <a:pt x="0" y="3"/>
                  </a:moveTo>
                  <a:cubicBezTo>
                    <a:pt x="6" y="0"/>
                    <a:pt x="14" y="2"/>
                    <a:pt x="20" y="4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651">
              <a:extLst>
                <a:ext uri="{FF2B5EF4-FFF2-40B4-BE49-F238E27FC236}">
                  <a16:creationId xmlns:a16="http://schemas.microsoft.com/office/drawing/2014/main" id="{E95C9B2D-0ED1-5C94-3DAF-71592AE0C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5395" y="2873375"/>
              <a:ext cx="38100" cy="26988"/>
            </a:xfrm>
            <a:custGeom>
              <a:avLst/>
              <a:gdLst>
                <a:gd name="T0" fmla="*/ 0 w 15"/>
                <a:gd name="T1" fmla="*/ 41 h 10"/>
                <a:gd name="T2" fmla="*/ 61 w 15"/>
                <a:gd name="T3" fmla="*/ 0 h 10"/>
                <a:gd name="T4" fmla="*/ 0 w 15"/>
                <a:gd name="T5" fmla="*/ 41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0">
                  <a:moveTo>
                    <a:pt x="0" y="8"/>
                  </a:moveTo>
                  <a:cubicBezTo>
                    <a:pt x="7" y="8"/>
                    <a:pt x="13" y="6"/>
                    <a:pt x="15" y="0"/>
                  </a:cubicBezTo>
                  <a:cubicBezTo>
                    <a:pt x="14" y="7"/>
                    <a:pt x="10" y="10"/>
                    <a:pt x="0" y="8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652">
              <a:extLst>
                <a:ext uri="{FF2B5EF4-FFF2-40B4-BE49-F238E27FC236}">
                  <a16:creationId xmlns:a16="http://schemas.microsoft.com/office/drawing/2014/main" id="{DDBD94A9-5DE3-95A1-52B8-F84618B2F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5395" y="3046413"/>
              <a:ext cx="20637" cy="42863"/>
            </a:xfrm>
            <a:custGeom>
              <a:avLst/>
              <a:gdLst>
                <a:gd name="T0" fmla="*/ 0 w 8"/>
                <a:gd name="T1" fmla="*/ 0 h 16"/>
                <a:gd name="T2" fmla="*/ 34 w 8"/>
                <a:gd name="T3" fmla="*/ 78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6">
                  <a:moveTo>
                    <a:pt x="0" y="0"/>
                  </a:moveTo>
                  <a:cubicBezTo>
                    <a:pt x="1" y="8"/>
                    <a:pt x="3" y="11"/>
                    <a:pt x="8" y="16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655">
              <a:extLst>
                <a:ext uri="{FF2B5EF4-FFF2-40B4-BE49-F238E27FC236}">
                  <a16:creationId xmlns:a16="http://schemas.microsoft.com/office/drawing/2014/main" id="{018E0BE5-9499-2B8F-168B-0AAD3182C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4970" y="2982913"/>
              <a:ext cx="22225" cy="33338"/>
            </a:xfrm>
            <a:custGeom>
              <a:avLst/>
              <a:gdLst>
                <a:gd name="T0" fmla="*/ 14 w 9"/>
                <a:gd name="T1" fmla="*/ 0 h 12"/>
                <a:gd name="T2" fmla="*/ 34 w 9"/>
                <a:gd name="T3" fmla="*/ 65 h 12"/>
                <a:gd name="T4" fmla="*/ 14 w 9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2">
                  <a:moveTo>
                    <a:pt x="4" y="0"/>
                  </a:moveTo>
                  <a:cubicBezTo>
                    <a:pt x="0" y="3"/>
                    <a:pt x="1" y="10"/>
                    <a:pt x="9" y="12"/>
                  </a:cubicBezTo>
                  <a:cubicBezTo>
                    <a:pt x="4" y="10"/>
                    <a:pt x="3" y="4"/>
                    <a:pt x="4" y="0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657">
              <a:extLst>
                <a:ext uri="{FF2B5EF4-FFF2-40B4-BE49-F238E27FC236}">
                  <a16:creationId xmlns:a16="http://schemas.microsoft.com/office/drawing/2014/main" id="{0F846D17-8FDC-1625-8AC2-C3C6FFD93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6245" y="2744788"/>
              <a:ext cx="38100" cy="30163"/>
            </a:xfrm>
            <a:custGeom>
              <a:avLst/>
              <a:gdLst>
                <a:gd name="T0" fmla="*/ 61 w 15"/>
                <a:gd name="T1" fmla="*/ 9 h 11"/>
                <a:gd name="T2" fmla="*/ 0 w 15"/>
                <a:gd name="T3" fmla="*/ 57 h 11"/>
                <a:gd name="T4" fmla="*/ 61 w 15"/>
                <a:gd name="T5" fmla="*/ 9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1">
                  <a:moveTo>
                    <a:pt x="15" y="2"/>
                  </a:moveTo>
                  <a:cubicBezTo>
                    <a:pt x="10" y="2"/>
                    <a:pt x="2" y="0"/>
                    <a:pt x="0" y="11"/>
                  </a:cubicBezTo>
                  <a:cubicBezTo>
                    <a:pt x="2" y="8"/>
                    <a:pt x="7" y="2"/>
                    <a:pt x="15" y="2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658">
              <a:extLst>
                <a:ext uri="{FF2B5EF4-FFF2-40B4-BE49-F238E27FC236}">
                  <a16:creationId xmlns:a16="http://schemas.microsoft.com/office/drawing/2014/main" id="{CDBA88C4-5A1B-9A0D-EA0B-E42F95F16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1170" y="3048000"/>
              <a:ext cx="15875" cy="33338"/>
            </a:xfrm>
            <a:custGeom>
              <a:avLst/>
              <a:gdLst>
                <a:gd name="T0" fmla="*/ 22 w 6"/>
                <a:gd name="T1" fmla="*/ 65 h 12"/>
                <a:gd name="T2" fmla="*/ 28 w 6"/>
                <a:gd name="T3" fmla="*/ 0 h 12"/>
                <a:gd name="T4" fmla="*/ 22 w 6"/>
                <a:gd name="T5" fmla="*/ 65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2">
                  <a:moveTo>
                    <a:pt x="5" y="12"/>
                  </a:moveTo>
                  <a:cubicBezTo>
                    <a:pt x="3" y="8"/>
                    <a:pt x="0" y="2"/>
                    <a:pt x="6" y="0"/>
                  </a:cubicBezTo>
                  <a:cubicBezTo>
                    <a:pt x="3" y="2"/>
                    <a:pt x="4" y="9"/>
                    <a:pt x="5" y="12"/>
                  </a:cubicBezTo>
                  <a:close/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671">
              <a:extLst>
                <a:ext uri="{FF2B5EF4-FFF2-40B4-BE49-F238E27FC236}">
                  <a16:creationId xmlns:a16="http://schemas.microsoft.com/office/drawing/2014/main" id="{15136531-5A54-590D-7744-E3CC803CE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8320" y="2927350"/>
              <a:ext cx="15875" cy="28575"/>
            </a:xfrm>
            <a:custGeom>
              <a:avLst/>
              <a:gdLst>
                <a:gd name="T0" fmla="*/ 5 w 6"/>
                <a:gd name="T1" fmla="*/ 7 h 10"/>
                <a:gd name="T2" fmla="*/ 28 w 6"/>
                <a:gd name="T3" fmla="*/ 58 h 10"/>
                <a:gd name="T4" fmla="*/ 8 w 6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0">
                  <a:moveTo>
                    <a:pt x="1" y="1"/>
                  </a:moveTo>
                  <a:cubicBezTo>
                    <a:pt x="0" y="5"/>
                    <a:pt x="2" y="9"/>
                    <a:pt x="6" y="10"/>
                  </a:cubicBezTo>
                  <a:cubicBezTo>
                    <a:pt x="3" y="8"/>
                    <a:pt x="2" y="4"/>
                    <a:pt x="2" y="0"/>
                  </a:cubicBezTo>
                </a:path>
              </a:pathLst>
            </a:custGeom>
            <a:solidFill>
              <a:srgbClr val="FEF6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785">
              <a:extLst>
                <a:ext uri="{FF2B5EF4-FFF2-40B4-BE49-F238E27FC236}">
                  <a16:creationId xmlns:a16="http://schemas.microsoft.com/office/drawing/2014/main" id="{6AD1630E-4A80-6C09-90C0-0C75D1539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7170" y="3035300"/>
              <a:ext cx="1587" cy="1588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4763" cap="rnd">
              <a:solidFill>
                <a:srgbClr val="F8CA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826">
              <a:extLst>
                <a:ext uri="{FF2B5EF4-FFF2-40B4-BE49-F238E27FC236}">
                  <a16:creationId xmlns:a16="http://schemas.microsoft.com/office/drawing/2014/main" id="{FADBE242-2335-EC07-B0C0-B05AABBEC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7470" y="3536950"/>
              <a:ext cx="352425" cy="95250"/>
            </a:xfrm>
            <a:custGeom>
              <a:avLst/>
              <a:gdLst>
                <a:gd name="T0" fmla="*/ 583 w 137"/>
                <a:gd name="T1" fmla="*/ 177 h 35"/>
                <a:gd name="T2" fmla="*/ 452 w 137"/>
                <a:gd name="T3" fmla="*/ 41 h 35"/>
                <a:gd name="T4" fmla="*/ 293 w 137"/>
                <a:gd name="T5" fmla="*/ 57 h 35"/>
                <a:gd name="T6" fmla="*/ 288 w 137"/>
                <a:gd name="T7" fmla="*/ 57 h 35"/>
                <a:gd name="T8" fmla="*/ 131 w 137"/>
                <a:gd name="T9" fmla="*/ 41 h 35"/>
                <a:gd name="T10" fmla="*/ 0 w 137"/>
                <a:gd name="T11" fmla="*/ 177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7" h="35">
                  <a:moveTo>
                    <a:pt x="137" y="35"/>
                  </a:moveTo>
                  <a:cubicBezTo>
                    <a:pt x="135" y="0"/>
                    <a:pt x="119" y="8"/>
                    <a:pt x="106" y="8"/>
                  </a:cubicBezTo>
                  <a:cubicBezTo>
                    <a:pt x="92" y="8"/>
                    <a:pt x="86" y="11"/>
                    <a:pt x="69" y="11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51" y="11"/>
                    <a:pt x="45" y="8"/>
                    <a:pt x="31" y="8"/>
                  </a:cubicBezTo>
                  <a:cubicBezTo>
                    <a:pt x="18" y="8"/>
                    <a:pt x="2" y="0"/>
                    <a:pt x="0" y="3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844">
              <a:extLst>
                <a:ext uri="{FF2B5EF4-FFF2-40B4-BE49-F238E27FC236}">
                  <a16:creationId xmlns:a16="http://schemas.microsoft.com/office/drawing/2014/main" id="{C3A135FE-312D-0AE5-22AA-2098F0253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3820" y="3470275"/>
              <a:ext cx="34925" cy="38100"/>
            </a:xfrm>
            <a:custGeom>
              <a:avLst/>
              <a:gdLst>
                <a:gd name="T0" fmla="*/ 31 w 14"/>
                <a:gd name="T1" fmla="*/ 70 h 14"/>
                <a:gd name="T2" fmla="*/ 47 w 14"/>
                <a:gd name="T3" fmla="*/ 29 h 14"/>
                <a:gd name="T4" fmla="*/ 0 w 14"/>
                <a:gd name="T5" fmla="*/ 36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8" y="14"/>
                  </a:moveTo>
                  <a:cubicBezTo>
                    <a:pt x="11" y="12"/>
                    <a:pt x="14" y="8"/>
                    <a:pt x="12" y="6"/>
                  </a:cubicBezTo>
                  <a:cubicBezTo>
                    <a:pt x="8" y="0"/>
                    <a:pt x="2" y="9"/>
                    <a:pt x="0" y="7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845">
              <a:extLst>
                <a:ext uri="{FF2B5EF4-FFF2-40B4-BE49-F238E27FC236}">
                  <a16:creationId xmlns:a16="http://schemas.microsoft.com/office/drawing/2014/main" id="{BD25A8C7-522B-C1E9-1635-065389B5E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8570" y="3465513"/>
              <a:ext cx="34925" cy="42863"/>
            </a:xfrm>
            <a:custGeom>
              <a:avLst/>
              <a:gdLst>
                <a:gd name="T0" fmla="*/ 55 w 14"/>
                <a:gd name="T1" fmla="*/ 49 h 16"/>
                <a:gd name="T2" fmla="*/ 47 w 14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6">
                  <a:moveTo>
                    <a:pt x="14" y="10"/>
                  </a:moveTo>
                  <a:cubicBezTo>
                    <a:pt x="1" y="16"/>
                    <a:pt x="0" y="3"/>
                    <a:pt x="12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846">
              <a:extLst>
                <a:ext uri="{FF2B5EF4-FFF2-40B4-BE49-F238E27FC236}">
                  <a16:creationId xmlns:a16="http://schemas.microsoft.com/office/drawing/2014/main" id="{C5FC5350-1248-49B8-0D2B-8CEFA8369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4495" y="3476625"/>
              <a:ext cx="25400" cy="38100"/>
            </a:xfrm>
            <a:custGeom>
              <a:avLst/>
              <a:gdLst>
                <a:gd name="T0" fmla="*/ 0 w 10"/>
                <a:gd name="T1" fmla="*/ 36 h 14"/>
                <a:gd name="T2" fmla="*/ 35 w 10"/>
                <a:gd name="T3" fmla="*/ 45 h 14"/>
                <a:gd name="T4" fmla="*/ 8 w 10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4">
                  <a:moveTo>
                    <a:pt x="0" y="7"/>
                  </a:moveTo>
                  <a:cubicBezTo>
                    <a:pt x="2" y="8"/>
                    <a:pt x="8" y="14"/>
                    <a:pt x="9" y="9"/>
                  </a:cubicBezTo>
                  <a:cubicBezTo>
                    <a:pt x="10" y="6"/>
                    <a:pt x="3" y="4"/>
                    <a:pt x="2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847">
              <a:extLst>
                <a:ext uri="{FF2B5EF4-FFF2-40B4-BE49-F238E27FC236}">
                  <a16:creationId xmlns:a16="http://schemas.microsoft.com/office/drawing/2014/main" id="{9C5AC314-BF8B-1841-C32C-944EF58FE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0220" y="3476625"/>
              <a:ext cx="34925" cy="30163"/>
            </a:xfrm>
            <a:custGeom>
              <a:avLst/>
              <a:gdLst>
                <a:gd name="T0" fmla="*/ 0 w 14"/>
                <a:gd name="T1" fmla="*/ 29 h 11"/>
                <a:gd name="T2" fmla="*/ 55 w 14"/>
                <a:gd name="T3" fmla="*/ 28 h 11"/>
                <a:gd name="T4" fmla="*/ 31 w 14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0" y="6"/>
                  </a:moveTo>
                  <a:cubicBezTo>
                    <a:pt x="3" y="11"/>
                    <a:pt x="10" y="8"/>
                    <a:pt x="14" y="5"/>
                  </a:cubicBezTo>
                  <a:cubicBezTo>
                    <a:pt x="13" y="2"/>
                    <a:pt x="11" y="1"/>
                    <a:pt x="8" y="0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848">
              <a:extLst>
                <a:ext uri="{FF2B5EF4-FFF2-40B4-BE49-F238E27FC236}">
                  <a16:creationId xmlns:a16="http://schemas.microsoft.com/office/drawing/2014/main" id="{D8B1A303-8D1B-D39A-3567-082A18B19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9732" y="3590925"/>
              <a:ext cx="42862" cy="38100"/>
            </a:xfrm>
            <a:custGeom>
              <a:avLst/>
              <a:gdLst>
                <a:gd name="T0" fmla="*/ 35 w 17"/>
                <a:gd name="T1" fmla="*/ 70 h 14"/>
                <a:gd name="T2" fmla="*/ 64 w 17"/>
                <a:gd name="T3" fmla="*/ 29 h 14"/>
                <a:gd name="T4" fmla="*/ 0 w 17"/>
                <a:gd name="T5" fmla="*/ 29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9" y="14"/>
                  </a:moveTo>
                  <a:cubicBezTo>
                    <a:pt x="12" y="13"/>
                    <a:pt x="17" y="9"/>
                    <a:pt x="16" y="6"/>
                  </a:cubicBezTo>
                  <a:cubicBezTo>
                    <a:pt x="15" y="0"/>
                    <a:pt x="3" y="5"/>
                    <a:pt x="0" y="6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849">
              <a:extLst>
                <a:ext uri="{FF2B5EF4-FFF2-40B4-BE49-F238E27FC236}">
                  <a16:creationId xmlns:a16="http://schemas.microsoft.com/office/drawing/2014/main" id="{79B9BE2B-C9D7-9E55-3DF0-C938B22A7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132" y="3587750"/>
              <a:ext cx="52387" cy="30163"/>
            </a:xfrm>
            <a:custGeom>
              <a:avLst/>
              <a:gdLst>
                <a:gd name="T0" fmla="*/ 76 w 20"/>
                <a:gd name="T1" fmla="*/ 57 h 11"/>
                <a:gd name="T2" fmla="*/ 20 w 20"/>
                <a:gd name="T3" fmla="*/ 16 h 11"/>
                <a:gd name="T4" fmla="*/ 89 w 20"/>
                <a:gd name="T5" fmla="*/ 21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1">
                  <a:moveTo>
                    <a:pt x="17" y="11"/>
                  </a:moveTo>
                  <a:cubicBezTo>
                    <a:pt x="14" y="11"/>
                    <a:pt x="0" y="10"/>
                    <a:pt x="4" y="3"/>
                  </a:cubicBezTo>
                  <a:cubicBezTo>
                    <a:pt x="6" y="0"/>
                    <a:pt x="16" y="5"/>
                    <a:pt x="20" y="4"/>
                  </a:cubicBezTo>
                </a:path>
              </a:pathLst>
            </a:custGeom>
            <a:noFill/>
            <a:ln w="11113" cap="rnd">
              <a:solidFill>
                <a:srgbClr val="FEF3E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0" name="Group 3">
            <a:extLst>
              <a:ext uri="{FF2B5EF4-FFF2-40B4-BE49-F238E27FC236}">
                <a16:creationId xmlns:a16="http://schemas.microsoft.com/office/drawing/2014/main" id="{E7A922F6-E7AF-8D1F-7224-4A3B041AC457}"/>
              </a:ext>
            </a:extLst>
          </p:cNvPr>
          <p:cNvGrpSpPr>
            <a:grpSpLocks/>
          </p:cNvGrpSpPr>
          <p:nvPr/>
        </p:nvGrpSpPr>
        <p:grpSpPr bwMode="auto">
          <a:xfrm>
            <a:off x="1546359" y="2908280"/>
            <a:ext cx="198657" cy="335766"/>
            <a:chOff x="2456" y="1611"/>
            <a:chExt cx="846" cy="1278"/>
          </a:xfrm>
        </p:grpSpPr>
        <p:sp>
          <p:nvSpPr>
            <p:cNvPr id="921" name="Freeform 4">
              <a:extLst>
                <a:ext uri="{FF2B5EF4-FFF2-40B4-BE49-F238E27FC236}">
                  <a16:creationId xmlns:a16="http://schemas.microsoft.com/office/drawing/2014/main" id="{E140BAB7-90F7-9F19-7220-35137B324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611"/>
              <a:ext cx="846" cy="1278"/>
            </a:xfrm>
            <a:custGeom>
              <a:avLst/>
              <a:gdLst>
                <a:gd name="T0" fmla="*/ 101 w 376"/>
                <a:gd name="T1" fmla="*/ 5022 h 568"/>
                <a:gd name="T2" fmla="*/ 146 w 376"/>
                <a:gd name="T3" fmla="*/ 5594 h 568"/>
                <a:gd name="T4" fmla="*/ 284 w 376"/>
                <a:gd name="T5" fmla="*/ 5686 h 568"/>
                <a:gd name="T6" fmla="*/ 344 w 376"/>
                <a:gd name="T7" fmla="*/ 5868 h 568"/>
                <a:gd name="T8" fmla="*/ 785 w 376"/>
                <a:gd name="T9" fmla="*/ 6152 h 568"/>
                <a:gd name="T10" fmla="*/ 1514 w 376"/>
                <a:gd name="T11" fmla="*/ 6131 h 568"/>
                <a:gd name="T12" fmla="*/ 1904 w 376"/>
                <a:gd name="T13" fmla="*/ 6298 h 568"/>
                <a:gd name="T14" fmla="*/ 2288 w 376"/>
                <a:gd name="T15" fmla="*/ 6188 h 568"/>
                <a:gd name="T16" fmla="*/ 2531 w 376"/>
                <a:gd name="T17" fmla="*/ 6071 h 568"/>
                <a:gd name="T18" fmla="*/ 2714 w 376"/>
                <a:gd name="T19" fmla="*/ 6278 h 568"/>
                <a:gd name="T20" fmla="*/ 3373 w 376"/>
                <a:gd name="T21" fmla="*/ 6390 h 568"/>
                <a:gd name="T22" fmla="*/ 3944 w 376"/>
                <a:gd name="T23" fmla="*/ 5832 h 568"/>
                <a:gd name="T24" fmla="*/ 4156 w 376"/>
                <a:gd name="T25" fmla="*/ 5195 h 568"/>
                <a:gd name="T26" fmla="*/ 4203 w 376"/>
                <a:gd name="T27" fmla="*/ 4795 h 568"/>
                <a:gd name="T28" fmla="*/ 4147 w 376"/>
                <a:gd name="T29" fmla="*/ 4455 h 568"/>
                <a:gd name="T30" fmla="*/ 4066 w 376"/>
                <a:gd name="T31" fmla="*/ 4001 h 568"/>
                <a:gd name="T32" fmla="*/ 4111 w 376"/>
                <a:gd name="T33" fmla="*/ 3600 h 568"/>
                <a:gd name="T34" fmla="*/ 3953 w 376"/>
                <a:gd name="T35" fmla="*/ 3317 h 568"/>
                <a:gd name="T36" fmla="*/ 3807 w 376"/>
                <a:gd name="T37" fmla="*/ 2927 h 568"/>
                <a:gd name="T38" fmla="*/ 3625 w 376"/>
                <a:gd name="T39" fmla="*/ 2633 h 568"/>
                <a:gd name="T40" fmla="*/ 3600 w 376"/>
                <a:gd name="T41" fmla="*/ 2167 h 568"/>
                <a:gd name="T42" fmla="*/ 3463 w 376"/>
                <a:gd name="T43" fmla="*/ 1802 h 568"/>
                <a:gd name="T44" fmla="*/ 3317 w 376"/>
                <a:gd name="T45" fmla="*/ 1494 h 568"/>
                <a:gd name="T46" fmla="*/ 3337 w 376"/>
                <a:gd name="T47" fmla="*/ 1094 h 568"/>
                <a:gd name="T48" fmla="*/ 3317 w 376"/>
                <a:gd name="T49" fmla="*/ 765 h 568"/>
                <a:gd name="T50" fmla="*/ 2941 w 376"/>
                <a:gd name="T51" fmla="*/ 684 h 568"/>
                <a:gd name="T52" fmla="*/ 2779 w 376"/>
                <a:gd name="T53" fmla="*/ 1013 h 568"/>
                <a:gd name="T54" fmla="*/ 2734 w 376"/>
                <a:gd name="T55" fmla="*/ 1368 h 568"/>
                <a:gd name="T56" fmla="*/ 2486 w 376"/>
                <a:gd name="T57" fmla="*/ 1712 h 568"/>
                <a:gd name="T58" fmla="*/ 2369 w 376"/>
                <a:gd name="T59" fmla="*/ 1996 h 568"/>
                <a:gd name="T60" fmla="*/ 2223 w 376"/>
                <a:gd name="T61" fmla="*/ 1494 h 568"/>
                <a:gd name="T62" fmla="*/ 2041 w 376"/>
                <a:gd name="T63" fmla="*/ 1357 h 568"/>
                <a:gd name="T64" fmla="*/ 2016 w 376"/>
                <a:gd name="T65" fmla="*/ 1105 h 568"/>
                <a:gd name="T66" fmla="*/ 1823 w 376"/>
                <a:gd name="T67" fmla="*/ 684 h 568"/>
                <a:gd name="T68" fmla="*/ 1559 w 376"/>
                <a:gd name="T69" fmla="*/ 0 h 568"/>
                <a:gd name="T70" fmla="*/ 1332 w 376"/>
                <a:gd name="T71" fmla="*/ 308 h 568"/>
                <a:gd name="T72" fmla="*/ 1312 w 376"/>
                <a:gd name="T73" fmla="*/ 709 h 568"/>
                <a:gd name="T74" fmla="*/ 1073 w 376"/>
                <a:gd name="T75" fmla="*/ 1256 h 568"/>
                <a:gd name="T76" fmla="*/ 846 w 376"/>
                <a:gd name="T77" fmla="*/ 1949 h 568"/>
                <a:gd name="T78" fmla="*/ 729 w 376"/>
                <a:gd name="T79" fmla="*/ 2516 h 568"/>
                <a:gd name="T80" fmla="*/ 482 w 376"/>
                <a:gd name="T81" fmla="*/ 3017 h 568"/>
                <a:gd name="T82" fmla="*/ 482 w 376"/>
                <a:gd name="T83" fmla="*/ 3474 h 568"/>
                <a:gd name="T84" fmla="*/ 320 w 376"/>
                <a:gd name="T85" fmla="*/ 3944 h 568"/>
                <a:gd name="T86" fmla="*/ 344 w 376"/>
                <a:gd name="T87" fmla="*/ 4511 h 568"/>
                <a:gd name="T88" fmla="*/ 101 w 376"/>
                <a:gd name="T89" fmla="*/ 5022 h 5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68">
                  <a:moveTo>
                    <a:pt x="9" y="441"/>
                  </a:moveTo>
                  <a:cubicBezTo>
                    <a:pt x="0" y="474"/>
                    <a:pt x="5" y="482"/>
                    <a:pt x="13" y="491"/>
                  </a:cubicBezTo>
                  <a:cubicBezTo>
                    <a:pt x="17" y="495"/>
                    <a:pt x="22" y="495"/>
                    <a:pt x="25" y="499"/>
                  </a:cubicBezTo>
                  <a:cubicBezTo>
                    <a:pt x="28" y="503"/>
                    <a:pt x="27" y="511"/>
                    <a:pt x="30" y="515"/>
                  </a:cubicBezTo>
                  <a:cubicBezTo>
                    <a:pt x="39" y="527"/>
                    <a:pt x="51" y="538"/>
                    <a:pt x="69" y="540"/>
                  </a:cubicBezTo>
                  <a:cubicBezTo>
                    <a:pt x="91" y="542"/>
                    <a:pt x="118" y="534"/>
                    <a:pt x="133" y="538"/>
                  </a:cubicBezTo>
                  <a:cubicBezTo>
                    <a:pt x="143" y="541"/>
                    <a:pt x="155" y="551"/>
                    <a:pt x="167" y="553"/>
                  </a:cubicBezTo>
                  <a:cubicBezTo>
                    <a:pt x="179" y="554"/>
                    <a:pt x="190" y="546"/>
                    <a:pt x="201" y="543"/>
                  </a:cubicBezTo>
                  <a:cubicBezTo>
                    <a:pt x="212" y="541"/>
                    <a:pt x="215" y="537"/>
                    <a:pt x="222" y="533"/>
                  </a:cubicBezTo>
                  <a:cubicBezTo>
                    <a:pt x="219" y="539"/>
                    <a:pt x="232" y="543"/>
                    <a:pt x="238" y="551"/>
                  </a:cubicBezTo>
                  <a:cubicBezTo>
                    <a:pt x="248" y="561"/>
                    <a:pt x="284" y="568"/>
                    <a:pt x="296" y="561"/>
                  </a:cubicBezTo>
                  <a:cubicBezTo>
                    <a:pt x="314" y="552"/>
                    <a:pt x="330" y="525"/>
                    <a:pt x="346" y="512"/>
                  </a:cubicBezTo>
                  <a:cubicBezTo>
                    <a:pt x="373" y="491"/>
                    <a:pt x="357" y="481"/>
                    <a:pt x="365" y="456"/>
                  </a:cubicBezTo>
                  <a:cubicBezTo>
                    <a:pt x="369" y="440"/>
                    <a:pt x="376" y="437"/>
                    <a:pt x="369" y="421"/>
                  </a:cubicBezTo>
                  <a:cubicBezTo>
                    <a:pt x="362" y="404"/>
                    <a:pt x="361" y="410"/>
                    <a:pt x="364" y="391"/>
                  </a:cubicBezTo>
                  <a:cubicBezTo>
                    <a:pt x="367" y="375"/>
                    <a:pt x="359" y="366"/>
                    <a:pt x="357" y="351"/>
                  </a:cubicBezTo>
                  <a:cubicBezTo>
                    <a:pt x="356" y="341"/>
                    <a:pt x="364" y="326"/>
                    <a:pt x="361" y="316"/>
                  </a:cubicBezTo>
                  <a:cubicBezTo>
                    <a:pt x="358" y="306"/>
                    <a:pt x="352" y="301"/>
                    <a:pt x="347" y="291"/>
                  </a:cubicBezTo>
                  <a:cubicBezTo>
                    <a:pt x="341" y="281"/>
                    <a:pt x="341" y="267"/>
                    <a:pt x="334" y="257"/>
                  </a:cubicBezTo>
                  <a:cubicBezTo>
                    <a:pt x="327" y="249"/>
                    <a:pt x="320" y="241"/>
                    <a:pt x="318" y="231"/>
                  </a:cubicBezTo>
                  <a:cubicBezTo>
                    <a:pt x="315" y="217"/>
                    <a:pt x="322" y="206"/>
                    <a:pt x="316" y="190"/>
                  </a:cubicBezTo>
                  <a:cubicBezTo>
                    <a:pt x="312" y="177"/>
                    <a:pt x="307" y="170"/>
                    <a:pt x="304" y="158"/>
                  </a:cubicBezTo>
                  <a:cubicBezTo>
                    <a:pt x="301" y="147"/>
                    <a:pt x="300" y="138"/>
                    <a:pt x="291" y="131"/>
                  </a:cubicBezTo>
                  <a:cubicBezTo>
                    <a:pt x="295" y="120"/>
                    <a:pt x="292" y="108"/>
                    <a:pt x="293" y="96"/>
                  </a:cubicBezTo>
                  <a:cubicBezTo>
                    <a:pt x="294" y="90"/>
                    <a:pt x="289" y="75"/>
                    <a:pt x="291" y="67"/>
                  </a:cubicBezTo>
                  <a:cubicBezTo>
                    <a:pt x="293" y="33"/>
                    <a:pt x="273" y="42"/>
                    <a:pt x="258" y="60"/>
                  </a:cubicBezTo>
                  <a:cubicBezTo>
                    <a:pt x="253" y="66"/>
                    <a:pt x="247" y="82"/>
                    <a:pt x="244" y="89"/>
                  </a:cubicBezTo>
                  <a:cubicBezTo>
                    <a:pt x="239" y="99"/>
                    <a:pt x="244" y="111"/>
                    <a:pt x="240" y="120"/>
                  </a:cubicBezTo>
                  <a:cubicBezTo>
                    <a:pt x="235" y="130"/>
                    <a:pt x="223" y="136"/>
                    <a:pt x="218" y="150"/>
                  </a:cubicBezTo>
                  <a:cubicBezTo>
                    <a:pt x="216" y="158"/>
                    <a:pt x="210" y="167"/>
                    <a:pt x="208" y="175"/>
                  </a:cubicBezTo>
                  <a:cubicBezTo>
                    <a:pt x="204" y="162"/>
                    <a:pt x="204" y="143"/>
                    <a:pt x="195" y="131"/>
                  </a:cubicBezTo>
                  <a:cubicBezTo>
                    <a:pt x="192" y="126"/>
                    <a:pt x="182" y="123"/>
                    <a:pt x="179" y="119"/>
                  </a:cubicBezTo>
                  <a:cubicBezTo>
                    <a:pt x="177" y="115"/>
                    <a:pt x="178" y="101"/>
                    <a:pt x="177" y="97"/>
                  </a:cubicBezTo>
                  <a:cubicBezTo>
                    <a:pt x="175" y="79"/>
                    <a:pt x="165" y="74"/>
                    <a:pt x="160" y="60"/>
                  </a:cubicBezTo>
                  <a:cubicBezTo>
                    <a:pt x="154" y="42"/>
                    <a:pt x="146" y="0"/>
                    <a:pt x="137" y="0"/>
                  </a:cubicBezTo>
                  <a:cubicBezTo>
                    <a:pt x="128" y="0"/>
                    <a:pt x="121" y="17"/>
                    <a:pt x="117" y="27"/>
                  </a:cubicBezTo>
                  <a:cubicBezTo>
                    <a:pt x="111" y="39"/>
                    <a:pt x="118" y="50"/>
                    <a:pt x="115" y="62"/>
                  </a:cubicBezTo>
                  <a:cubicBezTo>
                    <a:pt x="111" y="77"/>
                    <a:pt x="99" y="95"/>
                    <a:pt x="94" y="110"/>
                  </a:cubicBezTo>
                  <a:cubicBezTo>
                    <a:pt x="87" y="130"/>
                    <a:pt x="83" y="152"/>
                    <a:pt x="74" y="171"/>
                  </a:cubicBezTo>
                  <a:cubicBezTo>
                    <a:pt x="67" y="188"/>
                    <a:pt x="68" y="201"/>
                    <a:pt x="64" y="221"/>
                  </a:cubicBezTo>
                  <a:cubicBezTo>
                    <a:pt x="60" y="240"/>
                    <a:pt x="46" y="244"/>
                    <a:pt x="42" y="265"/>
                  </a:cubicBezTo>
                  <a:cubicBezTo>
                    <a:pt x="41" y="275"/>
                    <a:pt x="41" y="295"/>
                    <a:pt x="42" y="305"/>
                  </a:cubicBezTo>
                  <a:cubicBezTo>
                    <a:pt x="45" y="319"/>
                    <a:pt x="30" y="332"/>
                    <a:pt x="28" y="346"/>
                  </a:cubicBezTo>
                  <a:cubicBezTo>
                    <a:pt x="25" y="368"/>
                    <a:pt x="44" y="378"/>
                    <a:pt x="30" y="396"/>
                  </a:cubicBezTo>
                  <a:cubicBezTo>
                    <a:pt x="23" y="406"/>
                    <a:pt x="9" y="432"/>
                    <a:pt x="9" y="441"/>
                  </a:cubicBezTo>
                  <a:close/>
                </a:path>
              </a:pathLst>
            </a:custGeom>
            <a:solidFill>
              <a:srgbClr val="FDCF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" name="Freeform 5">
              <a:extLst>
                <a:ext uri="{FF2B5EF4-FFF2-40B4-BE49-F238E27FC236}">
                  <a16:creationId xmlns:a16="http://schemas.microsoft.com/office/drawing/2014/main" id="{2CACF023-567B-8369-8696-730E1922B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1917"/>
              <a:ext cx="61" cy="221"/>
            </a:xfrm>
            <a:custGeom>
              <a:avLst/>
              <a:gdLst>
                <a:gd name="T0" fmla="*/ 25 w 27"/>
                <a:gd name="T1" fmla="*/ 0 h 98"/>
                <a:gd name="T2" fmla="*/ 312 w 27"/>
                <a:gd name="T3" fmla="*/ 1123 h 98"/>
                <a:gd name="T4" fmla="*/ 127 w 27"/>
                <a:gd name="T5" fmla="*/ 1078 h 98"/>
                <a:gd name="T6" fmla="*/ 210 w 27"/>
                <a:gd name="T7" fmla="*/ 803 h 98"/>
                <a:gd name="T8" fmla="*/ 72 w 27"/>
                <a:gd name="T9" fmla="*/ 584 h 98"/>
                <a:gd name="T10" fmla="*/ 0 w 27"/>
                <a:gd name="T11" fmla="*/ 11 h 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98">
                  <a:moveTo>
                    <a:pt x="2" y="0"/>
                  </a:moveTo>
                  <a:cubicBezTo>
                    <a:pt x="19" y="16"/>
                    <a:pt x="22" y="71"/>
                    <a:pt x="27" y="98"/>
                  </a:cubicBezTo>
                  <a:cubicBezTo>
                    <a:pt x="22" y="93"/>
                    <a:pt x="17" y="89"/>
                    <a:pt x="11" y="94"/>
                  </a:cubicBezTo>
                  <a:cubicBezTo>
                    <a:pt x="16" y="91"/>
                    <a:pt x="18" y="77"/>
                    <a:pt x="18" y="70"/>
                  </a:cubicBezTo>
                  <a:cubicBezTo>
                    <a:pt x="17" y="60"/>
                    <a:pt x="8" y="58"/>
                    <a:pt x="6" y="51"/>
                  </a:cubicBezTo>
                  <a:cubicBezTo>
                    <a:pt x="4" y="38"/>
                    <a:pt x="16" y="9"/>
                    <a:pt x="0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" name="Freeform 6">
              <a:extLst>
                <a:ext uri="{FF2B5EF4-FFF2-40B4-BE49-F238E27FC236}">
                  <a16:creationId xmlns:a16="http://schemas.microsoft.com/office/drawing/2014/main" id="{EC6D4E83-D883-959D-E694-6ECC7AFFC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3" y="1985"/>
              <a:ext cx="25" cy="121"/>
            </a:xfrm>
            <a:custGeom>
              <a:avLst/>
              <a:gdLst>
                <a:gd name="T0" fmla="*/ 0 w 11"/>
                <a:gd name="T1" fmla="*/ 0 h 54"/>
                <a:gd name="T2" fmla="*/ 102 w 11"/>
                <a:gd name="T3" fmla="*/ 280 h 54"/>
                <a:gd name="T4" fmla="*/ 82 w 11"/>
                <a:gd name="T5" fmla="*/ 607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54">
                  <a:moveTo>
                    <a:pt x="0" y="0"/>
                  </a:moveTo>
                  <a:cubicBezTo>
                    <a:pt x="3" y="5"/>
                    <a:pt x="8" y="17"/>
                    <a:pt x="9" y="25"/>
                  </a:cubicBezTo>
                  <a:cubicBezTo>
                    <a:pt x="11" y="36"/>
                    <a:pt x="7" y="45"/>
                    <a:pt x="7" y="54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" name="Freeform 7">
              <a:extLst>
                <a:ext uri="{FF2B5EF4-FFF2-40B4-BE49-F238E27FC236}">
                  <a16:creationId xmlns:a16="http://schemas.microsoft.com/office/drawing/2014/main" id="{C6A2F1AB-8BAD-652D-DBBF-83D939D65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719"/>
              <a:ext cx="54" cy="173"/>
            </a:xfrm>
            <a:custGeom>
              <a:avLst/>
              <a:gdLst>
                <a:gd name="T0" fmla="*/ 194 w 24"/>
                <a:gd name="T1" fmla="*/ 9 h 77"/>
                <a:gd name="T2" fmla="*/ 227 w 24"/>
                <a:gd name="T3" fmla="*/ 218 h 77"/>
                <a:gd name="T4" fmla="*/ 254 w 24"/>
                <a:gd name="T5" fmla="*/ 429 h 77"/>
                <a:gd name="T6" fmla="*/ 207 w 24"/>
                <a:gd name="T7" fmla="*/ 874 h 77"/>
                <a:gd name="T8" fmla="*/ 81 w 24"/>
                <a:gd name="T9" fmla="*/ 854 h 77"/>
                <a:gd name="T10" fmla="*/ 182 w 24"/>
                <a:gd name="T11" fmla="*/ 580 h 77"/>
                <a:gd name="T12" fmla="*/ 0 w 24"/>
                <a:gd name="T13" fmla="*/ 418 h 77"/>
                <a:gd name="T14" fmla="*/ 45 w 24"/>
                <a:gd name="T15" fmla="*/ 364 h 77"/>
                <a:gd name="T16" fmla="*/ 173 w 24"/>
                <a:gd name="T17" fmla="*/ 445 h 77"/>
                <a:gd name="T18" fmla="*/ 162 w 24"/>
                <a:gd name="T19" fmla="*/ 308 h 77"/>
                <a:gd name="T20" fmla="*/ 146 w 24"/>
                <a:gd name="T21" fmla="*/ 146 h 77"/>
                <a:gd name="T22" fmla="*/ 173 w 24"/>
                <a:gd name="T23" fmla="*/ 0 h 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" h="77">
                  <a:moveTo>
                    <a:pt x="17" y="1"/>
                  </a:moveTo>
                  <a:cubicBezTo>
                    <a:pt x="22" y="3"/>
                    <a:pt x="21" y="15"/>
                    <a:pt x="20" y="19"/>
                  </a:cubicBezTo>
                  <a:cubicBezTo>
                    <a:pt x="19" y="26"/>
                    <a:pt x="20" y="32"/>
                    <a:pt x="22" y="38"/>
                  </a:cubicBezTo>
                  <a:cubicBezTo>
                    <a:pt x="24" y="51"/>
                    <a:pt x="24" y="65"/>
                    <a:pt x="18" y="77"/>
                  </a:cubicBezTo>
                  <a:cubicBezTo>
                    <a:pt x="14" y="76"/>
                    <a:pt x="11" y="75"/>
                    <a:pt x="7" y="75"/>
                  </a:cubicBezTo>
                  <a:cubicBezTo>
                    <a:pt x="11" y="68"/>
                    <a:pt x="18" y="60"/>
                    <a:pt x="16" y="51"/>
                  </a:cubicBezTo>
                  <a:cubicBezTo>
                    <a:pt x="13" y="42"/>
                    <a:pt x="5" y="43"/>
                    <a:pt x="0" y="37"/>
                  </a:cubicBezTo>
                  <a:cubicBezTo>
                    <a:pt x="1" y="36"/>
                    <a:pt x="3" y="34"/>
                    <a:pt x="4" y="32"/>
                  </a:cubicBezTo>
                  <a:cubicBezTo>
                    <a:pt x="6" y="35"/>
                    <a:pt x="11" y="41"/>
                    <a:pt x="15" y="39"/>
                  </a:cubicBezTo>
                  <a:cubicBezTo>
                    <a:pt x="20" y="36"/>
                    <a:pt x="15" y="30"/>
                    <a:pt x="14" y="27"/>
                  </a:cubicBezTo>
                  <a:cubicBezTo>
                    <a:pt x="12" y="22"/>
                    <a:pt x="12" y="18"/>
                    <a:pt x="13" y="13"/>
                  </a:cubicBezTo>
                  <a:cubicBezTo>
                    <a:pt x="14" y="9"/>
                    <a:pt x="17" y="5"/>
                    <a:pt x="15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" name="Freeform 8">
              <a:extLst>
                <a:ext uri="{FF2B5EF4-FFF2-40B4-BE49-F238E27FC236}">
                  <a16:creationId xmlns:a16="http://schemas.microsoft.com/office/drawing/2014/main" id="{634829C6-E250-E718-43A6-A331D17A9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60"/>
              <a:ext cx="117" cy="338"/>
            </a:xfrm>
            <a:custGeom>
              <a:avLst/>
              <a:gdLst>
                <a:gd name="T0" fmla="*/ 72 w 52"/>
                <a:gd name="T1" fmla="*/ 45 h 150"/>
                <a:gd name="T2" fmla="*/ 299 w 52"/>
                <a:gd name="T3" fmla="*/ 376 h 150"/>
                <a:gd name="T4" fmla="*/ 376 w 52"/>
                <a:gd name="T5" fmla="*/ 584 h 150"/>
                <a:gd name="T6" fmla="*/ 466 w 52"/>
                <a:gd name="T7" fmla="*/ 757 h 150"/>
                <a:gd name="T8" fmla="*/ 457 w 52"/>
                <a:gd name="T9" fmla="*/ 1203 h 150"/>
                <a:gd name="T10" fmla="*/ 538 w 52"/>
                <a:gd name="T11" fmla="*/ 1487 h 150"/>
                <a:gd name="T12" fmla="*/ 558 w 52"/>
                <a:gd name="T13" fmla="*/ 1717 h 150"/>
                <a:gd name="T14" fmla="*/ 446 w 52"/>
                <a:gd name="T15" fmla="*/ 1645 h 150"/>
                <a:gd name="T16" fmla="*/ 502 w 52"/>
                <a:gd name="T17" fmla="*/ 1498 h 150"/>
                <a:gd name="T18" fmla="*/ 401 w 52"/>
                <a:gd name="T19" fmla="*/ 1397 h 150"/>
                <a:gd name="T20" fmla="*/ 320 w 52"/>
                <a:gd name="T21" fmla="*/ 1235 h 150"/>
                <a:gd name="T22" fmla="*/ 365 w 52"/>
                <a:gd name="T23" fmla="*/ 1050 h 150"/>
                <a:gd name="T24" fmla="*/ 376 w 52"/>
                <a:gd name="T25" fmla="*/ 928 h 150"/>
                <a:gd name="T26" fmla="*/ 308 w 52"/>
                <a:gd name="T27" fmla="*/ 822 h 150"/>
                <a:gd name="T28" fmla="*/ 308 w 52"/>
                <a:gd name="T29" fmla="*/ 548 h 150"/>
                <a:gd name="T30" fmla="*/ 239 w 52"/>
                <a:gd name="T31" fmla="*/ 457 h 150"/>
                <a:gd name="T32" fmla="*/ 218 w 52"/>
                <a:gd name="T33" fmla="*/ 356 h 150"/>
                <a:gd name="T34" fmla="*/ 0 w 52"/>
                <a:gd name="T35" fmla="*/ 0 h 1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150">
                  <a:moveTo>
                    <a:pt x="6" y="4"/>
                  </a:moveTo>
                  <a:cubicBezTo>
                    <a:pt x="17" y="9"/>
                    <a:pt x="22" y="22"/>
                    <a:pt x="26" y="33"/>
                  </a:cubicBezTo>
                  <a:cubicBezTo>
                    <a:pt x="28" y="39"/>
                    <a:pt x="30" y="45"/>
                    <a:pt x="33" y="51"/>
                  </a:cubicBezTo>
                  <a:cubicBezTo>
                    <a:pt x="35" y="56"/>
                    <a:pt x="39" y="60"/>
                    <a:pt x="41" y="66"/>
                  </a:cubicBezTo>
                  <a:cubicBezTo>
                    <a:pt x="45" y="80"/>
                    <a:pt x="38" y="91"/>
                    <a:pt x="40" y="105"/>
                  </a:cubicBezTo>
                  <a:cubicBezTo>
                    <a:pt x="41" y="114"/>
                    <a:pt x="44" y="122"/>
                    <a:pt x="47" y="130"/>
                  </a:cubicBezTo>
                  <a:cubicBezTo>
                    <a:pt x="50" y="136"/>
                    <a:pt x="52" y="144"/>
                    <a:pt x="49" y="150"/>
                  </a:cubicBezTo>
                  <a:cubicBezTo>
                    <a:pt x="48" y="147"/>
                    <a:pt x="42" y="143"/>
                    <a:pt x="39" y="144"/>
                  </a:cubicBezTo>
                  <a:cubicBezTo>
                    <a:pt x="43" y="143"/>
                    <a:pt x="44" y="135"/>
                    <a:pt x="44" y="131"/>
                  </a:cubicBezTo>
                  <a:cubicBezTo>
                    <a:pt x="44" y="124"/>
                    <a:pt x="40" y="126"/>
                    <a:pt x="35" y="122"/>
                  </a:cubicBezTo>
                  <a:cubicBezTo>
                    <a:pt x="31" y="119"/>
                    <a:pt x="29" y="113"/>
                    <a:pt x="28" y="108"/>
                  </a:cubicBezTo>
                  <a:cubicBezTo>
                    <a:pt x="26" y="100"/>
                    <a:pt x="31" y="99"/>
                    <a:pt x="32" y="92"/>
                  </a:cubicBezTo>
                  <a:cubicBezTo>
                    <a:pt x="33" y="89"/>
                    <a:pt x="34" y="84"/>
                    <a:pt x="33" y="81"/>
                  </a:cubicBezTo>
                  <a:cubicBezTo>
                    <a:pt x="32" y="77"/>
                    <a:pt x="29" y="75"/>
                    <a:pt x="27" y="72"/>
                  </a:cubicBezTo>
                  <a:cubicBezTo>
                    <a:pt x="23" y="65"/>
                    <a:pt x="29" y="56"/>
                    <a:pt x="27" y="48"/>
                  </a:cubicBezTo>
                  <a:cubicBezTo>
                    <a:pt x="26" y="45"/>
                    <a:pt x="23" y="43"/>
                    <a:pt x="21" y="40"/>
                  </a:cubicBezTo>
                  <a:cubicBezTo>
                    <a:pt x="20" y="38"/>
                    <a:pt x="20" y="34"/>
                    <a:pt x="19" y="31"/>
                  </a:cubicBezTo>
                  <a:cubicBezTo>
                    <a:pt x="16" y="19"/>
                    <a:pt x="7" y="10"/>
                    <a:pt x="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" name="Freeform 9">
              <a:extLst>
                <a:ext uri="{FF2B5EF4-FFF2-40B4-BE49-F238E27FC236}">
                  <a16:creationId xmlns:a16="http://schemas.microsoft.com/office/drawing/2014/main" id="{B6DEF3F5-5939-3F2D-8048-8F9DBD745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2741"/>
              <a:ext cx="196" cy="132"/>
            </a:xfrm>
            <a:custGeom>
              <a:avLst/>
              <a:gdLst>
                <a:gd name="T0" fmla="*/ 117 w 87"/>
                <a:gd name="T1" fmla="*/ 0 h 59"/>
                <a:gd name="T2" fmla="*/ 72 w 87"/>
                <a:gd name="T3" fmla="*/ 190 h 59"/>
                <a:gd name="T4" fmla="*/ 0 w 87"/>
                <a:gd name="T5" fmla="*/ 345 h 59"/>
                <a:gd name="T6" fmla="*/ 126 w 87"/>
                <a:gd name="T7" fmla="*/ 490 h 59"/>
                <a:gd name="T8" fmla="*/ 264 w 87"/>
                <a:gd name="T9" fmla="*/ 571 h 59"/>
                <a:gd name="T10" fmla="*/ 676 w 87"/>
                <a:gd name="T11" fmla="*/ 651 h 59"/>
                <a:gd name="T12" fmla="*/ 996 w 87"/>
                <a:gd name="T13" fmla="*/ 405 h 59"/>
                <a:gd name="T14" fmla="*/ 924 w 87"/>
                <a:gd name="T15" fmla="*/ 416 h 59"/>
                <a:gd name="T16" fmla="*/ 847 w 87"/>
                <a:gd name="T17" fmla="*/ 405 h 59"/>
                <a:gd name="T18" fmla="*/ 696 w 87"/>
                <a:gd name="T19" fmla="*/ 360 h 59"/>
                <a:gd name="T20" fmla="*/ 649 w 87"/>
                <a:gd name="T21" fmla="*/ 300 h 59"/>
                <a:gd name="T22" fmla="*/ 595 w 87"/>
                <a:gd name="T23" fmla="*/ 280 h 59"/>
                <a:gd name="T24" fmla="*/ 437 w 87"/>
                <a:gd name="T25" fmla="*/ 271 h 59"/>
                <a:gd name="T26" fmla="*/ 514 w 87"/>
                <a:gd name="T27" fmla="*/ 405 h 59"/>
                <a:gd name="T28" fmla="*/ 320 w 87"/>
                <a:gd name="T29" fmla="*/ 461 h 59"/>
                <a:gd name="T30" fmla="*/ 146 w 87"/>
                <a:gd name="T31" fmla="*/ 271 h 59"/>
                <a:gd name="T32" fmla="*/ 117 w 87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7" h="59">
                  <a:moveTo>
                    <a:pt x="10" y="0"/>
                  </a:moveTo>
                  <a:cubicBezTo>
                    <a:pt x="8" y="6"/>
                    <a:pt x="8" y="11"/>
                    <a:pt x="6" y="17"/>
                  </a:cubicBezTo>
                  <a:cubicBezTo>
                    <a:pt x="5" y="21"/>
                    <a:pt x="0" y="27"/>
                    <a:pt x="0" y="31"/>
                  </a:cubicBezTo>
                  <a:cubicBezTo>
                    <a:pt x="1" y="36"/>
                    <a:pt x="7" y="40"/>
                    <a:pt x="11" y="44"/>
                  </a:cubicBezTo>
                  <a:cubicBezTo>
                    <a:pt x="14" y="47"/>
                    <a:pt x="18" y="50"/>
                    <a:pt x="23" y="51"/>
                  </a:cubicBezTo>
                  <a:cubicBezTo>
                    <a:pt x="33" y="55"/>
                    <a:pt x="49" y="59"/>
                    <a:pt x="59" y="58"/>
                  </a:cubicBezTo>
                  <a:cubicBezTo>
                    <a:pt x="70" y="56"/>
                    <a:pt x="81" y="45"/>
                    <a:pt x="87" y="36"/>
                  </a:cubicBezTo>
                  <a:cubicBezTo>
                    <a:pt x="85" y="36"/>
                    <a:pt x="83" y="37"/>
                    <a:pt x="81" y="37"/>
                  </a:cubicBezTo>
                  <a:cubicBezTo>
                    <a:pt x="79" y="38"/>
                    <a:pt x="76" y="37"/>
                    <a:pt x="74" y="36"/>
                  </a:cubicBezTo>
                  <a:cubicBezTo>
                    <a:pt x="69" y="35"/>
                    <a:pt x="64" y="35"/>
                    <a:pt x="61" y="32"/>
                  </a:cubicBezTo>
                  <a:cubicBezTo>
                    <a:pt x="59" y="31"/>
                    <a:pt x="58" y="28"/>
                    <a:pt x="57" y="27"/>
                  </a:cubicBezTo>
                  <a:cubicBezTo>
                    <a:pt x="54" y="25"/>
                    <a:pt x="56" y="25"/>
                    <a:pt x="52" y="25"/>
                  </a:cubicBezTo>
                  <a:cubicBezTo>
                    <a:pt x="47" y="25"/>
                    <a:pt x="43" y="26"/>
                    <a:pt x="38" y="24"/>
                  </a:cubicBezTo>
                  <a:cubicBezTo>
                    <a:pt x="40" y="26"/>
                    <a:pt x="45" y="32"/>
                    <a:pt x="45" y="36"/>
                  </a:cubicBezTo>
                  <a:cubicBezTo>
                    <a:pt x="45" y="46"/>
                    <a:pt x="34" y="43"/>
                    <a:pt x="28" y="41"/>
                  </a:cubicBezTo>
                  <a:cubicBezTo>
                    <a:pt x="19" y="38"/>
                    <a:pt x="12" y="33"/>
                    <a:pt x="13" y="24"/>
                  </a:cubicBezTo>
                  <a:cubicBezTo>
                    <a:pt x="13" y="16"/>
                    <a:pt x="9" y="8"/>
                    <a:pt x="1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" name="Freeform 10">
              <a:extLst>
                <a:ext uri="{FF2B5EF4-FFF2-40B4-BE49-F238E27FC236}">
                  <a16:creationId xmlns:a16="http://schemas.microsoft.com/office/drawing/2014/main" id="{39A9196D-F21E-84D5-7EBE-EE9B90329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2572"/>
              <a:ext cx="175" cy="236"/>
            </a:xfrm>
            <a:custGeom>
              <a:avLst/>
              <a:gdLst>
                <a:gd name="T0" fmla="*/ 0 w 78"/>
                <a:gd name="T1" fmla="*/ 1101 h 105"/>
                <a:gd name="T2" fmla="*/ 337 w 78"/>
                <a:gd name="T3" fmla="*/ 1137 h 105"/>
                <a:gd name="T4" fmla="*/ 462 w 78"/>
                <a:gd name="T5" fmla="*/ 991 h 105"/>
                <a:gd name="T6" fmla="*/ 664 w 78"/>
                <a:gd name="T7" fmla="*/ 863 h 105"/>
                <a:gd name="T8" fmla="*/ 725 w 78"/>
                <a:gd name="T9" fmla="*/ 490 h 105"/>
                <a:gd name="T10" fmla="*/ 801 w 78"/>
                <a:gd name="T11" fmla="*/ 0 h 105"/>
                <a:gd name="T12" fmla="*/ 725 w 78"/>
                <a:gd name="T13" fmla="*/ 202 h 105"/>
                <a:gd name="T14" fmla="*/ 635 w 78"/>
                <a:gd name="T15" fmla="*/ 272 h 105"/>
                <a:gd name="T16" fmla="*/ 543 w 78"/>
                <a:gd name="T17" fmla="*/ 308 h 105"/>
                <a:gd name="T18" fmla="*/ 563 w 78"/>
                <a:gd name="T19" fmla="*/ 445 h 105"/>
                <a:gd name="T20" fmla="*/ 574 w 78"/>
                <a:gd name="T21" fmla="*/ 647 h 105"/>
                <a:gd name="T22" fmla="*/ 453 w 78"/>
                <a:gd name="T23" fmla="*/ 809 h 105"/>
                <a:gd name="T24" fmla="*/ 363 w 78"/>
                <a:gd name="T25" fmla="*/ 964 h 105"/>
                <a:gd name="T26" fmla="*/ 0 w 78"/>
                <a:gd name="T27" fmla="*/ 1101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105">
                  <a:moveTo>
                    <a:pt x="0" y="97"/>
                  </a:moveTo>
                  <a:cubicBezTo>
                    <a:pt x="3" y="105"/>
                    <a:pt x="24" y="105"/>
                    <a:pt x="30" y="100"/>
                  </a:cubicBezTo>
                  <a:cubicBezTo>
                    <a:pt x="35" y="97"/>
                    <a:pt x="37" y="91"/>
                    <a:pt x="41" y="87"/>
                  </a:cubicBezTo>
                  <a:cubicBezTo>
                    <a:pt x="46" y="83"/>
                    <a:pt x="54" y="81"/>
                    <a:pt x="59" y="76"/>
                  </a:cubicBezTo>
                  <a:cubicBezTo>
                    <a:pt x="67" y="66"/>
                    <a:pt x="63" y="54"/>
                    <a:pt x="64" y="43"/>
                  </a:cubicBezTo>
                  <a:cubicBezTo>
                    <a:pt x="65" y="31"/>
                    <a:pt x="78" y="12"/>
                    <a:pt x="71" y="0"/>
                  </a:cubicBezTo>
                  <a:cubicBezTo>
                    <a:pt x="71" y="8"/>
                    <a:pt x="69" y="12"/>
                    <a:pt x="64" y="18"/>
                  </a:cubicBezTo>
                  <a:cubicBezTo>
                    <a:pt x="61" y="21"/>
                    <a:pt x="60" y="23"/>
                    <a:pt x="56" y="24"/>
                  </a:cubicBezTo>
                  <a:cubicBezTo>
                    <a:pt x="54" y="25"/>
                    <a:pt x="49" y="26"/>
                    <a:pt x="48" y="27"/>
                  </a:cubicBezTo>
                  <a:cubicBezTo>
                    <a:pt x="43" y="30"/>
                    <a:pt x="49" y="34"/>
                    <a:pt x="50" y="39"/>
                  </a:cubicBezTo>
                  <a:cubicBezTo>
                    <a:pt x="51" y="45"/>
                    <a:pt x="52" y="51"/>
                    <a:pt x="51" y="57"/>
                  </a:cubicBezTo>
                  <a:cubicBezTo>
                    <a:pt x="50" y="66"/>
                    <a:pt x="47" y="68"/>
                    <a:pt x="40" y="71"/>
                  </a:cubicBezTo>
                  <a:cubicBezTo>
                    <a:pt x="33" y="75"/>
                    <a:pt x="34" y="79"/>
                    <a:pt x="32" y="85"/>
                  </a:cubicBezTo>
                  <a:cubicBezTo>
                    <a:pt x="27" y="96"/>
                    <a:pt x="10" y="101"/>
                    <a:pt x="0" y="97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" name="Freeform 11">
              <a:extLst>
                <a:ext uri="{FF2B5EF4-FFF2-40B4-BE49-F238E27FC236}">
                  <a16:creationId xmlns:a16="http://schemas.microsoft.com/office/drawing/2014/main" id="{4F50E1D1-51D3-724D-E3FA-A5A6F1042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2390"/>
              <a:ext cx="209" cy="461"/>
            </a:xfrm>
            <a:custGeom>
              <a:avLst/>
              <a:gdLst>
                <a:gd name="T0" fmla="*/ 701 w 93"/>
                <a:gd name="T1" fmla="*/ 0 h 205"/>
                <a:gd name="T2" fmla="*/ 989 w 93"/>
                <a:gd name="T3" fmla="*/ 283 h 205"/>
                <a:gd name="T4" fmla="*/ 1009 w 93"/>
                <a:gd name="T5" fmla="*/ 717 h 205"/>
                <a:gd name="T6" fmla="*/ 975 w 93"/>
                <a:gd name="T7" fmla="*/ 1309 h 205"/>
                <a:gd name="T8" fmla="*/ 874 w 93"/>
                <a:gd name="T9" fmla="*/ 2024 h 205"/>
                <a:gd name="T10" fmla="*/ 546 w 93"/>
                <a:gd name="T11" fmla="*/ 2220 h 205"/>
                <a:gd name="T12" fmla="*/ 247 w 93"/>
                <a:gd name="T13" fmla="*/ 2312 h 205"/>
                <a:gd name="T14" fmla="*/ 0 w 93"/>
                <a:gd name="T15" fmla="*/ 2184 h 205"/>
                <a:gd name="T16" fmla="*/ 182 w 93"/>
                <a:gd name="T17" fmla="*/ 2139 h 205"/>
                <a:gd name="T18" fmla="*/ 409 w 93"/>
                <a:gd name="T19" fmla="*/ 2204 h 205"/>
                <a:gd name="T20" fmla="*/ 600 w 93"/>
                <a:gd name="T21" fmla="*/ 2094 h 205"/>
                <a:gd name="T22" fmla="*/ 647 w 93"/>
                <a:gd name="T23" fmla="*/ 1639 h 205"/>
                <a:gd name="T24" fmla="*/ 818 w 93"/>
                <a:gd name="T25" fmla="*/ 1466 h 205"/>
                <a:gd name="T26" fmla="*/ 773 w 93"/>
                <a:gd name="T27" fmla="*/ 967 h 205"/>
                <a:gd name="T28" fmla="*/ 910 w 93"/>
                <a:gd name="T29" fmla="*/ 474 h 205"/>
                <a:gd name="T30" fmla="*/ 701 w 93"/>
                <a:gd name="T31" fmla="*/ 0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3" h="205">
                  <a:moveTo>
                    <a:pt x="62" y="0"/>
                  </a:moveTo>
                  <a:cubicBezTo>
                    <a:pt x="77" y="9"/>
                    <a:pt x="81" y="14"/>
                    <a:pt x="87" y="25"/>
                  </a:cubicBezTo>
                  <a:cubicBezTo>
                    <a:pt x="93" y="36"/>
                    <a:pt x="91" y="50"/>
                    <a:pt x="89" y="63"/>
                  </a:cubicBezTo>
                  <a:cubicBezTo>
                    <a:pt x="87" y="76"/>
                    <a:pt x="86" y="98"/>
                    <a:pt x="86" y="115"/>
                  </a:cubicBezTo>
                  <a:cubicBezTo>
                    <a:pt x="86" y="132"/>
                    <a:pt x="86" y="164"/>
                    <a:pt x="77" y="178"/>
                  </a:cubicBezTo>
                  <a:cubicBezTo>
                    <a:pt x="68" y="192"/>
                    <a:pt x="57" y="190"/>
                    <a:pt x="48" y="195"/>
                  </a:cubicBezTo>
                  <a:cubicBezTo>
                    <a:pt x="39" y="200"/>
                    <a:pt x="30" y="205"/>
                    <a:pt x="22" y="203"/>
                  </a:cubicBezTo>
                  <a:cubicBezTo>
                    <a:pt x="14" y="201"/>
                    <a:pt x="0" y="192"/>
                    <a:pt x="0" y="192"/>
                  </a:cubicBezTo>
                  <a:cubicBezTo>
                    <a:pt x="0" y="192"/>
                    <a:pt x="13" y="190"/>
                    <a:pt x="16" y="188"/>
                  </a:cubicBezTo>
                  <a:cubicBezTo>
                    <a:pt x="19" y="186"/>
                    <a:pt x="30" y="195"/>
                    <a:pt x="36" y="194"/>
                  </a:cubicBezTo>
                  <a:cubicBezTo>
                    <a:pt x="42" y="193"/>
                    <a:pt x="43" y="196"/>
                    <a:pt x="53" y="184"/>
                  </a:cubicBezTo>
                  <a:cubicBezTo>
                    <a:pt x="63" y="172"/>
                    <a:pt x="55" y="148"/>
                    <a:pt x="57" y="144"/>
                  </a:cubicBezTo>
                  <a:cubicBezTo>
                    <a:pt x="59" y="140"/>
                    <a:pt x="71" y="148"/>
                    <a:pt x="72" y="129"/>
                  </a:cubicBezTo>
                  <a:cubicBezTo>
                    <a:pt x="73" y="110"/>
                    <a:pt x="75" y="91"/>
                    <a:pt x="68" y="85"/>
                  </a:cubicBezTo>
                  <a:cubicBezTo>
                    <a:pt x="76" y="73"/>
                    <a:pt x="82" y="56"/>
                    <a:pt x="80" y="42"/>
                  </a:cubicBezTo>
                  <a:cubicBezTo>
                    <a:pt x="78" y="28"/>
                    <a:pt x="71" y="5"/>
                    <a:pt x="62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" name="Freeform 12">
              <a:extLst>
                <a:ext uri="{FF2B5EF4-FFF2-40B4-BE49-F238E27FC236}">
                  <a16:creationId xmlns:a16="http://schemas.microsoft.com/office/drawing/2014/main" id="{BA07F740-9BC5-7336-D9FC-417D02328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1881"/>
              <a:ext cx="108" cy="495"/>
            </a:xfrm>
            <a:custGeom>
              <a:avLst/>
              <a:gdLst>
                <a:gd name="T0" fmla="*/ 0 w 48"/>
                <a:gd name="T1" fmla="*/ 0 h 220"/>
                <a:gd name="T2" fmla="*/ 263 w 48"/>
                <a:gd name="T3" fmla="*/ 227 h 220"/>
                <a:gd name="T4" fmla="*/ 376 w 48"/>
                <a:gd name="T5" fmla="*/ 673 h 220"/>
                <a:gd name="T6" fmla="*/ 421 w 48"/>
                <a:gd name="T7" fmla="*/ 1028 h 220"/>
                <a:gd name="T8" fmla="*/ 344 w 48"/>
                <a:gd name="T9" fmla="*/ 1514 h 220"/>
                <a:gd name="T10" fmla="*/ 466 w 48"/>
                <a:gd name="T11" fmla="*/ 2131 h 220"/>
                <a:gd name="T12" fmla="*/ 527 w 48"/>
                <a:gd name="T13" fmla="*/ 2507 h 220"/>
                <a:gd name="T14" fmla="*/ 284 w 48"/>
                <a:gd name="T15" fmla="*/ 2394 h 220"/>
                <a:gd name="T16" fmla="*/ 320 w 48"/>
                <a:gd name="T17" fmla="*/ 1904 h 220"/>
                <a:gd name="T18" fmla="*/ 239 w 48"/>
                <a:gd name="T19" fmla="*/ 1287 h 220"/>
                <a:gd name="T20" fmla="*/ 329 w 48"/>
                <a:gd name="T21" fmla="*/ 846 h 220"/>
                <a:gd name="T22" fmla="*/ 218 w 48"/>
                <a:gd name="T23" fmla="*/ 344 h 220"/>
                <a:gd name="T24" fmla="*/ 0 w 48"/>
                <a:gd name="T25" fmla="*/ 0 h 2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220">
                  <a:moveTo>
                    <a:pt x="0" y="0"/>
                  </a:moveTo>
                  <a:cubicBezTo>
                    <a:pt x="13" y="7"/>
                    <a:pt x="20" y="11"/>
                    <a:pt x="23" y="20"/>
                  </a:cubicBezTo>
                  <a:cubicBezTo>
                    <a:pt x="26" y="29"/>
                    <a:pt x="30" y="49"/>
                    <a:pt x="33" y="59"/>
                  </a:cubicBezTo>
                  <a:cubicBezTo>
                    <a:pt x="36" y="69"/>
                    <a:pt x="42" y="78"/>
                    <a:pt x="37" y="90"/>
                  </a:cubicBezTo>
                  <a:cubicBezTo>
                    <a:pt x="32" y="102"/>
                    <a:pt x="28" y="115"/>
                    <a:pt x="30" y="133"/>
                  </a:cubicBezTo>
                  <a:cubicBezTo>
                    <a:pt x="32" y="151"/>
                    <a:pt x="39" y="174"/>
                    <a:pt x="41" y="187"/>
                  </a:cubicBezTo>
                  <a:cubicBezTo>
                    <a:pt x="43" y="200"/>
                    <a:pt x="48" y="214"/>
                    <a:pt x="46" y="220"/>
                  </a:cubicBezTo>
                  <a:cubicBezTo>
                    <a:pt x="41" y="212"/>
                    <a:pt x="25" y="210"/>
                    <a:pt x="25" y="210"/>
                  </a:cubicBezTo>
                  <a:cubicBezTo>
                    <a:pt x="34" y="202"/>
                    <a:pt x="30" y="180"/>
                    <a:pt x="28" y="167"/>
                  </a:cubicBezTo>
                  <a:cubicBezTo>
                    <a:pt x="26" y="154"/>
                    <a:pt x="20" y="128"/>
                    <a:pt x="21" y="113"/>
                  </a:cubicBezTo>
                  <a:cubicBezTo>
                    <a:pt x="22" y="98"/>
                    <a:pt x="29" y="86"/>
                    <a:pt x="29" y="74"/>
                  </a:cubicBezTo>
                  <a:cubicBezTo>
                    <a:pt x="29" y="62"/>
                    <a:pt x="21" y="42"/>
                    <a:pt x="19" y="30"/>
                  </a:cubicBezTo>
                  <a:cubicBezTo>
                    <a:pt x="17" y="18"/>
                    <a:pt x="8" y="3"/>
                    <a:pt x="0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" name="Freeform 13">
              <a:extLst>
                <a:ext uri="{FF2B5EF4-FFF2-40B4-BE49-F238E27FC236}">
                  <a16:creationId xmlns:a16="http://schemas.microsoft.com/office/drawing/2014/main" id="{BF085142-B893-9C5C-A5AB-C13550AFC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2747"/>
              <a:ext cx="180" cy="70"/>
            </a:xfrm>
            <a:custGeom>
              <a:avLst/>
              <a:gdLst>
                <a:gd name="T0" fmla="*/ 0 w 80"/>
                <a:gd name="T1" fmla="*/ 25 h 31"/>
                <a:gd name="T2" fmla="*/ 227 w 80"/>
                <a:gd name="T3" fmla="*/ 264 h 31"/>
                <a:gd name="T4" fmla="*/ 583 w 80"/>
                <a:gd name="T5" fmla="*/ 332 h 31"/>
                <a:gd name="T6" fmla="*/ 911 w 80"/>
                <a:gd name="T7" fmla="*/ 300 h 31"/>
                <a:gd name="T8" fmla="*/ 810 w 80"/>
                <a:gd name="T9" fmla="*/ 126 h 31"/>
                <a:gd name="T10" fmla="*/ 437 w 80"/>
                <a:gd name="T11" fmla="*/ 210 h 31"/>
                <a:gd name="T12" fmla="*/ 239 w 80"/>
                <a:gd name="T13" fmla="*/ 0 h 31"/>
                <a:gd name="T14" fmla="*/ 0 w 80"/>
                <a:gd name="T15" fmla="*/ 25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0" h="31">
                  <a:moveTo>
                    <a:pt x="0" y="2"/>
                  </a:moveTo>
                  <a:cubicBezTo>
                    <a:pt x="1" y="12"/>
                    <a:pt x="8" y="15"/>
                    <a:pt x="20" y="23"/>
                  </a:cubicBezTo>
                  <a:cubicBezTo>
                    <a:pt x="32" y="31"/>
                    <a:pt x="40" y="29"/>
                    <a:pt x="51" y="29"/>
                  </a:cubicBezTo>
                  <a:cubicBezTo>
                    <a:pt x="62" y="29"/>
                    <a:pt x="80" y="26"/>
                    <a:pt x="80" y="26"/>
                  </a:cubicBezTo>
                  <a:cubicBezTo>
                    <a:pt x="76" y="20"/>
                    <a:pt x="72" y="18"/>
                    <a:pt x="71" y="11"/>
                  </a:cubicBezTo>
                  <a:cubicBezTo>
                    <a:pt x="68" y="21"/>
                    <a:pt x="50" y="24"/>
                    <a:pt x="38" y="18"/>
                  </a:cubicBezTo>
                  <a:cubicBezTo>
                    <a:pt x="29" y="14"/>
                    <a:pt x="19" y="4"/>
                    <a:pt x="21" y="0"/>
                  </a:cubicBezTo>
                  <a:cubicBezTo>
                    <a:pt x="12" y="1"/>
                    <a:pt x="5" y="5"/>
                    <a:pt x="0" y="2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" name="Freeform 14">
              <a:extLst>
                <a:ext uri="{FF2B5EF4-FFF2-40B4-BE49-F238E27FC236}">
                  <a16:creationId xmlns:a16="http://schemas.microsoft.com/office/drawing/2014/main" id="{93B06FC4-90E7-6E0B-1E9C-7293BCE3A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" y="2633"/>
              <a:ext cx="93" cy="101"/>
            </a:xfrm>
            <a:custGeom>
              <a:avLst/>
              <a:gdLst>
                <a:gd name="T0" fmla="*/ 45 w 41"/>
                <a:gd name="T1" fmla="*/ 0 h 45"/>
                <a:gd name="T2" fmla="*/ 200 w 41"/>
                <a:gd name="T3" fmla="*/ 429 h 45"/>
                <a:gd name="T4" fmla="*/ 479 w 41"/>
                <a:gd name="T5" fmla="*/ 462 h 45"/>
                <a:gd name="T6" fmla="*/ 45 w 41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" h="45">
                  <a:moveTo>
                    <a:pt x="4" y="0"/>
                  </a:moveTo>
                  <a:cubicBezTo>
                    <a:pt x="0" y="13"/>
                    <a:pt x="1" y="31"/>
                    <a:pt x="17" y="38"/>
                  </a:cubicBezTo>
                  <a:cubicBezTo>
                    <a:pt x="32" y="45"/>
                    <a:pt x="41" y="41"/>
                    <a:pt x="41" y="41"/>
                  </a:cubicBezTo>
                  <a:cubicBezTo>
                    <a:pt x="31" y="41"/>
                    <a:pt x="5" y="34"/>
                    <a:pt x="4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" name="Freeform 15">
              <a:extLst>
                <a:ext uri="{FF2B5EF4-FFF2-40B4-BE49-F238E27FC236}">
                  <a16:creationId xmlns:a16="http://schemas.microsoft.com/office/drawing/2014/main" id="{12C6A543-3781-7933-A50E-322D44FE3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2572"/>
              <a:ext cx="21" cy="65"/>
            </a:xfrm>
            <a:custGeom>
              <a:avLst/>
              <a:gdLst>
                <a:gd name="T0" fmla="*/ 86 w 9"/>
                <a:gd name="T1" fmla="*/ 0 h 29"/>
                <a:gd name="T2" fmla="*/ 12 w 9"/>
                <a:gd name="T3" fmla="*/ 170 h 29"/>
                <a:gd name="T4" fmla="*/ 65 w 9"/>
                <a:gd name="T5" fmla="*/ 327 h 29"/>
                <a:gd name="T6" fmla="*/ 114 w 9"/>
                <a:gd name="T7" fmla="*/ 9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29">
                  <a:moveTo>
                    <a:pt x="7" y="0"/>
                  </a:moveTo>
                  <a:cubicBezTo>
                    <a:pt x="6" y="3"/>
                    <a:pt x="1" y="12"/>
                    <a:pt x="1" y="15"/>
                  </a:cubicBezTo>
                  <a:cubicBezTo>
                    <a:pt x="0" y="19"/>
                    <a:pt x="4" y="25"/>
                    <a:pt x="5" y="29"/>
                  </a:cubicBezTo>
                  <a:cubicBezTo>
                    <a:pt x="8" y="20"/>
                    <a:pt x="9" y="10"/>
                    <a:pt x="9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" name="Freeform 16">
              <a:extLst>
                <a:ext uri="{FF2B5EF4-FFF2-40B4-BE49-F238E27FC236}">
                  <a16:creationId xmlns:a16="http://schemas.microsoft.com/office/drawing/2014/main" id="{A1DFCC8C-787A-9092-029C-52E4E005F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22"/>
              <a:ext cx="22" cy="52"/>
            </a:xfrm>
            <a:custGeom>
              <a:avLst/>
              <a:gdLst>
                <a:gd name="T0" fmla="*/ 44 w 10"/>
                <a:gd name="T1" fmla="*/ 25 h 23"/>
                <a:gd name="T2" fmla="*/ 0 w 10"/>
                <a:gd name="T3" fmla="*/ 118 h 23"/>
                <a:gd name="T4" fmla="*/ 0 w 10"/>
                <a:gd name="T5" fmla="*/ 267 h 23"/>
                <a:gd name="T6" fmla="*/ 106 w 10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4" y="2"/>
                  </a:moveTo>
                  <a:cubicBezTo>
                    <a:pt x="3" y="5"/>
                    <a:pt x="1" y="7"/>
                    <a:pt x="0" y="10"/>
                  </a:cubicBezTo>
                  <a:cubicBezTo>
                    <a:pt x="0" y="14"/>
                    <a:pt x="0" y="19"/>
                    <a:pt x="0" y="23"/>
                  </a:cubicBezTo>
                  <a:cubicBezTo>
                    <a:pt x="6" y="19"/>
                    <a:pt x="10" y="8"/>
                    <a:pt x="1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" name="Freeform 17">
              <a:extLst>
                <a:ext uri="{FF2B5EF4-FFF2-40B4-BE49-F238E27FC236}">
                  <a16:creationId xmlns:a16="http://schemas.microsoft.com/office/drawing/2014/main" id="{C8DA56EA-038F-C8C7-0FCA-31B5FB6CD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2338"/>
              <a:ext cx="45" cy="61"/>
            </a:xfrm>
            <a:custGeom>
              <a:avLst/>
              <a:gdLst>
                <a:gd name="T0" fmla="*/ 36 w 20"/>
                <a:gd name="T1" fmla="*/ 0 h 27"/>
                <a:gd name="T2" fmla="*/ 0 w 20"/>
                <a:gd name="T3" fmla="*/ 149 h 27"/>
                <a:gd name="T4" fmla="*/ 126 w 20"/>
                <a:gd name="T5" fmla="*/ 312 h 27"/>
                <a:gd name="T6" fmla="*/ 227 w 20"/>
                <a:gd name="T7" fmla="*/ 255 h 27"/>
                <a:gd name="T8" fmla="*/ 72 w 20"/>
                <a:gd name="T9" fmla="*/ 1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7">
                  <a:moveTo>
                    <a:pt x="3" y="0"/>
                  </a:moveTo>
                  <a:cubicBezTo>
                    <a:pt x="2" y="5"/>
                    <a:pt x="1" y="9"/>
                    <a:pt x="0" y="13"/>
                  </a:cubicBezTo>
                  <a:cubicBezTo>
                    <a:pt x="4" y="16"/>
                    <a:pt x="12" y="21"/>
                    <a:pt x="11" y="27"/>
                  </a:cubicBezTo>
                  <a:cubicBezTo>
                    <a:pt x="14" y="25"/>
                    <a:pt x="17" y="23"/>
                    <a:pt x="20" y="22"/>
                  </a:cubicBezTo>
                  <a:cubicBezTo>
                    <a:pt x="11" y="22"/>
                    <a:pt x="5" y="8"/>
                    <a:pt x="6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" name="Freeform 18">
              <a:extLst>
                <a:ext uri="{FF2B5EF4-FFF2-40B4-BE49-F238E27FC236}">
                  <a16:creationId xmlns:a16="http://schemas.microsoft.com/office/drawing/2014/main" id="{BDFAEF16-A3DC-156E-C034-2961E9274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2162"/>
              <a:ext cx="27" cy="70"/>
            </a:xfrm>
            <a:custGeom>
              <a:avLst/>
              <a:gdLst>
                <a:gd name="T0" fmla="*/ 0 w 12"/>
                <a:gd name="T1" fmla="*/ 0 h 31"/>
                <a:gd name="T2" fmla="*/ 45 w 12"/>
                <a:gd name="T3" fmla="*/ 357 h 31"/>
                <a:gd name="T4" fmla="*/ 81 w 12"/>
                <a:gd name="T5" fmla="*/ 117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31">
                  <a:moveTo>
                    <a:pt x="0" y="0"/>
                  </a:moveTo>
                  <a:cubicBezTo>
                    <a:pt x="5" y="9"/>
                    <a:pt x="1" y="21"/>
                    <a:pt x="4" y="31"/>
                  </a:cubicBezTo>
                  <a:cubicBezTo>
                    <a:pt x="7" y="26"/>
                    <a:pt x="12" y="14"/>
                    <a:pt x="7" y="1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" name="Freeform 19">
              <a:extLst>
                <a:ext uri="{FF2B5EF4-FFF2-40B4-BE49-F238E27FC236}">
                  <a16:creationId xmlns:a16="http://schemas.microsoft.com/office/drawing/2014/main" id="{C5BAAE4D-41C5-8ADD-21D0-4C8DFBA54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147"/>
              <a:ext cx="18" cy="42"/>
            </a:xfrm>
            <a:custGeom>
              <a:avLst/>
              <a:gdLst>
                <a:gd name="T0" fmla="*/ 36 w 8"/>
                <a:gd name="T1" fmla="*/ 0 h 19"/>
                <a:gd name="T2" fmla="*/ 0 w 8"/>
                <a:gd name="T3" fmla="*/ 153 h 19"/>
                <a:gd name="T4" fmla="*/ 92 w 8"/>
                <a:gd name="T5" fmla="*/ 206 h 19"/>
                <a:gd name="T6" fmla="*/ 81 w 8"/>
                <a:gd name="T7" fmla="*/ 2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9">
                  <a:moveTo>
                    <a:pt x="3" y="0"/>
                  </a:moveTo>
                  <a:cubicBezTo>
                    <a:pt x="4" y="4"/>
                    <a:pt x="2" y="11"/>
                    <a:pt x="0" y="14"/>
                  </a:cubicBezTo>
                  <a:cubicBezTo>
                    <a:pt x="4" y="14"/>
                    <a:pt x="6" y="17"/>
                    <a:pt x="8" y="19"/>
                  </a:cubicBezTo>
                  <a:cubicBezTo>
                    <a:pt x="8" y="14"/>
                    <a:pt x="5" y="7"/>
                    <a:pt x="7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" name="Freeform 20">
              <a:extLst>
                <a:ext uri="{FF2B5EF4-FFF2-40B4-BE49-F238E27FC236}">
                  <a16:creationId xmlns:a16="http://schemas.microsoft.com/office/drawing/2014/main" id="{9443B969-4BF7-8CFE-ECDC-60FA3C16B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1991"/>
              <a:ext cx="27" cy="27"/>
            </a:xfrm>
            <a:custGeom>
              <a:avLst/>
              <a:gdLst>
                <a:gd name="T0" fmla="*/ 0 w 12"/>
                <a:gd name="T1" fmla="*/ 0 h 12"/>
                <a:gd name="T2" fmla="*/ 137 w 12"/>
                <a:gd name="T3" fmla="*/ 137 h 12"/>
                <a:gd name="T4" fmla="*/ 126 w 12"/>
                <a:gd name="T5" fmla="*/ 25 h 12"/>
                <a:gd name="T6" fmla="*/ 45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0"/>
                  </a:moveTo>
                  <a:cubicBezTo>
                    <a:pt x="2" y="5"/>
                    <a:pt x="7" y="11"/>
                    <a:pt x="12" y="12"/>
                  </a:cubicBezTo>
                  <a:cubicBezTo>
                    <a:pt x="11" y="9"/>
                    <a:pt x="10" y="5"/>
                    <a:pt x="11" y="2"/>
                  </a:cubicBezTo>
                  <a:cubicBezTo>
                    <a:pt x="9" y="3"/>
                    <a:pt x="6" y="2"/>
                    <a:pt x="4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" name="Freeform 21">
              <a:extLst>
                <a:ext uri="{FF2B5EF4-FFF2-40B4-BE49-F238E27FC236}">
                  <a16:creationId xmlns:a16="http://schemas.microsoft.com/office/drawing/2014/main" id="{3F5FBC9E-E4DE-9AF6-6ADA-5EC5A9B6C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000"/>
              <a:ext cx="18" cy="21"/>
            </a:xfrm>
            <a:custGeom>
              <a:avLst/>
              <a:gdLst>
                <a:gd name="T0" fmla="*/ 11 w 8"/>
                <a:gd name="T1" fmla="*/ 0 h 9"/>
                <a:gd name="T2" fmla="*/ 0 w 8"/>
                <a:gd name="T3" fmla="*/ 114 h 9"/>
                <a:gd name="T4" fmla="*/ 92 w 8"/>
                <a:gd name="T5" fmla="*/ 114 h 9"/>
                <a:gd name="T6" fmla="*/ 36 w 8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  <a:cubicBezTo>
                    <a:pt x="3" y="7"/>
                    <a:pt x="6" y="7"/>
                    <a:pt x="8" y="9"/>
                  </a:cubicBezTo>
                  <a:cubicBezTo>
                    <a:pt x="6" y="6"/>
                    <a:pt x="5" y="3"/>
                    <a:pt x="3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" name="Freeform 22">
              <a:extLst>
                <a:ext uri="{FF2B5EF4-FFF2-40B4-BE49-F238E27FC236}">
                  <a16:creationId xmlns:a16="http://schemas.microsoft.com/office/drawing/2014/main" id="{C26C44E6-D4A8-D68E-566F-263D3D396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2023"/>
              <a:ext cx="27" cy="56"/>
            </a:xfrm>
            <a:custGeom>
              <a:avLst/>
              <a:gdLst>
                <a:gd name="T0" fmla="*/ 25 w 12"/>
                <a:gd name="T1" fmla="*/ 0 h 25"/>
                <a:gd name="T2" fmla="*/ 137 w 12"/>
                <a:gd name="T3" fmla="*/ 125 h 25"/>
                <a:gd name="T4" fmla="*/ 81 w 12"/>
                <a:gd name="T5" fmla="*/ 280 h 25"/>
                <a:gd name="T6" fmla="*/ 45 w 12"/>
                <a:gd name="T7" fmla="*/ 2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2" y="0"/>
                  </a:moveTo>
                  <a:cubicBezTo>
                    <a:pt x="4" y="5"/>
                    <a:pt x="7" y="8"/>
                    <a:pt x="12" y="11"/>
                  </a:cubicBezTo>
                  <a:cubicBezTo>
                    <a:pt x="9" y="15"/>
                    <a:pt x="8" y="20"/>
                    <a:pt x="7" y="25"/>
                  </a:cubicBezTo>
                  <a:cubicBezTo>
                    <a:pt x="6" y="17"/>
                    <a:pt x="0" y="10"/>
                    <a:pt x="4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" name="Freeform 23">
              <a:extLst>
                <a:ext uri="{FF2B5EF4-FFF2-40B4-BE49-F238E27FC236}">
                  <a16:creationId xmlns:a16="http://schemas.microsoft.com/office/drawing/2014/main" id="{6BBE3536-25E3-CE7E-F656-CB3A9916A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622"/>
              <a:ext cx="97" cy="246"/>
            </a:xfrm>
            <a:custGeom>
              <a:avLst/>
              <a:gdLst>
                <a:gd name="T0" fmla="*/ 0 w 43"/>
                <a:gd name="T1" fmla="*/ 0 h 109"/>
                <a:gd name="T2" fmla="*/ 147 w 43"/>
                <a:gd name="T3" fmla="*/ 377 h 109"/>
                <a:gd name="T4" fmla="*/ 255 w 43"/>
                <a:gd name="T5" fmla="*/ 668 h 109"/>
                <a:gd name="T6" fmla="*/ 494 w 43"/>
                <a:gd name="T7" fmla="*/ 1253 h 109"/>
                <a:gd name="T8" fmla="*/ 320 w 43"/>
                <a:gd name="T9" fmla="*/ 1135 h 109"/>
                <a:gd name="T10" fmla="*/ 264 w 43"/>
                <a:gd name="T11" fmla="*/ 826 h 109"/>
                <a:gd name="T12" fmla="*/ 174 w 43"/>
                <a:gd name="T13" fmla="*/ 713 h 109"/>
                <a:gd name="T14" fmla="*/ 117 w 43"/>
                <a:gd name="T15" fmla="*/ 632 h 109"/>
                <a:gd name="T16" fmla="*/ 138 w 43"/>
                <a:gd name="T17" fmla="*/ 483 h 109"/>
                <a:gd name="T18" fmla="*/ 92 w 43"/>
                <a:gd name="T19" fmla="*/ 345 h 109"/>
                <a:gd name="T20" fmla="*/ 0 w 43"/>
                <a:gd name="T21" fmla="*/ 25 h 1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109">
                  <a:moveTo>
                    <a:pt x="0" y="0"/>
                  </a:moveTo>
                  <a:cubicBezTo>
                    <a:pt x="9" y="1"/>
                    <a:pt x="12" y="27"/>
                    <a:pt x="13" y="33"/>
                  </a:cubicBezTo>
                  <a:cubicBezTo>
                    <a:pt x="15" y="42"/>
                    <a:pt x="18" y="50"/>
                    <a:pt x="22" y="58"/>
                  </a:cubicBezTo>
                  <a:cubicBezTo>
                    <a:pt x="31" y="76"/>
                    <a:pt x="41" y="89"/>
                    <a:pt x="43" y="109"/>
                  </a:cubicBezTo>
                  <a:cubicBezTo>
                    <a:pt x="40" y="102"/>
                    <a:pt x="34" y="102"/>
                    <a:pt x="28" y="99"/>
                  </a:cubicBezTo>
                  <a:cubicBezTo>
                    <a:pt x="33" y="92"/>
                    <a:pt x="26" y="78"/>
                    <a:pt x="23" y="72"/>
                  </a:cubicBezTo>
                  <a:cubicBezTo>
                    <a:pt x="21" y="68"/>
                    <a:pt x="18" y="65"/>
                    <a:pt x="15" y="62"/>
                  </a:cubicBezTo>
                  <a:cubicBezTo>
                    <a:pt x="10" y="59"/>
                    <a:pt x="10" y="61"/>
                    <a:pt x="10" y="55"/>
                  </a:cubicBezTo>
                  <a:cubicBezTo>
                    <a:pt x="10" y="50"/>
                    <a:pt x="12" y="47"/>
                    <a:pt x="12" y="42"/>
                  </a:cubicBezTo>
                  <a:cubicBezTo>
                    <a:pt x="11" y="38"/>
                    <a:pt x="8" y="34"/>
                    <a:pt x="8" y="30"/>
                  </a:cubicBezTo>
                  <a:cubicBezTo>
                    <a:pt x="6" y="22"/>
                    <a:pt x="7" y="9"/>
                    <a:pt x="0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" name="Freeform 24">
              <a:extLst>
                <a:ext uri="{FF2B5EF4-FFF2-40B4-BE49-F238E27FC236}">
                  <a16:creationId xmlns:a16="http://schemas.microsoft.com/office/drawing/2014/main" id="{8496847A-F04D-8D14-AFFC-75CD0C232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" y="2543"/>
              <a:ext cx="38" cy="121"/>
            </a:xfrm>
            <a:custGeom>
              <a:avLst/>
              <a:gdLst>
                <a:gd name="T0" fmla="*/ 0 w 17"/>
                <a:gd name="T1" fmla="*/ 0 h 54"/>
                <a:gd name="T2" fmla="*/ 56 w 17"/>
                <a:gd name="T3" fmla="*/ 56 h 54"/>
                <a:gd name="T4" fmla="*/ 134 w 17"/>
                <a:gd name="T5" fmla="*/ 101 h 54"/>
                <a:gd name="T6" fmla="*/ 190 w 17"/>
                <a:gd name="T7" fmla="*/ 437 h 54"/>
                <a:gd name="T8" fmla="*/ 56 w 17"/>
                <a:gd name="T9" fmla="*/ 607 h 54"/>
                <a:gd name="T10" fmla="*/ 45 w 17"/>
                <a:gd name="T11" fmla="*/ 336 h 54"/>
                <a:gd name="T12" fmla="*/ 65 w 17"/>
                <a:gd name="T13" fmla="*/ 182 h 54"/>
                <a:gd name="T14" fmla="*/ 20 w 17"/>
                <a:gd name="T15" fmla="*/ 36 h 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54">
                  <a:moveTo>
                    <a:pt x="0" y="0"/>
                  </a:moveTo>
                  <a:cubicBezTo>
                    <a:pt x="3" y="2"/>
                    <a:pt x="2" y="4"/>
                    <a:pt x="5" y="5"/>
                  </a:cubicBezTo>
                  <a:cubicBezTo>
                    <a:pt x="7" y="7"/>
                    <a:pt x="10" y="7"/>
                    <a:pt x="12" y="9"/>
                  </a:cubicBezTo>
                  <a:cubicBezTo>
                    <a:pt x="7" y="18"/>
                    <a:pt x="10" y="32"/>
                    <a:pt x="17" y="39"/>
                  </a:cubicBezTo>
                  <a:cubicBezTo>
                    <a:pt x="11" y="43"/>
                    <a:pt x="9" y="48"/>
                    <a:pt x="5" y="54"/>
                  </a:cubicBezTo>
                  <a:cubicBezTo>
                    <a:pt x="5" y="45"/>
                    <a:pt x="3" y="39"/>
                    <a:pt x="4" y="30"/>
                  </a:cubicBezTo>
                  <a:cubicBezTo>
                    <a:pt x="5" y="25"/>
                    <a:pt x="7" y="21"/>
                    <a:pt x="6" y="16"/>
                  </a:cubicBezTo>
                  <a:cubicBezTo>
                    <a:pt x="5" y="11"/>
                    <a:pt x="1" y="8"/>
                    <a:pt x="2" y="3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" name="Freeform 25">
              <a:extLst>
                <a:ext uri="{FF2B5EF4-FFF2-40B4-BE49-F238E27FC236}">
                  <a16:creationId xmlns:a16="http://schemas.microsoft.com/office/drawing/2014/main" id="{56CD6636-02CE-E81C-663D-A614EC7CB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2270"/>
              <a:ext cx="18" cy="34"/>
            </a:xfrm>
            <a:custGeom>
              <a:avLst/>
              <a:gdLst>
                <a:gd name="T0" fmla="*/ 0 w 8"/>
                <a:gd name="T1" fmla="*/ 45 h 15"/>
                <a:gd name="T2" fmla="*/ 36 w 8"/>
                <a:gd name="T3" fmla="*/ 175 h 15"/>
                <a:gd name="T4" fmla="*/ 92 w 8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5">
                  <a:moveTo>
                    <a:pt x="0" y="4"/>
                  </a:moveTo>
                  <a:cubicBezTo>
                    <a:pt x="2" y="7"/>
                    <a:pt x="3" y="11"/>
                    <a:pt x="3" y="15"/>
                  </a:cubicBezTo>
                  <a:cubicBezTo>
                    <a:pt x="4" y="10"/>
                    <a:pt x="5" y="3"/>
                    <a:pt x="8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" name="Freeform 26">
              <a:extLst>
                <a:ext uri="{FF2B5EF4-FFF2-40B4-BE49-F238E27FC236}">
                  <a16:creationId xmlns:a16="http://schemas.microsoft.com/office/drawing/2014/main" id="{39FE4FAE-E920-62A1-C97D-243A7EA6F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313"/>
              <a:ext cx="23" cy="45"/>
            </a:xfrm>
            <a:custGeom>
              <a:avLst/>
              <a:gdLst>
                <a:gd name="T0" fmla="*/ 110 w 10"/>
                <a:gd name="T1" fmla="*/ 0 h 20"/>
                <a:gd name="T2" fmla="*/ 0 w 10"/>
                <a:gd name="T3" fmla="*/ 227 h 20"/>
                <a:gd name="T4" fmla="*/ 122 w 10"/>
                <a:gd name="T5" fmla="*/ 137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0">
                  <a:moveTo>
                    <a:pt x="9" y="0"/>
                  </a:moveTo>
                  <a:cubicBezTo>
                    <a:pt x="4" y="4"/>
                    <a:pt x="1" y="14"/>
                    <a:pt x="0" y="20"/>
                  </a:cubicBezTo>
                  <a:cubicBezTo>
                    <a:pt x="3" y="14"/>
                    <a:pt x="6" y="14"/>
                    <a:pt x="10" y="1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" name="Freeform 27">
              <a:extLst>
                <a:ext uri="{FF2B5EF4-FFF2-40B4-BE49-F238E27FC236}">
                  <a16:creationId xmlns:a16="http://schemas.microsoft.com/office/drawing/2014/main" id="{18BDDC13-442F-6FB3-5619-B0C411EA9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800"/>
              <a:ext cx="90" cy="254"/>
            </a:xfrm>
            <a:custGeom>
              <a:avLst/>
              <a:gdLst>
                <a:gd name="T0" fmla="*/ 457 w 40"/>
                <a:gd name="T1" fmla="*/ 0 h 113"/>
                <a:gd name="T2" fmla="*/ 263 w 40"/>
                <a:gd name="T3" fmla="*/ 373 h 113"/>
                <a:gd name="T4" fmla="*/ 101 w 40"/>
                <a:gd name="T5" fmla="*/ 964 h 113"/>
                <a:gd name="T6" fmla="*/ 0 w 40"/>
                <a:gd name="T7" fmla="*/ 1283 h 113"/>
                <a:gd name="T8" fmla="*/ 162 w 40"/>
                <a:gd name="T9" fmla="*/ 955 h 113"/>
                <a:gd name="T10" fmla="*/ 308 w 40"/>
                <a:gd name="T11" fmla="*/ 429 h 113"/>
                <a:gd name="T12" fmla="*/ 457 w 40"/>
                <a:gd name="T13" fmla="*/ 0 h 1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113">
                  <a:moveTo>
                    <a:pt x="40" y="0"/>
                  </a:moveTo>
                  <a:cubicBezTo>
                    <a:pt x="33" y="8"/>
                    <a:pt x="27" y="20"/>
                    <a:pt x="23" y="33"/>
                  </a:cubicBezTo>
                  <a:cubicBezTo>
                    <a:pt x="19" y="45"/>
                    <a:pt x="14" y="74"/>
                    <a:pt x="9" y="85"/>
                  </a:cubicBezTo>
                  <a:cubicBezTo>
                    <a:pt x="4" y="95"/>
                    <a:pt x="0" y="101"/>
                    <a:pt x="0" y="113"/>
                  </a:cubicBezTo>
                  <a:cubicBezTo>
                    <a:pt x="2" y="101"/>
                    <a:pt x="10" y="97"/>
                    <a:pt x="14" y="84"/>
                  </a:cubicBezTo>
                  <a:cubicBezTo>
                    <a:pt x="18" y="71"/>
                    <a:pt x="24" y="50"/>
                    <a:pt x="27" y="38"/>
                  </a:cubicBezTo>
                  <a:cubicBezTo>
                    <a:pt x="30" y="26"/>
                    <a:pt x="34" y="4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" name="Freeform 28">
              <a:extLst>
                <a:ext uri="{FF2B5EF4-FFF2-40B4-BE49-F238E27FC236}">
                  <a16:creationId xmlns:a16="http://schemas.microsoft.com/office/drawing/2014/main" id="{4FC2FDE0-FF97-4188-EE70-7626C1397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2162"/>
              <a:ext cx="27" cy="135"/>
            </a:xfrm>
            <a:custGeom>
              <a:avLst/>
              <a:gdLst>
                <a:gd name="T0" fmla="*/ 137 w 12"/>
                <a:gd name="T1" fmla="*/ 0 h 60"/>
                <a:gd name="T2" fmla="*/ 0 w 12"/>
                <a:gd name="T3" fmla="*/ 320 h 60"/>
                <a:gd name="T4" fmla="*/ 25 w 12"/>
                <a:gd name="T5" fmla="*/ 684 h 60"/>
                <a:gd name="T6" fmla="*/ 137 w 12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60">
                  <a:moveTo>
                    <a:pt x="12" y="0"/>
                  </a:moveTo>
                  <a:cubicBezTo>
                    <a:pt x="6" y="6"/>
                    <a:pt x="1" y="18"/>
                    <a:pt x="0" y="28"/>
                  </a:cubicBezTo>
                  <a:cubicBezTo>
                    <a:pt x="0" y="39"/>
                    <a:pt x="2" y="60"/>
                    <a:pt x="2" y="60"/>
                  </a:cubicBezTo>
                  <a:cubicBezTo>
                    <a:pt x="1" y="50"/>
                    <a:pt x="7" y="9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" name="Freeform 29">
              <a:extLst>
                <a:ext uri="{FF2B5EF4-FFF2-40B4-BE49-F238E27FC236}">
                  <a16:creationId xmlns:a16="http://schemas.microsoft.com/office/drawing/2014/main" id="{5D3E69BD-1F1A-2A6A-BC31-2EEB022A4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2531"/>
              <a:ext cx="32" cy="79"/>
            </a:xfrm>
            <a:custGeom>
              <a:avLst/>
              <a:gdLst>
                <a:gd name="T0" fmla="*/ 167 w 14"/>
                <a:gd name="T1" fmla="*/ 0 h 35"/>
                <a:gd name="T2" fmla="*/ 0 w 14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5">
                  <a:moveTo>
                    <a:pt x="14" y="0"/>
                  </a:moveTo>
                  <a:cubicBezTo>
                    <a:pt x="8" y="10"/>
                    <a:pt x="2" y="20"/>
                    <a:pt x="0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" name="Freeform 30">
              <a:extLst>
                <a:ext uri="{FF2B5EF4-FFF2-40B4-BE49-F238E27FC236}">
                  <a16:creationId xmlns:a16="http://schemas.microsoft.com/office/drawing/2014/main" id="{F0D2407B-DE3A-8280-3457-EBCFD17B0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" y="2122"/>
              <a:ext cx="52" cy="270"/>
            </a:xfrm>
            <a:custGeom>
              <a:avLst/>
              <a:gdLst>
                <a:gd name="T0" fmla="*/ 72 w 23"/>
                <a:gd name="T1" fmla="*/ 0 h 120"/>
                <a:gd name="T2" fmla="*/ 57 w 23"/>
                <a:gd name="T3" fmla="*/ 457 h 120"/>
                <a:gd name="T4" fmla="*/ 149 w 23"/>
                <a:gd name="T5" fmla="*/ 936 h 120"/>
                <a:gd name="T6" fmla="*/ 210 w 23"/>
                <a:gd name="T7" fmla="*/ 1368 h 120"/>
                <a:gd name="T8" fmla="*/ 194 w 23"/>
                <a:gd name="T9" fmla="*/ 855 h 120"/>
                <a:gd name="T10" fmla="*/ 102 w 23"/>
                <a:gd name="T11" fmla="*/ 308 h 120"/>
                <a:gd name="T12" fmla="*/ 72 w 23"/>
                <a:gd name="T13" fmla="*/ 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20">
                  <a:moveTo>
                    <a:pt x="6" y="0"/>
                  </a:moveTo>
                  <a:cubicBezTo>
                    <a:pt x="0" y="15"/>
                    <a:pt x="1" y="26"/>
                    <a:pt x="5" y="40"/>
                  </a:cubicBezTo>
                  <a:cubicBezTo>
                    <a:pt x="9" y="55"/>
                    <a:pt x="11" y="73"/>
                    <a:pt x="13" y="82"/>
                  </a:cubicBezTo>
                  <a:cubicBezTo>
                    <a:pt x="15" y="90"/>
                    <a:pt x="19" y="110"/>
                    <a:pt x="18" y="120"/>
                  </a:cubicBezTo>
                  <a:cubicBezTo>
                    <a:pt x="23" y="102"/>
                    <a:pt x="20" y="92"/>
                    <a:pt x="17" y="75"/>
                  </a:cubicBezTo>
                  <a:cubicBezTo>
                    <a:pt x="15" y="58"/>
                    <a:pt x="11" y="37"/>
                    <a:pt x="9" y="27"/>
                  </a:cubicBezTo>
                  <a:cubicBezTo>
                    <a:pt x="7" y="17"/>
                    <a:pt x="2" y="9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" name="Freeform 31">
              <a:extLst>
                <a:ext uri="{FF2B5EF4-FFF2-40B4-BE49-F238E27FC236}">
                  <a16:creationId xmlns:a16="http://schemas.microsoft.com/office/drawing/2014/main" id="{17FAED85-A241-9A01-A7DB-534693FF8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" y="2556"/>
              <a:ext cx="22" cy="171"/>
            </a:xfrm>
            <a:custGeom>
              <a:avLst/>
              <a:gdLst>
                <a:gd name="T0" fmla="*/ 53 w 10"/>
                <a:gd name="T1" fmla="*/ 0 h 76"/>
                <a:gd name="T2" fmla="*/ 20 w 10"/>
                <a:gd name="T3" fmla="*/ 421 h 76"/>
                <a:gd name="T4" fmla="*/ 9 w 10"/>
                <a:gd name="T5" fmla="*/ 866 h 76"/>
                <a:gd name="T6" fmla="*/ 64 w 10"/>
                <a:gd name="T7" fmla="*/ 401 h 76"/>
                <a:gd name="T8" fmla="*/ 53 w 10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76">
                  <a:moveTo>
                    <a:pt x="5" y="0"/>
                  </a:moveTo>
                  <a:cubicBezTo>
                    <a:pt x="2" y="15"/>
                    <a:pt x="3" y="27"/>
                    <a:pt x="2" y="37"/>
                  </a:cubicBezTo>
                  <a:cubicBezTo>
                    <a:pt x="0" y="47"/>
                    <a:pt x="4" y="62"/>
                    <a:pt x="1" y="76"/>
                  </a:cubicBezTo>
                  <a:cubicBezTo>
                    <a:pt x="10" y="55"/>
                    <a:pt x="6" y="48"/>
                    <a:pt x="6" y="35"/>
                  </a:cubicBezTo>
                  <a:cubicBezTo>
                    <a:pt x="6" y="21"/>
                    <a:pt x="7" y="14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" name="Freeform 32">
              <a:extLst>
                <a:ext uri="{FF2B5EF4-FFF2-40B4-BE49-F238E27FC236}">
                  <a16:creationId xmlns:a16="http://schemas.microsoft.com/office/drawing/2014/main" id="{9ACB2633-FBC6-3CF4-A751-496B212C3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611"/>
              <a:ext cx="846" cy="1278"/>
            </a:xfrm>
            <a:custGeom>
              <a:avLst/>
              <a:gdLst>
                <a:gd name="T0" fmla="*/ 101 w 376"/>
                <a:gd name="T1" fmla="*/ 5022 h 568"/>
                <a:gd name="T2" fmla="*/ 146 w 376"/>
                <a:gd name="T3" fmla="*/ 5594 h 568"/>
                <a:gd name="T4" fmla="*/ 284 w 376"/>
                <a:gd name="T5" fmla="*/ 5686 h 568"/>
                <a:gd name="T6" fmla="*/ 344 w 376"/>
                <a:gd name="T7" fmla="*/ 5868 h 568"/>
                <a:gd name="T8" fmla="*/ 785 w 376"/>
                <a:gd name="T9" fmla="*/ 6152 h 568"/>
                <a:gd name="T10" fmla="*/ 1514 w 376"/>
                <a:gd name="T11" fmla="*/ 6131 h 568"/>
                <a:gd name="T12" fmla="*/ 1904 w 376"/>
                <a:gd name="T13" fmla="*/ 6298 h 568"/>
                <a:gd name="T14" fmla="*/ 2288 w 376"/>
                <a:gd name="T15" fmla="*/ 6188 h 568"/>
                <a:gd name="T16" fmla="*/ 2531 w 376"/>
                <a:gd name="T17" fmla="*/ 6071 h 568"/>
                <a:gd name="T18" fmla="*/ 2714 w 376"/>
                <a:gd name="T19" fmla="*/ 6278 h 568"/>
                <a:gd name="T20" fmla="*/ 3373 w 376"/>
                <a:gd name="T21" fmla="*/ 6390 h 568"/>
                <a:gd name="T22" fmla="*/ 3944 w 376"/>
                <a:gd name="T23" fmla="*/ 5832 h 568"/>
                <a:gd name="T24" fmla="*/ 4156 w 376"/>
                <a:gd name="T25" fmla="*/ 5195 h 568"/>
                <a:gd name="T26" fmla="*/ 4203 w 376"/>
                <a:gd name="T27" fmla="*/ 4795 h 568"/>
                <a:gd name="T28" fmla="*/ 4147 w 376"/>
                <a:gd name="T29" fmla="*/ 4455 h 568"/>
                <a:gd name="T30" fmla="*/ 4066 w 376"/>
                <a:gd name="T31" fmla="*/ 4001 h 568"/>
                <a:gd name="T32" fmla="*/ 4111 w 376"/>
                <a:gd name="T33" fmla="*/ 3600 h 568"/>
                <a:gd name="T34" fmla="*/ 3953 w 376"/>
                <a:gd name="T35" fmla="*/ 3317 h 568"/>
                <a:gd name="T36" fmla="*/ 3807 w 376"/>
                <a:gd name="T37" fmla="*/ 2927 h 568"/>
                <a:gd name="T38" fmla="*/ 3625 w 376"/>
                <a:gd name="T39" fmla="*/ 2633 h 568"/>
                <a:gd name="T40" fmla="*/ 3600 w 376"/>
                <a:gd name="T41" fmla="*/ 2167 h 568"/>
                <a:gd name="T42" fmla="*/ 3463 w 376"/>
                <a:gd name="T43" fmla="*/ 1802 h 568"/>
                <a:gd name="T44" fmla="*/ 3317 w 376"/>
                <a:gd name="T45" fmla="*/ 1494 h 568"/>
                <a:gd name="T46" fmla="*/ 3337 w 376"/>
                <a:gd name="T47" fmla="*/ 1094 h 568"/>
                <a:gd name="T48" fmla="*/ 3317 w 376"/>
                <a:gd name="T49" fmla="*/ 765 h 568"/>
                <a:gd name="T50" fmla="*/ 2941 w 376"/>
                <a:gd name="T51" fmla="*/ 684 h 568"/>
                <a:gd name="T52" fmla="*/ 2779 w 376"/>
                <a:gd name="T53" fmla="*/ 1013 h 568"/>
                <a:gd name="T54" fmla="*/ 2734 w 376"/>
                <a:gd name="T55" fmla="*/ 1368 h 568"/>
                <a:gd name="T56" fmla="*/ 2486 w 376"/>
                <a:gd name="T57" fmla="*/ 1712 h 568"/>
                <a:gd name="T58" fmla="*/ 2369 w 376"/>
                <a:gd name="T59" fmla="*/ 1996 h 568"/>
                <a:gd name="T60" fmla="*/ 2223 w 376"/>
                <a:gd name="T61" fmla="*/ 1494 h 568"/>
                <a:gd name="T62" fmla="*/ 2041 w 376"/>
                <a:gd name="T63" fmla="*/ 1357 h 568"/>
                <a:gd name="T64" fmla="*/ 2016 w 376"/>
                <a:gd name="T65" fmla="*/ 1105 h 568"/>
                <a:gd name="T66" fmla="*/ 1823 w 376"/>
                <a:gd name="T67" fmla="*/ 684 h 568"/>
                <a:gd name="T68" fmla="*/ 1559 w 376"/>
                <a:gd name="T69" fmla="*/ 0 h 568"/>
                <a:gd name="T70" fmla="*/ 1332 w 376"/>
                <a:gd name="T71" fmla="*/ 308 h 568"/>
                <a:gd name="T72" fmla="*/ 1312 w 376"/>
                <a:gd name="T73" fmla="*/ 709 h 568"/>
                <a:gd name="T74" fmla="*/ 1073 w 376"/>
                <a:gd name="T75" fmla="*/ 1256 h 568"/>
                <a:gd name="T76" fmla="*/ 846 w 376"/>
                <a:gd name="T77" fmla="*/ 1949 h 568"/>
                <a:gd name="T78" fmla="*/ 729 w 376"/>
                <a:gd name="T79" fmla="*/ 2516 h 568"/>
                <a:gd name="T80" fmla="*/ 482 w 376"/>
                <a:gd name="T81" fmla="*/ 3017 h 568"/>
                <a:gd name="T82" fmla="*/ 482 w 376"/>
                <a:gd name="T83" fmla="*/ 3474 h 568"/>
                <a:gd name="T84" fmla="*/ 320 w 376"/>
                <a:gd name="T85" fmla="*/ 3944 h 568"/>
                <a:gd name="T86" fmla="*/ 344 w 376"/>
                <a:gd name="T87" fmla="*/ 4511 h 568"/>
                <a:gd name="T88" fmla="*/ 101 w 376"/>
                <a:gd name="T89" fmla="*/ 5022 h 5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68">
                  <a:moveTo>
                    <a:pt x="9" y="441"/>
                  </a:moveTo>
                  <a:cubicBezTo>
                    <a:pt x="0" y="474"/>
                    <a:pt x="5" y="482"/>
                    <a:pt x="13" y="491"/>
                  </a:cubicBezTo>
                  <a:cubicBezTo>
                    <a:pt x="17" y="495"/>
                    <a:pt x="22" y="495"/>
                    <a:pt x="25" y="499"/>
                  </a:cubicBezTo>
                  <a:cubicBezTo>
                    <a:pt x="28" y="503"/>
                    <a:pt x="27" y="511"/>
                    <a:pt x="30" y="515"/>
                  </a:cubicBezTo>
                  <a:cubicBezTo>
                    <a:pt x="39" y="527"/>
                    <a:pt x="51" y="538"/>
                    <a:pt x="69" y="540"/>
                  </a:cubicBezTo>
                  <a:cubicBezTo>
                    <a:pt x="91" y="542"/>
                    <a:pt x="118" y="534"/>
                    <a:pt x="133" y="538"/>
                  </a:cubicBezTo>
                  <a:cubicBezTo>
                    <a:pt x="143" y="541"/>
                    <a:pt x="155" y="551"/>
                    <a:pt x="167" y="553"/>
                  </a:cubicBezTo>
                  <a:cubicBezTo>
                    <a:pt x="179" y="554"/>
                    <a:pt x="190" y="546"/>
                    <a:pt x="201" y="543"/>
                  </a:cubicBezTo>
                  <a:cubicBezTo>
                    <a:pt x="212" y="541"/>
                    <a:pt x="215" y="537"/>
                    <a:pt x="222" y="533"/>
                  </a:cubicBezTo>
                  <a:cubicBezTo>
                    <a:pt x="219" y="539"/>
                    <a:pt x="232" y="543"/>
                    <a:pt x="238" y="551"/>
                  </a:cubicBezTo>
                  <a:cubicBezTo>
                    <a:pt x="248" y="561"/>
                    <a:pt x="284" y="568"/>
                    <a:pt x="296" y="561"/>
                  </a:cubicBezTo>
                  <a:cubicBezTo>
                    <a:pt x="314" y="552"/>
                    <a:pt x="330" y="525"/>
                    <a:pt x="346" y="512"/>
                  </a:cubicBezTo>
                  <a:cubicBezTo>
                    <a:pt x="373" y="491"/>
                    <a:pt x="357" y="481"/>
                    <a:pt x="365" y="456"/>
                  </a:cubicBezTo>
                  <a:cubicBezTo>
                    <a:pt x="369" y="440"/>
                    <a:pt x="376" y="437"/>
                    <a:pt x="369" y="421"/>
                  </a:cubicBezTo>
                  <a:cubicBezTo>
                    <a:pt x="362" y="404"/>
                    <a:pt x="361" y="410"/>
                    <a:pt x="364" y="391"/>
                  </a:cubicBezTo>
                  <a:cubicBezTo>
                    <a:pt x="367" y="375"/>
                    <a:pt x="359" y="366"/>
                    <a:pt x="357" y="351"/>
                  </a:cubicBezTo>
                  <a:cubicBezTo>
                    <a:pt x="356" y="341"/>
                    <a:pt x="364" y="326"/>
                    <a:pt x="361" y="316"/>
                  </a:cubicBezTo>
                  <a:cubicBezTo>
                    <a:pt x="358" y="306"/>
                    <a:pt x="352" y="301"/>
                    <a:pt x="347" y="291"/>
                  </a:cubicBezTo>
                  <a:cubicBezTo>
                    <a:pt x="341" y="281"/>
                    <a:pt x="341" y="267"/>
                    <a:pt x="334" y="257"/>
                  </a:cubicBezTo>
                  <a:cubicBezTo>
                    <a:pt x="327" y="249"/>
                    <a:pt x="320" y="241"/>
                    <a:pt x="318" y="231"/>
                  </a:cubicBezTo>
                  <a:cubicBezTo>
                    <a:pt x="315" y="217"/>
                    <a:pt x="322" y="206"/>
                    <a:pt x="316" y="190"/>
                  </a:cubicBezTo>
                  <a:cubicBezTo>
                    <a:pt x="312" y="177"/>
                    <a:pt x="307" y="170"/>
                    <a:pt x="304" y="158"/>
                  </a:cubicBezTo>
                  <a:cubicBezTo>
                    <a:pt x="301" y="147"/>
                    <a:pt x="300" y="138"/>
                    <a:pt x="291" y="131"/>
                  </a:cubicBezTo>
                  <a:cubicBezTo>
                    <a:pt x="295" y="120"/>
                    <a:pt x="292" y="108"/>
                    <a:pt x="293" y="96"/>
                  </a:cubicBezTo>
                  <a:cubicBezTo>
                    <a:pt x="294" y="90"/>
                    <a:pt x="289" y="75"/>
                    <a:pt x="291" y="67"/>
                  </a:cubicBezTo>
                  <a:cubicBezTo>
                    <a:pt x="293" y="33"/>
                    <a:pt x="273" y="42"/>
                    <a:pt x="258" y="60"/>
                  </a:cubicBezTo>
                  <a:cubicBezTo>
                    <a:pt x="253" y="66"/>
                    <a:pt x="247" y="82"/>
                    <a:pt x="244" y="89"/>
                  </a:cubicBezTo>
                  <a:cubicBezTo>
                    <a:pt x="239" y="99"/>
                    <a:pt x="244" y="111"/>
                    <a:pt x="240" y="120"/>
                  </a:cubicBezTo>
                  <a:cubicBezTo>
                    <a:pt x="235" y="130"/>
                    <a:pt x="223" y="136"/>
                    <a:pt x="218" y="150"/>
                  </a:cubicBezTo>
                  <a:cubicBezTo>
                    <a:pt x="216" y="158"/>
                    <a:pt x="210" y="167"/>
                    <a:pt x="208" y="175"/>
                  </a:cubicBezTo>
                  <a:cubicBezTo>
                    <a:pt x="204" y="162"/>
                    <a:pt x="204" y="143"/>
                    <a:pt x="195" y="131"/>
                  </a:cubicBezTo>
                  <a:cubicBezTo>
                    <a:pt x="192" y="126"/>
                    <a:pt x="182" y="123"/>
                    <a:pt x="179" y="119"/>
                  </a:cubicBezTo>
                  <a:cubicBezTo>
                    <a:pt x="177" y="115"/>
                    <a:pt x="178" y="101"/>
                    <a:pt x="177" y="97"/>
                  </a:cubicBezTo>
                  <a:cubicBezTo>
                    <a:pt x="175" y="79"/>
                    <a:pt x="165" y="74"/>
                    <a:pt x="160" y="60"/>
                  </a:cubicBezTo>
                  <a:cubicBezTo>
                    <a:pt x="154" y="42"/>
                    <a:pt x="146" y="0"/>
                    <a:pt x="137" y="0"/>
                  </a:cubicBezTo>
                  <a:cubicBezTo>
                    <a:pt x="128" y="0"/>
                    <a:pt x="121" y="17"/>
                    <a:pt x="117" y="27"/>
                  </a:cubicBezTo>
                  <a:cubicBezTo>
                    <a:pt x="111" y="39"/>
                    <a:pt x="118" y="50"/>
                    <a:pt x="115" y="62"/>
                  </a:cubicBezTo>
                  <a:cubicBezTo>
                    <a:pt x="111" y="77"/>
                    <a:pt x="99" y="95"/>
                    <a:pt x="94" y="110"/>
                  </a:cubicBezTo>
                  <a:cubicBezTo>
                    <a:pt x="87" y="130"/>
                    <a:pt x="83" y="152"/>
                    <a:pt x="74" y="171"/>
                  </a:cubicBezTo>
                  <a:cubicBezTo>
                    <a:pt x="67" y="188"/>
                    <a:pt x="68" y="201"/>
                    <a:pt x="64" y="221"/>
                  </a:cubicBezTo>
                  <a:cubicBezTo>
                    <a:pt x="60" y="240"/>
                    <a:pt x="46" y="244"/>
                    <a:pt x="42" y="265"/>
                  </a:cubicBezTo>
                  <a:cubicBezTo>
                    <a:pt x="41" y="275"/>
                    <a:pt x="41" y="295"/>
                    <a:pt x="42" y="305"/>
                  </a:cubicBezTo>
                  <a:cubicBezTo>
                    <a:pt x="45" y="319"/>
                    <a:pt x="30" y="332"/>
                    <a:pt x="28" y="346"/>
                  </a:cubicBezTo>
                  <a:cubicBezTo>
                    <a:pt x="25" y="368"/>
                    <a:pt x="44" y="378"/>
                    <a:pt x="30" y="396"/>
                  </a:cubicBezTo>
                  <a:cubicBezTo>
                    <a:pt x="23" y="406"/>
                    <a:pt x="9" y="432"/>
                    <a:pt x="9" y="44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" name="Freeform 33">
              <a:extLst>
                <a:ext uri="{FF2B5EF4-FFF2-40B4-BE49-F238E27FC236}">
                  <a16:creationId xmlns:a16="http://schemas.microsoft.com/office/drawing/2014/main" id="{4FEC03F4-75D1-BF60-95D6-988260DAD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005"/>
              <a:ext cx="88" cy="805"/>
            </a:xfrm>
            <a:custGeom>
              <a:avLst/>
              <a:gdLst>
                <a:gd name="T0" fmla="*/ 25 w 39"/>
                <a:gd name="T1" fmla="*/ 0 h 358"/>
                <a:gd name="T2" fmla="*/ 56 w 39"/>
                <a:gd name="T3" fmla="*/ 490 h 358"/>
                <a:gd name="T4" fmla="*/ 0 w 39"/>
                <a:gd name="T5" fmla="*/ 875 h 358"/>
                <a:gd name="T6" fmla="*/ 102 w 39"/>
                <a:gd name="T7" fmla="*/ 1401 h 358"/>
                <a:gd name="T8" fmla="*/ 183 w 39"/>
                <a:gd name="T9" fmla="*/ 1992 h 358"/>
                <a:gd name="T10" fmla="*/ 413 w 39"/>
                <a:gd name="T11" fmla="*/ 2514 h 358"/>
                <a:gd name="T12" fmla="*/ 345 w 39"/>
                <a:gd name="T13" fmla="*/ 3159 h 358"/>
                <a:gd name="T14" fmla="*/ 183 w 39"/>
                <a:gd name="T15" fmla="*/ 4070 h 3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358">
                  <a:moveTo>
                    <a:pt x="2" y="0"/>
                  </a:moveTo>
                  <a:cubicBezTo>
                    <a:pt x="7" y="17"/>
                    <a:pt x="11" y="31"/>
                    <a:pt x="5" y="43"/>
                  </a:cubicBezTo>
                  <a:cubicBezTo>
                    <a:pt x="0" y="56"/>
                    <a:pt x="0" y="65"/>
                    <a:pt x="0" y="77"/>
                  </a:cubicBezTo>
                  <a:cubicBezTo>
                    <a:pt x="0" y="90"/>
                    <a:pt x="5" y="100"/>
                    <a:pt x="9" y="123"/>
                  </a:cubicBezTo>
                  <a:cubicBezTo>
                    <a:pt x="12" y="146"/>
                    <a:pt x="20" y="154"/>
                    <a:pt x="16" y="175"/>
                  </a:cubicBezTo>
                  <a:cubicBezTo>
                    <a:pt x="25" y="180"/>
                    <a:pt x="39" y="205"/>
                    <a:pt x="36" y="221"/>
                  </a:cubicBezTo>
                  <a:cubicBezTo>
                    <a:pt x="32" y="237"/>
                    <a:pt x="32" y="266"/>
                    <a:pt x="30" y="278"/>
                  </a:cubicBezTo>
                  <a:cubicBezTo>
                    <a:pt x="28" y="291"/>
                    <a:pt x="36" y="331"/>
                    <a:pt x="16" y="35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" name="Freeform 34">
              <a:extLst>
                <a:ext uri="{FF2B5EF4-FFF2-40B4-BE49-F238E27FC236}">
                  <a16:creationId xmlns:a16="http://schemas.microsoft.com/office/drawing/2014/main" id="{42D818A9-5906-B894-0C73-018E3C440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2464"/>
              <a:ext cx="11" cy="72"/>
            </a:xfrm>
            <a:custGeom>
              <a:avLst/>
              <a:gdLst>
                <a:gd name="T0" fmla="*/ 0 w 5"/>
                <a:gd name="T1" fmla="*/ 0 h 32"/>
                <a:gd name="T2" fmla="*/ 53 w 5"/>
                <a:gd name="T3" fmla="*/ 365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32">
                  <a:moveTo>
                    <a:pt x="0" y="0"/>
                  </a:moveTo>
                  <a:cubicBezTo>
                    <a:pt x="1" y="9"/>
                    <a:pt x="3" y="24"/>
                    <a:pt x="5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" name="Freeform 35">
              <a:extLst>
                <a:ext uri="{FF2B5EF4-FFF2-40B4-BE49-F238E27FC236}">
                  <a16:creationId xmlns:a16="http://schemas.microsoft.com/office/drawing/2014/main" id="{FC118778-66C3-2ED3-68C6-94846FC1E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2545"/>
              <a:ext cx="87" cy="130"/>
            </a:xfrm>
            <a:custGeom>
              <a:avLst/>
              <a:gdLst>
                <a:gd name="T0" fmla="*/ 0 w 39"/>
                <a:gd name="T1" fmla="*/ 215 h 58"/>
                <a:gd name="T2" fmla="*/ 413 w 3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58">
                  <a:moveTo>
                    <a:pt x="0" y="19"/>
                  </a:moveTo>
                  <a:cubicBezTo>
                    <a:pt x="7" y="58"/>
                    <a:pt x="39" y="29"/>
                    <a:pt x="37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" name="Freeform 36">
              <a:extLst>
                <a:ext uri="{FF2B5EF4-FFF2-40B4-BE49-F238E27FC236}">
                  <a16:creationId xmlns:a16="http://schemas.microsoft.com/office/drawing/2014/main" id="{90834571-3BEA-6680-DE17-1796AD684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608"/>
              <a:ext cx="16" cy="49"/>
            </a:xfrm>
            <a:custGeom>
              <a:avLst/>
              <a:gdLst>
                <a:gd name="T0" fmla="*/ 0 w 7"/>
                <a:gd name="T1" fmla="*/ 0 h 22"/>
                <a:gd name="T2" fmla="*/ 48 w 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2">
                  <a:moveTo>
                    <a:pt x="0" y="0"/>
                  </a:moveTo>
                  <a:cubicBezTo>
                    <a:pt x="4" y="7"/>
                    <a:pt x="7" y="14"/>
                    <a:pt x="4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" name="Freeform 37">
              <a:extLst>
                <a:ext uri="{FF2B5EF4-FFF2-40B4-BE49-F238E27FC236}">
                  <a16:creationId xmlns:a16="http://schemas.microsoft.com/office/drawing/2014/main" id="{6F6D1D88-FB48-64C2-AA47-3243D70FC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2297"/>
              <a:ext cx="63" cy="108"/>
            </a:xfrm>
            <a:custGeom>
              <a:avLst/>
              <a:gdLst>
                <a:gd name="T0" fmla="*/ 45 w 28"/>
                <a:gd name="T1" fmla="*/ 56 h 48"/>
                <a:gd name="T2" fmla="*/ 0 w 28"/>
                <a:gd name="T3" fmla="*/ 547 h 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48">
                  <a:moveTo>
                    <a:pt x="4" y="5"/>
                  </a:moveTo>
                  <a:cubicBezTo>
                    <a:pt x="28" y="0"/>
                    <a:pt x="16" y="42"/>
                    <a:pt x="0" y="4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" name="Freeform 38">
              <a:extLst>
                <a:ext uri="{FF2B5EF4-FFF2-40B4-BE49-F238E27FC236}">
                  <a16:creationId xmlns:a16="http://schemas.microsoft.com/office/drawing/2014/main" id="{F066DA29-9C97-79EA-4B05-D0BE09191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374"/>
              <a:ext cx="29" cy="31"/>
            </a:xfrm>
            <a:custGeom>
              <a:avLst/>
              <a:gdLst>
                <a:gd name="T0" fmla="*/ 0 w 13"/>
                <a:gd name="T1" fmla="*/ 0 h 14"/>
                <a:gd name="T2" fmla="*/ 145 w 13"/>
                <a:gd name="T3" fmla="*/ 153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cubicBezTo>
                    <a:pt x="7" y="1"/>
                    <a:pt x="11" y="7"/>
                    <a:pt x="13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" name="Freeform 39">
              <a:extLst>
                <a:ext uri="{FF2B5EF4-FFF2-40B4-BE49-F238E27FC236}">
                  <a16:creationId xmlns:a16="http://schemas.microsoft.com/office/drawing/2014/main" id="{D9CBCD25-2A42-7C37-81CF-6E71EC4E6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2129"/>
              <a:ext cx="97" cy="103"/>
            </a:xfrm>
            <a:custGeom>
              <a:avLst/>
              <a:gdLst>
                <a:gd name="T0" fmla="*/ 0 w 43"/>
                <a:gd name="T1" fmla="*/ 170 h 46"/>
                <a:gd name="T2" fmla="*/ 311 w 43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46">
                  <a:moveTo>
                    <a:pt x="0" y="15"/>
                  </a:moveTo>
                  <a:cubicBezTo>
                    <a:pt x="6" y="46"/>
                    <a:pt x="43" y="26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" name="Freeform 40">
              <a:extLst>
                <a:ext uri="{FF2B5EF4-FFF2-40B4-BE49-F238E27FC236}">
                  <a16:creationId xmlns:a16="http://schemas.microsoft.com/office/drawing/2014/main" id="{7612DC04-28A1-4D7B-971C-57CF697C1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180"/>
              <a:ext cx="27" cy="39"/>
            </a:xfrm>
            <a:custGeom>
              <a:avLst/>
              <a:gdLst>
                <a:gd name="T0" fmla="*/ 0 w 12"/>
                <a:gd name="T1" fmla="*/ 0 h 17"/>
                <a:gd name="T2" fmla="*/ 137 w 12"/>
                <a:gd name="T3" fmla="*/ 204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7">
                  <a:moveTo>
                    <a:pt x="0" y="0"/>
                  </a:moveTo>
                  <a:cubicBezTo>
                    <a:pt x="8" y="2"/>
                    <a:pt x="12" y="9"/>
                    <a:pt x="12" y="1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" name="Freeform 41">
              <a:extLst>
                <a:ext uri="{FF2B5EF4-FFF2-40B4-BE49-F238E27FC236}">
                  <a16:creationId xmlns:a16="http://schemas.microsoft.com/office/drawing/2014/main" id="{EA9BE9A8-51DA-18FB-4477-95EDCD321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1949"/>
              <a:ext cx="96" cy="65"/>
            </a:xfrm>
            <a:custGeom>
              <a:avLst/>
              <a:gdLst>
                <a:gd name="T0" fmla="*/ 65 w 43"/>
                <a:gd name="T1" fmla="*/ 0 h 29"/>
                <a:gd name="T2" fmla="*/ 424 w 43"/>
                <a:gd name="T3" fmla="*/ 9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9">
                  <a:moveTo>
                    <a:pt x="6" y="0"/>
                  </a:moveTo>
                  <a:cubicBezTo>
                    <a:pt x="0" y="29"/>
                    <a:pt x="43" y="19"/>
                    <a:pt x="38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" name="Freeform 42">
              <a:extLst>
                <a:ext uri="{FF2B5EF4-FFF2-40B4-BE49-F238E27FC236}">
                  <a16:creationId xmlns:a16="http://schemas.microsoft.com/office/drawing/2014/main" id="{58E4D460-FAD4-32B4-7D49-0998040A1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" y="1991"/>
              <a:ext cx="23" cy="48"/>
            </a:xfrm>
            <a:custGeom>
              <a:avLst/>
              <a:gdLst>
                <a:gd name="T0" fmla="*/ 12 w 10"/>
                <a:gd name="T1" fmla="*/ 0 h 21"/>
                <a:gd name="T2" fmla="*/ 122 w 10"/>
                <a:gd name="T3" fmla="*/ 25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1">
                  <a:moveTo>
                    <a:pt x="1" y="0"/>
                  </a:moveTo>
                  <a:cubicBezTo>
                    <a:pt x="0" y="8"/>
                    <a:pt x="4" y="16"/>
                    <a:pt x="10" y="2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" name="Freeform 43">
              <a:extLst>
                <a:ext uri="{FF2B5EF4-FFF2-40B4-BE49-F238E27FC236}">
                  <a16:creationId xmlns:a16="http://schemas.microsoft.com/office/drawing/2014/main" id="{C9CCF0F6-AEA3-09C6-8408-3D71C1A7E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111"/>
              <a:ext cx="36" cy="78"/>
            </a:xfrm>
            <a:custGeom>
              <a:avLst/>
              <a:gdLst>
                <a:gd name="T0" fmla="*/ 92 w 16"/>
                <a:gd name="T1" fmla="*/ 0 h 35"/>
                <a:gd name="T2" fmla="*/ 182 w 16"/>
                <a:gd name="T3" fmla="*/ 388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5">
                  <a:moveTo>
                    <a:pt x="8" y="0"/>
                  </a:moveTo>
                  <a:cubicBezTo>
                    <a:pt x="0" y="13"/>
                    <a:pt x="4" y="27"/>
                    <a:pt x="16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" name="Freeform 44">
              <a:extLst>
                <a:ext uri="{FF2B5EF4-FFF2-40B4-BE49-F238E27FC236}">
                  <a16:creationId xmlns:a16="http://schemas.microsoft.com/office/drawing/2014/main" id="{9CC90104-44D9-F9A6-15D9-2133D2BAB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2174"/>
              <a:ext cx="41" cy="90"/>
            </a:xfrm>
            <a:custGeom>
              <a:avLst/>
              <a:gdLst>
                <a:gd name="T0" fmla="*/ 212 w 18"/>
                <a:gd name="T1" fmla="*/ 0 h 40"/>
                <a:gd name="T2" fmla="*/ 82 w 18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40">
                  <a:moveTo>
                    <a:pt x="18" y="0"/>
                  </a:moveTo>
                  <a:cubicBezTo>
                    <a:pt x="10" y="8"/>
                    <a:pt x="0" y="30"/>
                    <a:pt x="7" y="4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" name="Freeform 45">
              <a:extLst>
                <a:ext uri="{FF2B5EF4-FFF2-40B4-BE49-F238E27FC236}">
                  <a16:creationId xmlns:a16="http://schemas.microsoft.com/office/drawing/2014/main" id="{E224A92A-3462-AF33-895C-22BDB7202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" y="2372"/>
              <a:ext cx="45" cy="27"/>
            </a:xfrm>
            <a:custGeom>
              <a:avLst/>
              <a:gdLst>
                <a:gd name="T0" fmla="*/ 227 w 20"/>
                <a:gd name="T1" fmla="*/ 137 h 12"/>
                <a:gd name="T2" fmla="*/ 0 w 2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2">
                  <a:moveTo>
                    <a:pt x="20" y="12"/>
                  </a:moveTo>
                  <a:cubicBezTo>
                    <a:pt x="13" y="7"/>
                    <a:pt x="7" y="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" name="Freeform 46">
              <a:extLst>
                <a:ext uri="{FF2B5EF4-FFF2-40B4-BE49-F238E27FC236}">
                  <a16:creationId xmlns:a16="http://schemas.microsoft.com/office/drawing/2014/main" id="{EC8C8CD8-19AF-E245-8AA2-9687BC8E7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500"/>
              <a:ext cx="65" cy="63"/>
            </a:xfrm>
            <a:custGeom>
              <a:avLst/>
              <a:gdLst>
                <a:gd name="T0" fmla="*/ 0 w 29"/>
                <a:gd name="T1" fmla="*/ 254 h 28"/>
                <a:gd name="T2" fmla="*/ 316 w 29"/>
                <a:gd name="T3" fmla="*/ 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28">
                  <a:moveTo>
                    <a:pt x="0" y="22"/>
                  </a:moveTo>
                  <a:cubicBezTo>
                    <a:pt x="12" y="28"/>
                    <a:pt x="29" y="14"/>
                    <a:pt x="2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" name="Freeform 47">
              <a:extLst>
                <a:ext uri="{FF2B5EF4-FFF2-40B4-BE49-F238E27FC236}">
                  <a16:creationId xmlns:a16="http://schemas.microsoft.com/office/drawing/2014/main" id="{0891CBB6-D6B1-4C17-6439-71279AD3E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2545"/>
              <a:ext cx="18" cy="52"/>
            </a:xfrm>
            <a:custGeom>
              <a:avLst/>
              <a:gdLst>
                <a:gd name="T0" fmla="*/ 56 w 8"/>
                <a:gd name="T1" fmla="*/ 0 h 23"/>
                <a:gd name="T2" fmla="*/ 0 w 8"/>
                <a:gd name="T3" fmla="*/ 267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3">
                  <a:moveTo>
                    <a:pt x="5" y="0"/>
                  </a:moveTo>
                  <a:cubicBezTo>
                    <a:pt x="8" y="8"/>
                    <a:pt x="7" y="19"/>
                    <a:pt x="0" y="2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" name="Freeform 48">
              <a:extLst>
                <a:ext uri="{FF2B5EF4-FFF2-40B4-BE49-F238E27FC236}">
                  <a16:creationId xmlns:a16="http://schemas.microsoft.com/office/drawing/2014/main" id="{DB123315-5994-D804-C4DF-CF7868456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2385"/>
              <a:ext cx="54" cy="56"/>
            </a:xfrm>
            <a:custGeom>
              <a:avLst/>
              <a:gdLst>
                <a:gd name="T0" fmla="*/ 275 w 24"/>
                <a:gd name="T1" fmla="*/ 0 h 25"/>
                <a:gd name="T2" fmla="*/ 0 w 24"/>
                <a:gd name="T3" fmla="*/ 28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25">
                  <a:moveTo>
                    <a:pt x="24" y="0"/>
                  </a:moveTo>
                  <a:cubicBezTo>
                    <a:pt x="11" y="4"/>
                    <a:pt x="0" y="12"/>
                    <a:pt x="0" y="2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" name="Freeform 49">
              <a:extLst>
                <a:ext uri="{FF2B5EF4-FFF2-40B4-BE49-F238E27FC236}">
                  <a16:creationId xmlns:a16="http://schemas.microsoft.com/office/drawing/2014/main" id="{3BBFBD8C-B31B-265A-38D2-DBA4B7E51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2729"/>
              <a:ext cx="67" cy="16"/>
            </a:xfrm>
            <a:custGeom>
              <a:avLst/>
              <a:gdLst>
                <a:gd name="T0" fmla="*/ 335 w 30"/>
                <a:gd name="T1" fmla="*/ 25 h 7"/>
                <a:gd name="T2" fmla="*/ 0 w 3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7">
                  <a:moveTo>
                    <a:pt x="30" y="2"/>
                  </a:moveTo>
                  <a:cubicBezTo>
                    <a:pt x="21" y="4"/>
                    <a:pt x="8" y="7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" name="Freeform 50">
              <a:extLst>
                <a:ext uri="{FF2B5EF4-FFF2-40B4-BE49-F238E27FC236}">
                  <a16:creationId xmlns:a16="http://schemas.microsoft.com/office/drawing/2014/main" id="{03CA0F7B-BF2C-1FDB-8B43-7B8FC02EE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2779"/>
              <a:ext cx="122" cy="52"/>
            </a:xfrm>
            <a:custGeom>
              <a:avLst/>
              <a:gdLst>
                <a:gd name="T0" fmla="*/ 0 w 54"/>
                <a:gd name="T1" fmla="*/ 0 h 23"/>
                <a:gd name="T2" fmla="*/ 624 w 54"/>
                <a:gd name="T3" fmla="*/ 102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3">
                  <a:moveTo>
                    <a:pt x="0" y="0"/>
                  </a:moveTo>
                  <a:cubicBezTo>
                    <a:pt x="6" y="23"/>
                    <a:pt x="39" y="23"/>
                    <a:pt x="54" y="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" name="Freeform 51">
              <a:extLst>
                <a:ext uri="{FF2B5EF4-FFF2-40B4-BE49-F238E27FC236}">
                  <a16:creationId xmlns:a16="http://schemas.microsoft.com/office/drawing/2014/main" id="{ED8BE960-2911-A4BF-B99C-90203ADD0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772"/>
              <a:ext cx="69" cy="50"/>
            </a:xfrm>
            <a:custGeom>
              <a:avLst/>
              <a:gdLst>
                <a:gd name="T0" fmla="*/ 36 w 31"/>
                <a:gd name="T1" fmla="*/ 0 h 22"/>
                <a:gd name="T2" fmla="*/ 343 w 31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22">
                  <a:moveTo>
                    <a:pt x="3" y="0"/>
                  </a:moveTo>
                  <a:cubicBezTo>
                    <a:pt x="0" y="17"/>
                    <a:pt x="17" y="21"/>
                    <a:pt x="31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" name="Freeform 52">
              <a:extLst>
                <a:ext uri="{FF2B5EF4-FFF2-40B4-BE49-F238E27FC236}">
                  <a16:creationId xmlns:a16="http://schemas.microsoft.com/office/drawing/2014/main" id="{00B3845F-B9D7-CAC1-2AFE-E59940CFD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" y="2662"/>
              <a:ext cx="25" cy="76"/>
            </a:xfrm>
            <a:custGeom>
              <a:avLst/>
              <a:gdLst>
                <a:gd name="T0" fmla="*/ 0 w 11"/>
                <a:gd name="T1" fmla="*/ 0 h 34"/>
                <a:gd name="T2" fmla="*/ 82 w 11"/>
                <a:gd name="T3" fmla="*/ 38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4">
                  <a:moveTo>
                    <a:pt x="0" y="0"/>
                  </a:moveTo>
                  <a:cubicBezTo>
                    <a:pt x="7" y="10"/>
                    <a:pt x="11" y="22"/>
                    <a:pt x="7" y="3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" name="Freeform 53">
              <a:extLst>
                <a:ext uri="{FF2B5EF4-FFF2-40B4-BE49-F238E27FC236}">
                  <a16:creationId xmlns:a16="http://schemas.microsoft.com/office/drawing/2014/main" id="{625014B9-2C1E-0466-A4AE-D12132248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2693"/>
              <a:ext cx="27" cy="12"/>
            </a:xfrm>
            <a:custGeom>
              <a:avLst/>
              <a:gdLst>
                <a:gd name="T0" fmla="*/ 0 w 12"/>
                <a:gd name="T1" fmla="*/ 70 h 5"/>
                <a:gd name="T2" fmla="*/ 137 w 12"/>
                <a:gd name="T3" fmla="*/ 12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3" y="2"/>
                    <a:pt x="7" y="0"/>
                    <a:pt x="12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" name="Freeform 54">
              <a:extLst>
                <a:ext uri="{FF2B5EF4-FFF2-40B4-BE49-F238E27FC236}">
                  <a16:creationId xmlns:a16="http://schemas.microsoft.com/office/drawing/2014/main" id="{3A3A17F1-959A-E611-E527-77BBA1D55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1739"/>
              <a:ext cx="20" cy="54"/>
            </a:xfrm>
            <a:custGeom>
              <a:avLst/>
              <a:gdLst>
                <a:gd name="T0" fmla="*/ 9 w 9"/>
                <a:gd name="T1" fmla="*/ 0 h 24"/>
                <a:gd name="T2" fmla="*/ 98 w 9"/>
                <a:gd name="T3" fmla="*/ 275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4">
                  <a:moveTo>
                    <a:pt x="1" y="0"/>
                  </a:moveTo>
                  <a:cubicBezTo>
                    <a:pt x="0" y="9"/>
                    <a:pt x="1" y="18"/>
                    <a:pt x="9" y="2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" name="Freeform 55">
              <a:extLst>
                <a:ext uri="{FF2B5EF4-FFF2-40B4-BE49-F238E27FC236}">
                  <a16:creationId xmlns:a16="http://schemas.microsoft.com/office/drawing/2014/main" id="{41CFBAAB-3E8C-3074-0BE7-5B640A1E3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" y="1775"/>
              <a:ext cx="27" cy="72"/>
            </a:xfrm>
            <a:custGeom>
              <a:avLst/>
              <a:gdLst>
                <a:gd name="T0" fmla="*/ 137 w 12"/>
                <a:gd name="T1" fmla="*/ 0 h 32"/>
                <a:gd name="T2" fmla="*/ 45 w 12"/>
                <a:gd name="T3" fmla="*/ 365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2">
                  <a:moveTo>
                    <a:pt x="12" y="0"/>
                  </a:moveTo>
                  <a:cubicBezTo>
                    <a:pt x="2" y="6"/>
                    <a:pt x="0" y="22"/>
                    <a:pt x="4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" name="Freeform 56">
              <a:extLst>
                <a:ext uri="{FF2B5EF4-FFF2-40B4-BE49-F238E27FC236}">
                  <a16:creationId xmlns:a16="http://schemas.microsoft.com/office/drawing/2014/main" id="{3DBFFAB9-F47B-F84D-433F-E8DEE9BF4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1865"/>
              <a:ext cx="36" cy="18"/>
            </a:xfrm>
            <a:custGeom>
              <a:avLst/>
              <a:gdLst>
                <a:gd name="T0" fmla="*/ 0 w 16"/>
                <a:gd name="T1" fmla="*/ 0 h 8"/>
                <a:gd name="T2" fmla="*/ 182 w 16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0" y="0"/>
                  </a:moveTo>
                  <a:cubicBezTo>
                    <a:pt x="6" y="3"/>
                    <a:pt x="12" y="4"/>
                    <a:pt x="16" y="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" name="Freeform 57">
              <a:extLst>
                <a:ext uri="{FF2B5EF4-FFF2-40B4-BE49-F238E27FC236}">
                  <a16:creationId xmlns:a16="http://schemas.microsoft.com/office/drawing/2014/main" id="{97643EA2-20E6-2656-7C82-30D9F1254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996"/>
              <a:ext cx="16" cy="45"/>
            </a:xfrm>
            <a:custGeom>
              <a:avLst/>
              <a:gdLst>
                <a:gd name="T0" fmla="*/ 48 w 7"/>
                <a:gd name="T1" fmla="*/ 0 h 20"/>
                <a:gd name="T2" fmla="*/ 0 w 7"/>
                <a:gd name="T3" fmla="*/ 22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0">
                  <a:moveTo>
                    <a:pt x="4" y="0"/>
                  </a:moveTo>
                  <a:cubicBezTo>
                    <a:pt x="6" y="7"/>
                    <a:pt x="7" y="16"/>
                    <a:pt x="0" y="2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" name="Freeform 58">
              <a:extLst>
                <a:ext uri="{FF2B5EF4-FFF2-40B4-BE49-F238E27FC236}">
                  <a16:creationId xmlns:a16="http://schemas.microsoft.com/office/drawing/2014/main" id="{69B0F90C-C96D-895C-E2BE-D063C5710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023"/>
              <a:ext cx="25" cy="7"/>
            </a:xfrm>
            <a:custGeom>
              <a:avLst/>
              <a:gdLst>
                <a:gd name="T0" fmla="*/ 0 w 11"/>
                <a:gd name="T1" fmla="*/ 0 h 3"/>
                <a:gd name="T2" fmla="*/ 130 w 11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cubicBezTo>
                    <a:pt x="4" y="0"/>
                    <a:pt x="8" y="0"/>
                    <a:pt x="11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" name="Freeform 59">
              <a:extLst>
                <a:ext uri="{FF2B5EF4-FFF2-40B4-BE49-F238E27FC236}">
                  <a16:creationId xmlns:a16="http://schemas.microsoft.com/office/drawing/2014/main" id="{6343A29A-259D-4D7C-65E1-5D9AEA8E0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405"/>
              <a:ext cx="27" cy="50"/>
            </a:xfrm>
            <a:custGeom>
              <a:avLst/>
              <a:gdLst>
                <a:gd name="T0" fmla="*/ 56 w 12"/>
                <a:gd name="T1" fmla="*/ 0 h 22"/>
                <a:gd name="T2" fmla="*/ 137 w 12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5" y="0"/>
                  </a:moveTo>
                  <a:cubicBezTo>
                    <a:pt x="0" y="8"/>
                    <a:pt x="2" y="19"/>
                    <a:pt x="12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" name="Freeform 60">
              <a:extLst>
                <a:ext uri="{FF2B5EF4-FFF2-40B4-BE49-F238E27FC236}">
                  <a16:creationId xmlns:a16="http://schemas.microsoft.com/office/drawing/2014/main" id="{4C05FD8C-B15E-F99D-0CC2-7AEA96752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426"/>
              <a:ext cx="33" cy="13"/>
            </a:xfrm>
            <a:custGeom>
              <a:avLst/>
              <a:gdLst>
                <a:gd name="T0" fmla="*/ 161 w 15"/>
                <a:gd name="T1" fmla="*/ 33 h 6"/>
                <a:gd name="T2" fmla="*/ 0 w 15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">
                  <a:moveTo>
                    <a:pt x="15" y="3"/>
                  </a:moveTo>
                  <a:cubicBezTo>
                    <a:pt x="10" y="0"/>
                    <a:pt x="4" y="1"/>
                    <a:pt x="0" y="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" name="Freeform 61">
              <a:extLst>
                <a:ext uri="{FF2B5EF4-FFF2-40B4-BE49-F238E27FC236}">
                  <a16:creationId xmlns:a16="http://schemas.microsoft.com/office/drawing/2014/main" id="{5C28E2BA-DDA8-192A-9F4F-F04C084A3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1899"/>
              <a:ext cx="34" cy="7"/>
            </a:xfrm>
            <a:custGeom>
              <a:avLst/>
              <a:gdLst>
                <a:gd name="T0" fmla="*/ 0 w 15"/>
                <a:gd name="T1" fmla="*/ 12 h 3"/>
                <a:gd name="T2" fmla="*/ 175 w 15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">
                  <a:moveTo>
                    <a:pt x="0" y="1"/>
                  </a:moveTo>
                  <a:cubicBezTo>
                    <a:pt x="5" y="0"/>
                    <a:pt x="10" y="1"/>
                    <a:pt x="15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9" name="Freeform 62">
              <a:extLst>
                <a:ext uri="{FF2B5EF4-FFF2-40B4-BE49-F238E27FC236}">
                  <a16:creationId xmlns:a16="http://schemas.microsoft.com/office/drawing/2014/main" id="{57AF500E-E851-DF83-0D0C-417E06ECF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" y="1964"/>
              <a:ext cx="34" cy="77"/>
            </a:xfrm>
            <a:custGeom>
              <a:avLst/>
              <a:gdLst>
                <a:gd name="T0" fmla="*/ 45 w 15"/>
                <a:gd name="T1" fmla="*/ 0 h 34"/>
                <a:gd name="T2" fmla="*/ 175 w 15"/>
                <a:gd name="T3" fmla="*/ 394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4">
                  <a:moveTo>
                    <a:pt x="4" y="0"/>
                  </a:moveTo>
                  <a:cubicBezTo>
                    <a:pt x="0" y="13"/>
                    <a:pt x="2" y="27"/>
                    <a:pt x="15" y="3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" name="Freeform 63">
              <a:extLst>
                <a:ext uri="{FF2B5EF4-FFF2-40B4-BE49-F238E27FC236}">
                  <a16:creationId xmlns:a16="http://schemas.microsoft.com/office/drawing/2014/main" id="{78BF81AA-16A6-A9B3-843B-DEDACD9AC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8" y="2014"/>
              <a:ext cx="32" cy="81"/>
            </a:xfrm>
            <a:custGeom>
              <a:avLst/>
              <a:gdLst>
                <a:gd name="T0" fmla="*/ 167 w 14"/>
                <a:gd name="T1" fmla="*/ 0 h 36"/>
                <a:gd name="T2" fmla="*/ 25 w 14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6">
                  <a:moveTo>
                    <a:pt x="14" y="0"/>
                  </a:moveTo>
                  <a:cubicBezTo>
                    <a:pt x="4" y="11"/>
                    <a:pt x="0" y="22"/>
                    <a:pt x="2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" name="Freeform 64">
              <a:extLst>
                <a:ext uri="{FF2B5EF4-FFF2-40B4-BE49-F238E27FC236}">
                  <a16:creationId xmlns:a16="http://schemas.microsoft.com/office/drawing/2014/main" id="{BA3C73C7-D5F0-150C-52F2-45DB658A5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1978"/>
              <a:ext cx="31" cy="90"/>
            </a:xfrm>
            <a:custGeom>
              <a:avLst/>
              <a:gdLst>
                <a:gd name="T0" fmla="*/ 78 w 14"/>
                <a:gd name="T1" fmla="*/ 0 h 40"/>
                <a:gd name="T2" fmla="*/ 0 w 14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0">
                  <a:moveTo>
                    <a:pt x="7" y="0"/>
                  </a:moveTo>
                  <a:cubicBezTo>
                    <a:pt x="14" y="11"/>
                    <a:pt x="12" y="32"/>
                    <a:pt x="0" y="4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" name="Freeform 65">
              <a:extLst>
                <a:ext uri="{FF2B5EF4-FFF2-40B4-BE49-F238E27FC236}">
                  <a16:creationId xmlns:a16="http://schemas.microsoft.com/office/drawing/2014/main" id="{EBD83C53-F465-387D-F77F-33AFB0171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2043"/>
              <a:ext cx="23" cy="18"/>
            </a:xfrm>
            <a:custGeom>
              <a:avLst/>
              <a:gdLst>
                <a:gd name="T0" fmla="*/ 0 w 10"/>
                <a:gd name="T1" fmla="*/ 0 h 8"/>
                <a:gd name="T2" fmla="*/ 122 w 10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5" y="0"/>
                    <a:pt x="9" y="3"/>
                    <a:pt x="10" y="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" name="Freeform 66">
              <a:extLst>
                <a:ext uri="{FF2B5EF4-FFF2-40B4-BE49-F238E27FC236}">
                  <a16:creationId xmlns:a16="http://schemas.microsoft.com/office/drawing/2014/main" id="{B55C2965-0775-0795-F2A1-7C6689667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257"/>
              <a:ext cx="74" cy="34"/>
            </a:xfrm>
            <a:custGeom>
              <a:avLst/>
              <a:gdLst>
                <a:gd name="T0" fmla="*/ 0 w 33"/>
                <a:gd name="T1" fmla="*/ 36 h 15"/>
                <a:gd name="T2" fmla="*/ 372 w 33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15">
                  <a:moveTo>
                    <a:pt x="0" y="3"/>
                  </a:moveTo>
                  <a:cubicBezTo>
                    <a:pt x="5" y="15"/>
                    <a:pt x="29" y="12"/>
                    <a:pt x="33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4" name="Freeform 67">
              <a:extLst>
                <a:ext uri="{FF2B5EF4-FFF2-40B4-BE49-F238E27FC236}">
                  <a16:creationId xmlns:a16="http://schemas.microsoft.com/office/drawing/2014/main" id="{A45D5AD9-099F-E111-340A-7BBEA725B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2282"/>
              <a:ext cx="16" cy="42"/>
            </a:xfrm>
            <a:custGeom>
              <a:avLst/>
              <a:gdLst>
                <a:gd name="T0" fmla="*/ 0 w 7"/>
                <a:gd name="T1" fmla="*/ 0 h 19"/>
                <a:gd name="T2" fmla="*/ 48 w 7"/>
                <a:gd name="T3" fmla="*/ 20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9">
                  <a:moveTo>
                    <a:pt x="0" y="0"/>
                  </a:moveTo>
                  <a:cubicBezTo>
                    <a:pt x="6" y="5"/>
                    <a:pt x="7" y="12"/>
                    <a:pt x="4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5" name="Freeform 68">
              <a:extLst>
                <a:ext uri="{FF2B5EF4-FFF2-40B4-BE49-F238E27FC236}">
                  <a16:creationId xmlns:a16="http://schemas.microsoft.com/office/drawing/2014/main" id="{82A5CE96-04D5-DA99-D99A-8D4B574FF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279"/>
              <a:ext cx="41" cy="86"/>
            </a:xfrm>
            <a:custGeom>
              <a:avLst/>
              <a:gdLst>
                <a:gd name="T0" fmla="*/ 118 w 18"/>
                <a:gd name="T1" fmla="*/ 0 h 38"/>
                <a:gd name="T2" fmla="*/ 212 w 18"/>
                <a:gd name="T3" fmla="*/ 441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8">
                  <a:moveTo>
                    <a:pt x="10" y="0"/>
                  </a:moveTo>
                  <a:cubicBezTo>
                    <a:pt x="0" y="13"/>
                    <a:pt x="4" y="30"/>
                    <a:pt x="18" y="3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6" name="Freeform 69">
              <a:extLst>
                <a:ext uri="{FF2B5EF4-FFF2-40B4-BE49-F238E27FC236}">
                  <a16:creationId xmlns:a16="http://schemas.microsoft.com/office/drawing/2014/main" id="{F5FB4986-F7D8-6504-AD30-9AFB841F9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342"/>
              <a:ext cx="40" cy="30"/>
            </a:xfrm>
            <a:custGeom>
              <a:avLst/>
              <a:gdLst>
                <a:gd name="T0" fmla="*/ 198 w 18"/>
                <a:gd name="T1" fmla="*/ 0 h 13"/>
                <a:gd name="T2" fmla="*/ 0 w 18"/>
                <a:gd name="T3" fmla="*/ 1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3">
                  <a:moveTo>
                    <a:pt x="18" y="0"/>
                  </a:moveTo>
                  <a:cubicBezTo>
                    <a:pt x="11" y="2"/>
                    <a:pt x="4" y="7"/>
                    <a:pt x="0" y="1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7" name="Freeform 70">
              <a:extLst>
                <a:ext uri="{FF2B5EF4-FFF2-40B4-BE49-F238E27FC236}">
                  <a16:creationId xmlns:a16="http://schemas.microsoft.com/office/drawing/2014/main" id="{6FBB1240-ADBE-08DE-7F50-A531BA9D2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1"/>
              <a:ext cx="50" cy="74"/>
            </a:xfrm>
            <a:custGeom>
              <a:avLst/>
              <a:gdLst>
                <a:gd name="T0" fmla="*/ 57 w 22"/>
                <a:gd name="T1" fmla="*/ 0 h 33"/>
                <a:gd name="T2" fmla="*/ 259 w 22"/>
                <a:gd name="T3" fmla="*/ 372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33">
                  <a:moveTo>
                    <a:pt x="5" y="0"/>
                  </a:moveTo>
                  <a:cubicBezTo>
                    <a:pt x="0" y="15"/>
                    <a:pt x="9" y="26"/>
                    <a:pt x="22" y="3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8" name="Freeform 71">
              <a:extLst>
                <a:ext uri="{FF2B5EF4-FFF2-40B4-BE49-F238E27FC236}">
                  <a16:creationId xmlns:a16="http://schemas.microsoft.com/office/drawing/2014/main" id="{242E1E02-FAFB-D0C0-A01A-B4115F244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2534"/>
              <a:ext cx="38" cy="92"/>
            </a:xfrm>
            <a:custGeom>
              <a:avLst/>
              <a:gdLst>
                <a:gd name="T0" fmla="*/ 190 w 17"/>
                <a:gd name="T1" fmla="*/ 0 h 41"/>
                <a:gd name="T2" fmla="*/ 134 w 17"/>
                <a:gd name="T3" fmla="*/ 462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41">
                  <a:moveTo>
                    <a:pt x="17" y="0"/>
                  </a:moveTo>
                  <a:cubicBezTo>
                    <a:pt x="8" y="12"/>
                    <a:pt x="0" y="29"/>
                    <a:pt x="12" y="4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9" name="Freeform 72">
              <a:extLst>
                <a:ext uri="{FF2B5EF4-FFF2-40B4-BE49-F238E27FC236}">
                  <a16:creationId xmlns:a16="http://schemas.microsoft.com/office/drawing/2014/main" id="{1E378529-B31A-7DF7-72AE-B7F4E2395A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2617"/>
              <a:ext cx="65" cy="70"/>
            </a:xfrm>
            <a:custGeom>
              <a:avLst/>
              <a:gdLst>
                <a:gd name="T0" fmla="*/ 327 w 29"/>
                <a:gd name="T1" fmla="*/ 0 h 31"/>
                <a:gd name="T2" fmla="*/ 0 w 29"/>
                <a:gd name="T3" fmla="*/ 357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31">
                  <a:moveTo>
                    <a:pt x="29" y="0"/>
                  </a:moveTo>
                  <a:cubicBezTo>
                    <a:pt x="10" y="1"/>
                    <a:pt x="6" y="16"/>
                    <a:pt x="0" y="3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0" name="Freeform 73">
              <a:extLst>
                <a:ext uri="{FF2B5EF4-FFF2-40B4-BE49-F238E27FC236}">
                  <a16:creationId xmlns:a16="http://schemas.microsoft.com/office/drawing/2014/main" id="{B4E3E3AF-90C5-1CA9-45CE-FB06EC512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581"/>
              <a:ext cx="47" cy="94"/>
            </a:xfrm>
            <a:custGeom>
              <a:avLst/>
              <a:gdLst>
                <a:gd name="T0" fmla="*/ 190 w 21"/>
                <a:gd name="T1" fmla="*/ 0 h 42"/>
                <a:gd name="T2" fmla="*/ 0 w 21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2">
                  <a:moveTo>
                    <a:pt x="17" y="0"/>
                  </a:moveTo>
                  <a:cubicBezTo>
                    <a:pt x="21" y="15"/>
                    <a:pt x="16" y="38"/>
                    <a:pt x="0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1" name="Freeform 74">
              <a:extLst>
                <a:ext uri="{FF2B5EF4-FFF2-40B4-BE49-F238E27FC236}">
                  <a16:creationId xmlns:a16="http://schemas.microsoft.com/office/drawing/2014/main" id="{1EFE5740-0A3E-631E-6E30-9D5F4E557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644"/>
              <a:ext cx="13" cy="49"/>
            </a:xfrm>
            <a:custGeom>
              <a:avLst/>
              <a:gdLst>
                <a:gd name="T0" fmla="*/ 0 w 6"/>
                <a:gd name="T1" fmla="*/ 0 h 22"/>
                <a:gd name="T2" fmla="*/ 52 w 6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2">
                  <a:moveTo>
                    <a:pt x="0" y="0"/>
                  </a:moveTo>
                  <a:cubicBezTo>
                    <a:pt x="4" y="6"/>
                    <a:pt x="6" y="14"/>
                    <a:pt x="5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" name="Freeform 75">
              <a:extLst>
                <a:ext uri="{FF2B5EF4-FFF2-40B4-BE49-F238E27FC236}">
                  <a16:creationId xmlns:a16="http://schemas.microsoft.com/office/drawing/2014/main" id="{1A4D16CD-6EA0-77D6-9E2E-F3CCA29DB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2790"/>
              <a:ext cx="95" cy="36"/>
            </a:xfrm>
            <a:custGeom>
              <a:avLst/>
              <a:gdLst>
                <a:gd name="T0" fmla="*/ 0 w 42"/>
                <a:gd name="T1" fmla="*/ 0 h 16"/>
                <a:gd name="T2" fmla="*/ 486 w 42"/>
                <a:gd name="T3" fmla="*/ 7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16">
                  <a:moveTo>
                    <a:pt x="0" y="0"/>
                  </a:moveTo>
                  <a:cubicBezTo>
                    <a:pt x="6" y="16"/>
                    <a:pt x="30" y="12"/>
                    <a:pt x="42" y="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Freeform 76">
              <a:extLst>
                <a:ext uri="{FF2B5EF4-FFF2-40B4-BE49-F238E27FC236}">
                  <a16:creationId xmlns:a16="http://schemas.microsoft.com/office/drawing/2014/main" id="{11605C84-20D2-AA3B-7299-91666D197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2768"/>
              <a:ext cx="63" cy="29"/>
            </a:xfrm>
            <a:custGeom>
              <a:avLst/>
              <a:gdLst>
                <a:gd name="T0" fmla="*/ 0 w 28"/>
                <a:gd name="T1" fmla="*/ 109 h 13"/>
                <a:gd name="T2" fmla="*/ 320 w 2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3">
                  <a:moveTo>
                    <a:pt x="0" y="10"/>
                  </a:moveTo>
                  <a:cubicBezTo>
                    <a:pt x="8" y="13"/>
                    <a:pt x="21" y="6"/>
                    <a:pt x="2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Freeform 77">
              <a:extLst>
                <a:ext uri="{FF2B5EF4-FFF2-40B4-BE49-F238E27FC236}">
                  <a16:creationId xmlns:a16="http://schemas.microsoft.com/office/drawing/2014/main" id="{6E9F6273-D1C3-B021-E698-1467DCE4B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486"/>
              <a:ext cx="36" cy="45"/>
            </a:xfrm>
            <a:custGeom>
              <a:avLst/>
              <a:gdLst>
                <a:gd name="T0" fmla="*/ 0 w 16"/>
                <a:gd name="T1" fmla="*/ 0 h 20"/>
                <a:gd name="T2" fmla="*/ 182 w 16"/>
                <a:gd name="T3" fmla="*/ 22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0">
                  <a:moveTo>
                    <a:pt x="0" y="0"/>
                  </a:moveTo>
                  <a:cubicBezTo>
                    <a:pt x="5" y="1"/>
                    <a:pt x="14" y="12"/>
                    <a:pt x="16" y="2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Freeform 78">
              <a:extLst>
                <a:ext uri="{FF2B5EF4-FFF2-40B4-BE49-F238E27FC236}">
                  <a16:creationId xmlns:a16="http://schemas.microsoft.com/office/drawing/2014/main" id="{68E41848-E3B8-DFCA-E8F8-C89E994AC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457"/>
              <a:ext cx="36" cy="59"/>
            </a:xfrm>
            <a:custGeom>
              <a:avLst/>
              <a:gdLst>
                <a:gd name="T0" fmla="*/ 182 w 16"/>
                <a:gd name="T1" fmla="*/ 0 h 26"/>
                <a:gd name="T2" fmla="*/ 0 w 16"/>
                <a:gd name="T3" fmla="*/ 304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6">
                  <a:moveTo>
                    <a:pt x="16" y="0"/>
                  </a:moveTo>
                  <a:cubicBezTo>
                    <a:pt x="14" y="12"/>
                    <a:pt x="10" y="19"/>
                    <a:pt x="0" y="2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Freeform 79">
              <a:extLst>
                <a:ext uri="{FF2B5EF4-FFF2-40B4-BE49-F238E27FC236}">
                  <a16:creationId xmlns:a16="http://schemas.microsoft.com/office/drawing/2014/main" id="{CE509298-F285-0E12-16B7-C3F60AECE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757"/>
              <a:ext cx="16" cy="39"/>
            </a:xfrm>
            <a:custGeom>
              <a:avLst/>
              <a:gdLst>
                <a:gd name="T0" fmla="*/ 37 w 7"/>
                <a:gd name="T1" fmla="*/ 0 h 17"/>
                <a:gd name="T2" fmla="*/ 85 w 7"/>
                <a:gd name="T3" fmla="*/ 204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7">
                  <a:moveTo>
                    <a:pt x="3" y="0"/>
                  </a:moveTo>
                  <a:cubicBezTo>
                    <a:pt x="0" y="3"/>
                    <a:pt x="3" y="12"/>
                    <a:pt x="7" y="1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Freeform 80">
              <a:extLst>
                <a:ext uri="{FF2B5EF4-FFF2-40B4-BE49-F238E27FC236}">
                  <a16:creationId xmlns:a16="http://schemas.microsoft.com/office/drawing/2014/main" id="{0FEF2DA7-5FF0-7398-48D5-BEAA113E2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" y="1780"/>
              <a:ext cx="25" cy="16"/>
            </a:xfrm>
            <a:custGeom>
              <a:avLst/>
              <a:gdLst>
                <a:gd name="T0" fmla="*/ 130 w 11"/>
                <a:gd name="T1" fmla="*/ 0 h 7"/>
                <a:gd name="T2" fmla="*/ 0 w 11"/>
                <a:gd name="T3" fmla="*/ 85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cubicBezTo>
                    <a:pt x="7" y="2"/>
                    <a:pt x="3" y="4"/>
                    <a:pt x="0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Freeform 81">
              <a:extLst>
                <a:ext uri="{FF2B5EF4-FFF2-40B4-BE49-F238E27FC236}">
                  <a16:creationId xmlns:a16="http://schemas.microsoft.com/office/drawing/2014/main" id="{09DC2215-BA66-C834-1AB7-6551A0EB1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147"/>
              <a:ext cx="50" cy="33"/>
            </a:xfrm>
            <a:custGeom>
              <a:avLst/>
              <a:gdLst>
                <a:gd name="T0" fmla="*/ 0 w 22"/>
                <a:gd name="T1" fmla="*/ 0 h 15"/>
                <a:gd name="T2" fmla="*/ 259 w 22"/>
                <a:gd name="T3" fmla="*/ 16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15">
                  <a:moveTo>
                    <a:pt x="0" y="0"/>
                  </a:moveTo>
                  <a:cubicBezTo>
                    <a:pt x="9" y="2"/>
                    <a:pt x="17" y="10"/>
                    <a:pt x="22" y="1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Freeform 82">
              <a:extLst>
                <a:ext uri="{FF2B5EF4-FFF2-40B4-BE49-F238E27FC236}">
                  <a16:creationId xmlns:a16="http://schemas.microsoft.com/office/drawing/2014/main" id="{2DDB0A64-0980-A829-E4F8-D6D453880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" y="2165"/>
              <a:ext cx="29" cy="33"/>
            </a:xfrm>
            <a:custGeom>
              <a:avLst/>
              <a:gdLst>
                <a:gd name="T0" fmla="*/ 80 w 13"/>
                <a:gd name="T1" fmla="*/ 0 h 15"/>
                <a:gd name="T2" fmla="*/ 0 w 13"/>
                <a:gd name="T3" fmla="*/ 64 h 15"/>
                <a:gd name="T4" fmla="*/ 125 w 13"/>
                <a:gd name="T5" fmla="*/ 44 h 15"/>
                <a:gd name="T6" fmla="*/ 20 w 13"/>
                <a:gd name="T7" fmla="*/ 161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1" y="3"/>
                    <a:pt x="0" y="6"/>
                  </a:cubicBezTo>
                  <a:cubicBezTo>
                    <a:pt x="4" y="7"/>
                    <a:pt x="7" y="4"/>
                    <a:pt x="11" y="4"/>
                  </a:cubicBezTo>
                  <a:cubicBezTo>
                    <a:pt x="13" y="9"/>
                    <a:pt x="7" y="13"/>
                    <a:pt x="2" y="1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Freeform 83">
              <a:extLst>
                <a:ext uri="{FF2B5EF4-FFF2-40B4-BE49-F238E27FC236}">
                  <a16:creationId xmlns:a16="http://schemas.microsoft.com/office/drawing/2014/main" id="{1AD0B74E-C4F7-4342-064A-106FF56A8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1953"/>
              <a:ext cx="27" cy="18"/>
            </a:xfrm>
            <a:custGeom>
              <a:avLst/>
              <a:gdLst>
                <a:gd name="T0" fmla="*/ 92 w 12"/>
                <a:gd name="T1" fmla="*/ 25 h 8"/>
                <a:gd name="T2" fmla="*/ 0 w 12"/>
                <a:gd name="T3" fmla="*/ 72 h 8"/>
                <a:gd name="T4" fmla="*/ 137 w 12"/>
                <a:gd name="T5" fmla="*/ 7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8" y="2"/>
                  </a:moveTo>
                  <a:cubicBezTo>
                    <a:pt x="5" y="0"/>
                    <a:pt x="0" y="2"/>
                    <a:pt x="0" y="6"/>
                  </a:cubicBezTo>
                  <a:cubicBezTo>
                    <a:pt x="4" y="8"/>
                    <a:pt x="8" y="7"/>
                    <a:pt x="12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1" name="Freeform 84">
              <a:extLst>
                <a:ext uri="{FF2B5EF4-FFF2-40B4-BE49-F238E27FC236}">
                  <a16:creationId xmlns:a16="http://schemas.microsoft.com/office/drawing/2014/main" id="{2348B5DB-AE85-03E6-4735-02FD6064E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0" y="1958"/>
              <a:ext cx="11" cy="2"/>
            </a:xfrm>
            <a:custGeom>
              <a:avLst/>
              <a:gdLst>
                <a:gd name="T0" fmla="*/ 53 w 5"/>
                <a:gd name="T1" fmla="*/ 8 h 1"/>
                <a:gd name="T2" fmla="*/ 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cubicBezTo>
                    <a:pt x="4" y="1"/>
                    <a:pt x="2" y="0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" name="Freeform 85">
              <a:extLst>
                <a:ext uri="{FF2B5EF4-FFF2-40B4-BE49-F238E27FC236}">
                  <a16:creationId xmlns:a16="http://schemas.microsoft.com/office/drawing/2014/main" id="{5BF56397-5889-DCDF-4609-FB8413998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2025"/>
              <a:ext cx="24" cy="11"/>
            </a:xfrm>
            <a:custGeom>
              <a:avLst/>
              <a:gdLst>
                <a:gd name="T0" fmla="*/ 0 w 11"/>
                <a:gd name="T1" fmla="*/ 53 h 5"/>
                <a:gd name="T2" fmla="*/ 113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3" y="3"/>
                    <a:pt x="7" y="1"/>
                    <a:pt x="11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Freeform 86">
              <a:extLst>
                <a:ext uri="{FF2B5EF4-FFF2-40B4-BE49-F238E27FC236}">
                  <a16:creationId xmlns:a16="http://schemas.microsoft.com/office/drawing/2014/main" id="{C5B7FA43-E442-D726-859A-32B62F610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111"/>
              <a:ext cx="23" cy="22"/>
            </a:xfrm>
            <a:custGeom>
              <a:avLst/>
              <a:gdLst>
                <a:gd name="T0" fmla="*/ 122 w 10"/>
                <a:gd name="T1" fmla="*/ 44 h 10"/>
                <a:gd name="T2" fmla="*/ 0 w 10"/>
                <a:gd name="T3" fmla="*/ 33 h 10"/>
                <a:gd name="T4" fmla="*/ 122 w 10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cubicBezTo>
                    <a:pt x="7" y="1"/>
                    <a:pt x="3" y="0"/>
                    <a:pt x="0" y="3"/>
                  </a:cubicBezTo>
                  <a:cubicBezTo>
                    <a:pt x="1" y="7"/>
                    <a:pt x="6" y="9"/>
                    <a:pt x="10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" name="Freeform 87">
              <a:extLst>
                <a:ext uri="{FF2B5EF4-FFF2-40B4-BE49-F238E27FC236}">
                  <a16:creationId xmlns:a16="http://schemas.microsoft.com/office/drawing/2014/main" id="{47C3CBE8-5FCA-C7EE-9FD3-F03EAD4D5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252"/>
              <a:ext cx="18" cy="7"/>
            </a:xfrm>
            <a:custGeom>
              <a:avLst/>
              <a:gdLst>
                <a:gd name="T0" fmla="*/ 92 w 8"/>
                <a:gd name="T1" fmla="*/ 0 h 3"/>
                <a:gd name="T2" fmla="*/ 0 w 8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cubicBezTo>
                    <a:pt x="6" y="1"/>
                    <a:pt x="3" y="2"/>
                    <a:pt x="0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5" name="Freeform 88">
              <a:extLst>
                <a:ext uri="{FF2B5EF4-FFF2-40B4-BE49-F238E27FC236}">
                  <a16:creationId xmlns:a16="http://schemas.microsoft.com/office/drawing/2014/main" id="{17D77993-94D6-F7E5-8489-27E47F496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369"/>
              <a:ext cx="7" cy="12"/>
            </a:xfrm>
            <a:custGeom>
              <a:avLst/>
              <a:gdLst>
                <a:gd name="T0" fmla="*/ 37 w 3"/>
                <a:gd name="T1" fmla="*/ 0 h 5"/>
                <a:gd name="T2" fmla="*/ 0 w 3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2" y="2"/>
                    <a:pt x="1" y="3"/>
                    <a:pt x="0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6" name="Freeform 89">
              <a:extLst>
                <a:ext uri="{FF2B5EF4-FFF2-40B4-BE49-F238E27FC236}">
                  <a16:creationId xmlns:a16="http://schemas.microsoft.com/office/drawing/2014/main" id="{75F7C343-F7CD-8B89-7914-42B59EE09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2266"/>
              <a:ext cx="23" cy="22"/>
            </a:xfrm>
            <a:custGeom>
              <a:avLst/>
              <a:gdLst>
                <a:gd name="T0" fmla="*/ 0 w 10"/>
                <a:gd name="T1" fmla="*/ 73 h 10"/>
                <a:gd name="T2" fmla="*/ 110 w 10"/>
                <a:gd name="T3" fmla="*/ 0 h 10"/>
                <a:gd name="T4" fmla="*/ 85 w 10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0">
                  <a:moveTo>
                    <a:pt x="0" y="7"/>
                  </a:moveTo>
                  <a:cubicBezTo>
                    <a:pt x="3" y="4"/>
                    <a:pt x="5" y="0"/>
                    <a:pt x="9" y="0"/>
                  </a:cubicBezTo>
                  <a:cubicBezTo>
                    <a:pt x="10" y="4"/>
                    <a:pt x="8" y="7"/>
                    <a:pt x="7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7" name="Freeform 90">
              <a:extLst>
                <a:ext uri="{FF2B5EF4-FFF2-40B4-BE49-F238E27FC236}">
                  <a16:creationId xmlns:a16="http://schemas.microsoft.com/office/drawing/2014/main" id="{CA204384-A311-D2BB-A98D-89E29B91A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358"/>
              <a:ext cx="9" cy="11"/>
            </a:xfrm>
            <a:custGeom>
              <a:avLst/>
              <a:gdLst>
                <a:gd name="T0" fmla="*/ 45 w 4"/>
                <a:gd name="T1" fmla="*/ 53 h 5"/>
                <a:gd name="T2" fmla="*/ 0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cubicBezTo>
                    <a:pt x="3" y="4"/>
                    <a:pt x="2" y="2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8" name="Freeform 91">
              <a:extLst>
                <a:ext uri="{FF2B5EF4-FFF2-40B4-BE49-F238E27FC236}">
                  <a16:creationId xmlns:a16="http://schemas.microsoft.com/office/drawing/2014/main" id="{101B1D7E-B7BD-2656-4952-2778E4AC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282"/>
              <a:ext cx="25" cy="22"/>
            </a:xfrm>
            <a:custGeom>
              <a:avLst/>
              <a:gdLst>
                <a:gd name="T0" fmla="*/ 130 w 11"/>
                <a:gd name="T1" fmla="*/ 33 h 10"/>
                <a:gd name="T2" fmla="*/ 0 w 11"/>
                <a:gd name="T3" fmla="*/ 33 h 10"/>
                <a:gd name="T4" fmla="*/ 102 w 11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cubicBezTo>
                    <a:pt x="8" y="1"/>
                    <a:pt x="3" y="0"/>
                    <a:pt x="0" y="3"/>
                  </a:cubicBezTo>
                  <a:cubicBezTo>
                    <a:pt x="2" y="7"/>
                    <a:pt x="4" y="10"/>
                    <a:pt x="9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9" name="Freeform 92">
              <a:extLst>
                <a:ext uri="{FF2B5EF4-FFF2-40B4-BE49-F238E27FC236}">
                  <a16:creationId xmlns:a16="http://schemas.microsoft.com/office/drawing/2014/main" id="{062EFD34-FD71-7C3C-DB76-39B03DB9C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1969"/>
              <a:ext cx="29" cy="16"/>
            </a:xfrm>
            <a:custGeom>
              <a:avLst/>
              <a:gdLst>
                <a:gd name="T0" fmla="*/ 125 w 13"/>
                <a:gd name="T1" fmla="*/ 11 h 7"/>
                <a:gd name="T2" fmla="*/ 20 w 13"/>
                <a:gd name="T3" fmla="*/ 73 h 7"/>
                <a:gd name="T4" fmla="*/ 145 w 13"/>
                <a:gd name="T5" fmla="*/ 73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7">
                  <a:moveTo>
                    <a:pt x="11" y="1"/>
                  </a:moveTo>
                  <a:cubicBezTo>
                    <a:pt x="7" y="0"/>
                    <a:pt x="0" y="0"/>
                    <a:pt x="2" y="6"/>
                  </a:cubicBezTo>
                  <a:cubicBezTo>
                    <a:pt x="6" y="7"/>
                    <a:pt x="9" y="6"/>
                    <a:pt x="13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0" name="Freeform 93">
              <a:extLst>
                <a:ext uri="{FF2B5EF4-FFF2-40B4-BE49-F238E27FC236}">
                  <a16:creationId xmlns:a16="http://schemas.microsoft.com/office/drawing/2014/main" id="{A77BD767-344E-CD04-D309-B5F7A9D22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1895"/>
              <a:ext cx="2" cy="15"/>
            </a:xfrm>
            <a:custGeom>
              <a:avLst/>
              <a:gdLst>
                <a:gd name="T0" fmla="*/ 0 w 1"/>
                <a:gd name="T1" fmla="*/ 0 h 7"/>
                <a:gd name="T2" fmla="*/ 8 w 1"/>
                <a:gd name="T3" fmla="*/ 69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0" y="3"/>
                    <a:pt x="0" y="5"/>
                    <a:pt x="1" y="7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1" name="Freeform 94">
              <a:extLst>
                <a:ext uri="{FF2B5EF4-FFF2-40B4-BE49-F238E27FC236}">
                  <a16:creationId xmlns:a16="http://schemas.microsoft.com/office/drawing/2014/main" id="{E2BFD8B2-F1F7-FB46-C214-695429B70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1982"/>
              <a:ext cx="7" cy="3"/>
            </a:xfrm>
            <a:custGeom>
              <a:avLst/>
              <a:gdLst>
                <a:gd name="T0" fmla="*/ 37 w 3"/>
                <a:gd name="T1" fmla="*/ 0 h 1"/>
                <a:gd name="T2" fmla="*/ 0 w 3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2" name="Freeform 95">
              <a:extLst>
                <a:ext uri="{FF2B5EF4-FFF2-40B4-BE49-F238E27FC236}">
                  <a16:creationId xmlns:a16="http://schemas.microsoft.com/office/drawing/2014/main" id="{7D6D12E5-A093-FD86-5A25-F577A75EA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2086"/>
              <a:ext cx="22" cy="1"/>
            </a:xfrm>
            <a:custGeom>
              <a:avLst/>
              <a:gdLst>
                <a:gd name="T0" fmla="*/ 0 w 10"/>
                <a:gd name="T1" fmla="*/ 0 h 1"/>
                <a:gd name="T2" fmla="*/ 106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7" y="0"/>
                    <a:pt x="1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" name="Freeform 96">
              <a:extLst>
                <a:ext uri="{FF2B5EF4-FFF2-40B4-BE49-F238E27FC236}">
                  <a16:creationId xmlns:a16="http://schemas.microsoft.com/office/drawing/2014/main" id="{6905B46D-393F-E9CE-BD67-9C1D8820E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059"/>
              <a:ext cx="18" cy="7"/>
            </a:xfrm>
            <a:custGeom>
              <a:avLst/>
              <a:gdLst>
                <a:gd name="T0" fmla="*/ 0 w 8"/>
                <a:gd name="T1" fmla="*/ 0 h 3"/>
                <a:gd name="T2" fmla="*/ 92 w 8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3" y="1"/>
                    <a:pt x="5" y="2"/>
                    <a:pt x="8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" name="Freeform 97">
              <a:extLst>
                <a:ext uri="{FF2B5EF4-FFF2-40B4-BE49-F238E27FC236}">
                  <a16:creationId xmlns:a16="http://schemas.microsoft.com/office/drawing/2014/main" id="{FDD179AF-44B2-8904-013A-59E84FC201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1787"/>
              <a:ext cx="4" cy="6"/>
            </a:xfrm>
            <a:custGeom>
              <a:avLst/>
              <a:gdLst>
                <a:gd name="T0" fmla="*/ 0 w 2"/>
                <a:gd name="T1" fmla="*/ 0 h 3"/>
                <a:gd name="T2" fmla="*/ 16 w 2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1" y="2"/>
                    <a:pt x="2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5" name="Freeform 98">
              <a:extLst>
                <a:ext uri="{FF2B5EF4-FFF2-40B4-BE49-F238E27FC236}">
                  <a16:creationId xmlns:a16="http://schemas.microsoft.com/office/drawing/2014/main" id="{42D4B2C8-56E4-2A4D-696B-DA03C2F46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1814"/>
              <a:ext cx="36" cy="24"/>
            </a:xfrm>
            <a:custGeom>
              <a:avLst/>
              <a:gdLst>
                <a:gd name="T0" fmla="*/ 11 w 16"/>
                <a:gd name="T1" fmla="*/ 113 h 11"/>
                <a:gd name="T2" fmla="*/ 0 w 16"/>
                <a:gd name="T3" fmla="*/ 44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1">
                  <a:moveTo>
                    <a:pt x="1" y="11"/>
                  </a:moveTo>
                  <a:cubicBezTo>
                    <a:pt x="16" y="11"/>
                    <a:pt x="9" y="0"/>
                    <a:pt x="0" y="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6" name="Freeform 99">
              <a:extLst>
                <a:ext uri="{FF2B5EF4-FFF2-40B4-BE49-F238E27FC236}">
                  <a16:creationId xmlns:a16="http://schemas.microsoft.com/office/drawing/2014/main" id="{434F206E-7602-4059-3F50-9F7491241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131"/>
              <a:ext cx="14" cy="7"/>
            </a:xfrm>
            <a:custGeom>
              <a:avLst/>
              <a:gdLst>
                <a:gd name="T0" fmla="*/ 0 w 6"/>
                <a:gd name="T1" fmla="*/ 37 h 3"/>
                <a:gd name="T2" fmla="*/ 77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3" y="3"/>
                    <a:pt x="5" y="2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7" name="Freeform 100">
              <a:extLst>
                <a:ext uri="{FF2B5EF4-FFF2-40B4-BE49-F238E27FC236}">
                  <a16:creationId xmlns:a16="http://schemas.microsoft.com/office/drawing/2014/main" id="{8FA609F7-58FC-2307-77A6-077083032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2207"/>
              <a:ext cx="14" cy="7"/>
            </a:xfrm>
            <a:custGeom>
              <a:avLst/>
              <a:gdLst>
                <a:gd name="T0" fmla="*/ 0 w 6"/>
                <a:gd name="T1" fmla="*/ 37 h 3"/>
                <a:gd name="T2" fmla="*/ 77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4" y="2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8" name="Freeform 101">
              <a:extLst>
                <a:ext uri="{FF2B5EF4-FFF2-40B4-BE49-F238E27FC236}">
                  <a16:creationId xmlns:a16="http://schemas.microsoft.com/office/drawing/2014/main" id="{A920FCCC-8AD7-23CC-5B8E-DE43D4F22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2032"/>
              <a:ext cx="13" cy="9"/>
            </a:xfrm>
            <a:custGeom>
              <a:avLst/>
              <a:gdLst>
                <a:gd name="T0" fmla="*/ 0 w 6"/>
                <a:gd name="T1" fmla="*/ 0 h 4"/>
                <a:gd name="T2" fmla="*/ 61 w 6"/>
                <a:gd name="T3" fmla="*/ 4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cubicBezTo>
                    <a:pt x="2" y="1"/>
                    <a:pt x="4" y="3"/>
                    <a:pt x="6" y="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9" name="Freeform 102">
              <a:extLst>
                <a:ext uri="{FF2B5EF4-FFF2-40B4-BE49-F238E27FC236}">
                  <a16:creationId xmlns:a16="http://schemas.microsoft.com/office/drawing/2014/main" id="{13A631ED-4FEE-73C6-268E-78C659D88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1775"/>
              <a:ext cx="9" cy="12"/>
            </a:xfrm>
            <a:custGeom>
              <a:avLst/>
              <a:gdLst>
                <a:gd name="T0" fmla="*/ 0 w 4"/>
                <a:gd name="T1" fmla="*/ 0 h 5"/>
                <a:gd name="T2" fmla="*/ 45 w 4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cubicBezTo>
                    <a:pt x="0" y="2"/>
                    <a:pt x="2" y="4"/>
                    <a:pt x="4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0" name="Freeform 103">
              <a:extLst>
                <a:ext uri="{FF2B5EF4-FFF2-40B4-BE49-F238E27FC236}">
                  <a16:creationId xmlns:a16="http://schemas.microsoft.com/office/drawing/2014/main" id="{A2BA6C2C-7D24-1FAF-26B4-7BEC51AA9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1865"/>
              <a:ext cx="4" cy="14"/>
            </a:xfrm>
            <a:custGeom>
              <a:avLst/>
              <a:gdLst>
                <a:gd name="T0" fmla="*/ 16 w 2"/>
                <a:gd name="T1" fmla="*/ 0 h 6"/>
                <a:gd name="T2" fmla="*/ 0 w 2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2" y="0"/>
                  </a:moveTo>
                  <a:cubicBezTo>
                    <a:pt x="1" y="2"/>
                    <a:pt x="0" y="4"/>
                    <a:pt x="0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1" name="Freeform 104">
              <a:extLst>
                <a:ext uri="{FF2B5EF4-FFF2-40B4-BE49-F238E27FC236}">
                  <a16:creationId xmlns:a16="http://schemas.microsoft.com/office/drawing/2014/main" id="{BAA5E25B-A4A1-B48C-B5C2-90FE16DF5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383"/>
              <a:ext cx="31" cy="34"/>
            </a:xfrm>
            <a:custGeom>
              <a:avLst/>
              <a:gdLst>
                <a:gd name="T0" fmla="*/ 0 w 14"/>
                <a:gd name="T1" fmla="*/ 73 h 15"/>
                <a:gd name="T2" fmla="*/ 35 w 14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5">
                  <a:moveTo>
                    <a:pt x="0" y="6"/>
                  </a:moveTo>
                  <a:cubicBezTo>
                    <a:pt x="2" y="15"/>
                    <a:pt x="14" y="7"/>
                    <a:pt x="3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2" name="Freeform 105">
              <a:extLst>
                <a:ext uri="{FF2B5EF4-FFF2-40B4-BE49-F238E27FC236}">
                  <a16:creationId xmlns:a16="http://schemas.microsoft.com/office/drawing/2014/main" id="{B64FC019-B4D7-13C8-BD5E-D38EF63B3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302"/>
              <a:ext cx="5" cy="20"/>
            </a:xfrm>
            <a:custGeom>
              <a:avLst/>
              <a:gdLst>
                <a:gd name="T0" fmla="*/ 33 w 2"/>
                <a:gd name="T1" fmla="*/ 0 h 9"/>
                <a:gd name="T2" fmla="*/ 0 w 2"/>
                <a:gd name="T3" fmla="*/ 98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2" y="0"/>
                  </a:moveTo>
                  <a:cubicBezTo>
                    <a:pt x="1" y="3"/>
                    <a:pt x="0" y="6"/>
                    <a:pt x="0" y="9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3" name="Freeform 106">
              <a:extLst>
                <a:ext uri="{FF2B5EF4-FFF2-40B4-BE49-F238E27FC236}">
                  <a16:creationId xmlns:a16="http://schemas.microsoft.com/office/drawing/2014/main" id="{C3CD8F48-4004-FBB8-2EEE-B67D269C2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2502"/>
              <a:ext cx="27" cy="29"/>
            </a:xfrm>
            <a:custGeom>
              <a:avLst/>
              <a:gdLst>
                <a:gd name="T0" fmla="*/ 25 w 12"/>
                <a:gd name="T1" fmla="*/ 145 h 13"/>
                <a:gd name="T2" fmla="*/ 0 w 12"/>
                <a:gd name="T3" fmla="*/ 56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3">
                  <a:moveTo>
                    <a:pt x="2" y="13"/>
                  </a:moveTo>
                  <a:cubicBezTo>
                    <a:pt x="12" y="12"/>
                    <a:pt x="12" y="0"/>
                    <a:pt x="0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" name="Freeform 107">
              <a:extLst>
                <a:ext uri="{FF2B5EF4-FFF2-40B4-BE49-F238E27FC236}">
                  <a16:creationId xmlns:a16="http://schemas.microsoft.com/office/drawing/2014/main" id="{6D130064-5E48-5D03-38D6-89E87061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" y="2594"/>
              <a:ext cx="43" cy="39"/>
            </a:xfrm>
            <a:custGeom>
              <a:avLst/>
              <a:gdLst>
                <a:gd name="T0" fmla="*/ 163 w 19"/>
                <a:gd name="T1" fmla="*/ 0 h 17"/>
                <a:gd name="T2" fmla="*/ 220 w 19"/>
                <a:gd name="T3" fmla="*/ 25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7">
                  <a:moveTo>
                    <a:pt x="14" y="0"/>
                  </a:moveTo>
                  <a:cubicBezTo>
                    <a:pt x="0" y="2"/>
                    <a:pt x="14" y="17"/>
                    <a:pt x="19" y="2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" name="Freeform 108">
              <a:extLst>
                <a:ext uri="{FF2B5EF4-FFF2-40B4-BE49-F238E27FC236}">
                  <a16:creationId xmlns:a16="http://schemas.microsoft.com/office/drawing/2014/main" id="{6AAA5A66-9534-A433-A244-03E02A9F3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554"/>
              <a:ext cx="18" cy="4"/>
            </a:xfrm>
            <a:custGeom>
              <a:avLst/>
              <a:gdLst>
                <a:gd name="T0" fmla="*/ 0 w 8"/>
                <a:gd name="T1" fmla="*/ 16 h 2"/>
                <a:gd name="T2" fmla="*/ 92 w 8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5" y="0"/>
                    <a:pt x="8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" name="Freeform 109">
              <a:extLst>
                <a:ext uri="{FF2B5EF4-FFF2-40B4-BE49-F238E27FC236}">
                  <a16:creationId xmlns:a16="http://schemas.microsoft.com/office/drawing/2014/main" id="{20A39581-40A5-798E-9E41-96D10BF13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2540"/>
              <a:ext cx="7" cy="32"/>
            </a:xfrm>
            <a:custGeom>
              <a:avLst/>
              <a:gdLst>
                <a:gd name="T0" fmla="*/ 37 w 3"/>
                <a:gd name="T1" fmla="*/ 0 h 14"/>
                <a:gd name="T2" fmla="*/ 12 w 3"/>
                <a:gd name="T3" fmla="*/ 167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0" y="10"/>
                    <a:pt x="1" y="1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Freeform 110">
              <a:extLst>
                <a:ext uri="{FF2B5EF4-FFF2-40B4-BE49-F238E27FC236}">
                  <a16:creationId xmlns:a16="http://schemas.microsoft.com/office/drawing/2014/main" id="{4A152F53-DECA-71CA-2545-3312AF123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423"/>
              <a:ext cx="36" cy="34"/>
            </a:xfrm>
            <a:custGeom>
              <a:avLst/>
              <a:gdLst>
                <a:gd name="T0" fmla="*/ 56 w 16"/>
                <a:gd name="T1" fmla="*/ 175 h 15"/>
                <a:gd name="T2" fmla="*/ 0 w 16"/>
                <a:gd name="T3" fmla="*/ 15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5">
                  <a:moveTo>
                    <a:pt x="5" y="15"/>
                  </a:moveTo>
                  <a:cubicBezTo>
                    <a:pt x="16" y="10"/>
                    <a:pt x="6" y="0"/>
                    <a:pt x="0" y="1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Freeform 111">
              <a:extLst>
                <a:ext uri="{FF2B5EF4-FFF2-40B4-BE49-F238E27FC236}">
                  <a16:creationId xmlns:a16="http://schemas.microsoft.com/office/drawing/2014/main" id="{6D798C5D-C501-0AAA-6F10-4B0EEB3E6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585"/>
              <a:ext cx="16" cy="12"/>
            </a:xfrm>
            <a:custGeom>
              <a:avLst/>
              <a:gdLst>
                <a:gd name="T0" fmla="*/ 0 w 7"/>
                <a:gd name="T1" fmla="*/ 0 h 5"/>
                <a:gd name="T2" fmla="*/ 85 w 7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cubicBezTo>
                    <a:pt x="2" y="2"/>
                    <a:pt x="5" y="4"/>
                    <a:pt x="7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112">
              <a:extLst>
                <a:ext uri="{FF2B5EF4-FFF2-40B4-BE49-F238E27FC236}">
                  <a16:creationId xmlns:a16="http://schemas.microsoft.com/office/drawing/2014/main" id="{02D6B696-E578-4B26-CBD6-D4B6B8FD5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" y="2662"/>
              <a:ext cx="31" cy="25"/>
            </a:xfrm>
            <a:custGeom>
              <a:avLst/>
              <a:gdLst>
                <a:gd name="T0" fmla="*/ 97 w 14"/>
                <a:gd name="T1" fmla="*/ 0 h 11"/>
                <a:gd name="T2" fmla="*/ 0 w 14"/>
                <a:gd name="T3" fmla="*/ 93 h 11"/>
                <a:gd name="T4" fmla="*/ 153 w 14"/>
                <a:gd name="T5" fmla="*/ 5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9" y="0"/>
                  </a:moveTo>
                  <a:cubicBezTo>
                    <a:pt x="5" y="1"/>
                    <a:pt x="1" y="4"/>
                    <a:pt x="0" y="8"/>
                  </a:cubicBezTo>
                  <a:cubicBezTo>
                    <a:pt x="3" y="11"/>
                    <a:pt x="10" y="8"/>
                    <a:pt x="14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113">
              <a:extLst>
                <a:ext uri="{FF2B5EF4-FFF2-40B4-BE49-F238E27FC236}">
                  <a16:creationId xmlns:a16="http://schemas.microsoft.com/office/drawing/2014/main" id="{5DB5E3B8-6C13-B053-81A4-9D61BD143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646"/>
              <a:ext cx="23" cy="7"/>
            </a:xfrm>
            <a:custGeom>
              <a:avLst/>
              <a:gdLst>
                <a:gd name="T0" fmla="*/ 0 w 10"/>
                <a:gd name="T1" fmla="*/ 0 h 3"/>
                <a:gd name="T2" fmla="*/ 122 w 10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3" y="1"/>
                    <a:pt x="7" y="3"/>
                    <a:pt x="10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114">
              <a:extLst>
                <a:ext uri="{FF2B5EF4-FFF2-40B4-BE49-F238E27FC236}">
                  <a16:creationId xmlns:a16="http://schemas.microsoft.com/office/drawing/2014/main" id="{23DE4746-F11A-4C75-7A34-7D03F1AAA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2783"/>
              <a:ext cx="14" cy="5"/>
            </a:xfrm>
            <a:custGeom>
              <a:avLst/>
              <a:gdLst>
                <a:gd name="T0" fmla="*/ 0 w 6"/>
                <a:gd name="T1" fmla="*/ 33 h 2"/>
                <a:gd name="T2" fmla="*/ 77 w 6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cubicBezTo>
                    <a:pt x="1" y="2"/>
                    <a:pt x="4" y="0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115">
              <a:extLst>
                <a:ext uri="{FF2B5EF4-FFF2-40B4-BE49-F238E27FC236}">
                  <a16:creationId xmlns:a16="http://schemas.microsoft.com/office/drawing/2014/main" id="{FA477BF3-99A6-006B-04E6-2843D9D68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2779"/>
              <a:ext cx="23" cy="2"/>
            </a:xfrm>
            <a:custGeom>
              <a:avLst/>
              <a:gdLst>
                <a:gd name="T0" fmla="*/ 0 w 10"/>
                <a:gd name="T1" fmla="*/ 0 h 1"/>
                <a:gd name="T2" fmla="*/ 122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0"/>
                    <a:pt x="1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116">
              <a:extLst>
                <a:ext uri="{FF2B5EF4-FFF2-40B4-BE49-F238E27FC236}">
                  <a16:creationId xmlns:a16="http://schemas.microsoft.com/office/drawing/2014/main" id="{D13945A5-C081-4A00-D372-BFCAA373F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" y="2729"/>
              <a:ext cx="7" cy="14"/>
            </a:xfrm>
            <a:custGeom>
              <a:avLst/>
              <a:gdLst>
                <a:gd name="T0" fmla="*/ 12 w 3"/>
                <a:gd name="T1" fmla="*/ 0 h 6"/>
                <a:gd name="T2" fmla="*/ 37 w 3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0" y="2"/>
                    <a:pt x="1" y="4"/>
                    <a:pt x="3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17">
              <a:extLst>
                <a:ext uri="{FF2B5EF4-FFF2-40B4-BE49-F238E27FC236}">
                  <a16:creationId xmlns:a16="http://schemas.microsoft.com/office/drawing/2014/main" id="{12B501D9-CB8C-A90D-44DF-ADF9FCBE6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489"/>
              <a:ext cx="34" cy="47"/>
            </a:xfrm>
            <a:custGeom>
              <a:avLst/>
              <a:gdLst>
                <a:gd name="T0" fmla="*/ 150 w 15"/>
                <a:gd name="T1" fmla="*/ 56 h 21"/>
                <a:gd name="T2" fmla="*/ 175 w 15"/>
                <a:gd name="T3" fmla="*/ 12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1">
                  <a:moveTo>
                    <a:pt x="13" y="5"/>
                  </a:moveTo>
                  <a:cubicBezTo>
                    <a:pt x="2" y="0"/>
                    <a:pt x="0" y="21"/>
                    <a:pt x="15" y="1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8">
              <a:extLst>
                <a:ext uri="{FF2B5EF4-FFF2-40B4-BE49-F238E27FC236}">
                  <a16:creationId xmlns:a16="http://schemas.microsoft.com/office/drawing/2014/main" id="{7DFB4D2A-8768-07D1-0BB7-6314D7019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2538"/>
              <a:ext cx="27" cy="7"/>
            </a:xfrm>
            <a:custGeom>
              <a:avLst/>
              <a:gdLst>
                <a:gd name="T0" fmla="*/ 0 w 12"/>
                <a:gd name="T1" fmla="*/ 0 h 3"/>
                <a:gd name="T2" fmla="*/ 137 w 12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0"/>
                  </a:moveTo>
                  <a:cubicBezTo>
                    <a:pt x="4" y="2"/>
                    <a:pt x="8" y="2"/>
                    <a:pt x="12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19">
              <a:extLst>
                <a:ext uri="{FF2B5EF4-FFF2-40B4-BE49-F238E27FC236}">
                  <a16:creationId xmlns:a16="http://schemas.microsoft.com/office/drawing/2014/main" id="{B22E38C5-69A3-6CFE-24F6-5B6CCC3DB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588"/>
              <a:ext cx="30" cy="18"/>
            </a:xfrm>
            <a:custGeom>
              <a:avLst/>
              <a:gdLst>
                <a:gd name="T0" fmla="*/ 134 w 13"/>
                <a:gd name="T1" fmla="*/ 11 h 8"/>
                <a:gd name="T2" fmla="*/ 0 w 13"/>
                <a:gd name="T3" fmla="*/ 56 h 8"/>
                <a:gd name="T4" fmla="*/ 159 w 13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8">
                  <a:moveTo>
                    <a:pt x="11" y="1"/>
                  </a:moveTo>
                  <a:cubicBezTo>
                    <a:pt x="7" y="0"/>
                    <a:pt x="2" y="0"/>
                    <a:pt x="0" y="5"/>
                  </a:cubicBezTo>
                  <a:cubicBezTo>
                    <a:pt x="2" y="8"/>
                    <a:pt x="9" y="8"/>
                    <a:pt x="13" y="8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20">
              <a:extLst>
                <a:ext uri="{FF2B5EF4-FFF2-40B4-BE49-F238E27FC236}">
                  <a16:creationId xmlns:a16="http://schemas.microsoft.com/office/drawing/2014/main" id="{07C0BFE5-3789-E1C3-084B-DF3055CED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2664"/>
              <a:ext cx="16" cy="18"/>
            </a:xfrm>
            <a:custGeom>
              <a:avLst/>
              <a:gdLst>
                <a:gd name="T0" fmla="*/ 85 w 7"/>
                <a:gd name="T1" fmla="*/ 92 h 8"/>
                <a:gd name="T2" fmla="*/ 0 w 7"/>
                <a:gd name="T3" fmla="*/ 11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8">
                  <a:moveTo>
                    <a:pt x="7" y="8"/>
                  </a:moveTo>
                  <a:cubicBezTo>
                    <a:pt x="7" y="4"/>
                    <a:pt x="5" y="0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21">
              <a:extLst>
                <a:ext uri="{FF2B5EF4-FFF2-40B4-BE49-F238E27FC236}">
                  <a16:creationId xmlns:a16="http://schemas.microsoft.com/office/drawing/2014/main" id="{A4471CF8-9445-2F59-8FA6-9CA1179FD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2666"/>
              <a:ext cx="42" cy="32"/>
            </a:xfrm>
            <a:custGeom>
              <a:avLst/>
              <a:gdLst>
                <a:gd name="T0" fmla="*/ 0 w 19"/>
                <a:gd name="T1" fmla="*/ 48 h 14"/>
                <a:gd name="T2" fmla="*/ 20 w 19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4">
                  <a:moveTo>
                    <a:pt x="0" y="4"/>
                  </a:moveTo>
                  <a:cubicBezTo>
                    <a:pt x="7" y="14"/>
                    <a:pt x="19" y="0"/>
                    <a:pt x="2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22">
              <a:extLst>
                <a:ext uri="{FF2B5EF4-FFF2-40B4-BE49-F238E27FC236}">
                  <a16:creationId xmlns:a16="http://schemas.microsoft.com/office/drawing/2014/main" id="{2C7D3C69-CD68-0DC6-B537-22AACEF75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765"/>
              <a:ext cx="6" cy="14"/>
            </a:xfrm>
            <a:custGeom>
              <a:avLst/>
              <a:gdLst>
                <a:gd name="T0" fmla="*/ 24 w 3"/>
                <a:gd name="T1" fmla="*/ 77 h 6"/>
                <a:gd name="T2" fmla="*/ 0 w 3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3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23">
              <a:extLst>
                <a:ext uri="{FF2B5EF4-FFF2-40B4-BE49-F238E27FC236}">
                  <a16:creationId xmlns:a16="http://schemas.microsoft.com/office/drawing/2014/main" id="{CA4BF50A-735E-52EB-89D3-63BCA3197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2" y="2507"/>
              <a:ext cx="13" cy="11"/>
            </a:xfrm>
            <a:custGeom>
              <a:avLst/>
              <a:gdLst>
                <a:gd name="T0" fmla="*/ 0 w 6"/>
                <a:gd name="T1" fmla="*/ 0 h 5"/>
                <a:gd name="T2" fmla="*/ 61 w 6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2" y="2"/>
                    <a:pt x="4" y="4"/>
                    <a:pt x="6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4">
              <a:extLst>
                <a:ext uri="{FF2B5EF4-FFF2-40B4-BE49-F238E27FC236}">
                  <a16:creationId xmlns:a16="http://schemas.microsoft.com/office/drawing/2014/main" id="{CF54DEE6-61BE-BC25-4544-B34191A40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2464"/>
              <a:ext cx="18" cy="1"/>
            </a:xfrm>
            <a:custGeom>
              <a:avLst/>
              <a:gdLst>
                <a:gd name="T0" fmla="*/ 92 w 8"/>
                <a:gd name="T1" fmla="*/ 0 h 1"/>
                <a:gd name="T2" fmla="*/ 0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cubicBezTo>
                    <a:pt x="5" y="0"/>
                    <a:pt x="3" y="0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25">
              <a:extLst>
                <a:ext uri="{FF2B5EF4-FFF2-40B4-BE49-F238E27FC236}">
                  <a16:creationId xmlns:a16="http://schemas.microsoft.com/office/drawing/2014/main" id="{BB5BA7BC-B105-7393-8D6D-55C857B59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2315"/>
              <a:ext cx="25" cy="1"/>
            </a:xfrm>
            <a:custGeom>
              <a:avLst/>
              <a:gdLst>
                <a:gd name="T0" fmla="*/ 0 w 11"/>
                <a:gd name="T1" fmla="*/ 0 h 1"/>
                <a:gd name="T2" fmla="*/ 130 w 1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4" y="0"/>
                    <a:pt x="7" y="0"/>
                    <a:pt x="11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26">
              <a:extLst>
                <a:ext uri="{FF2B5EF4-FFF2-40B4-BE49-F238E27FC236}">
                  <a16:creationId xmlns:a16="http://schemas.microsoft.com/office/drawing/2014/main" id="{69C02292-2686-EDDA-2B9C-357144177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016"/>
              <a:ext cx="18" cy="11"/>
            </a:xfrm>
            <a:custGeom>
              <a:avLst/>
              <a:gdLst>
                <a:gd name="T0" fmla="*/ 0 w 8"/>
                <a:gd name="T1" fmla="*/ 0 h 5"/>
                <a:gd name="T2" fmla="*/ 92 w 8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2" y="3"/>
                    <a:pt x="5" y="5"/>
                    <a:pt x="8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127">
              <a:extLst>
                <a:ext uri="{FF2B5EF4-FFF2-40B4-BE49-F238E27FC236}">
                  <a16:creationId xmlns:a16="http://schemas.microsoft.com/office/drawing/2014/main" id="{4C525FC2-52B4-9567-91EA-B29164CF4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167"/>
              <a:ext cx="18" cy="22"/>
            </a:xfrm>
            <a:custGeom>
              <a:avLst/>
              <a:gdLst>
                <a:gd name="T0" fmla="*/ 11 w 8"/>
                <a:gd name="T1" fmla="*/ 0 h 10"/>
                <a:gd name="T2" fmla="*/ 92 w 8"/>
                <a:gd name="T3" fmla="*/ 106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1" y="0"/>
                  </a:moveTo>
                  <a:cubicBezTo>
                    <a:pt x="0" y="5"/>
                    <a:pt x="3" y="10"/>
                    <a:pt x="8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128">
              <a:extLst>
                <a:ext uri="{FF2B5EF4-FFF2-40B4-BE49-F238E27FC236}">
                  <a16:creationId xmlns:a16="http://schemas.microsoft.com/office/drawing/2014/main" id="{77FB2E27-24C1-E9E8-2C80-260C32E80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187"/>
              <a:ext cx="22" cy="61"/>
            </a:xfrm>
            <a:custGeom>
              <a:avLst/>
              <a:gdLst>
                <a:gd name="T0" fmla="*/ 106 w 10"/>
                <a:gd name="T1" fmla="*/ 0 h 27"/>
                <a:gd name="T2" fmla="*/ 33 w 10"/>
                <a:gd name="T3" fmla="*/ 31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7">
                  <a:moveTo>
                    <a:pt x="10" y="0"/>
                  </a:moveTo>
                  <a:cubicBezTo>
                    <a:pt x="6" y="9"/>
                    <a:pt x="0" y="17"/>
                    <a:pt x="3" y="2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129">
              <a:extLst>
                <a:ext uri="{FF2B5EF4-FFF2-40B4-BE49-F238E27FC236}">
                  <a16:creationId xmlns:a16="http://schemas.microsoft.com/office/drawing/2014/main" id="{3DEFB2B7-79AE-A62B-F415-F43F80704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2392"/>
              <a:ext cx="47" cy="56"/>
            </a:xfrm>
            <a:custGeom>
              <a:avLst/>
              <a:gdLst>
                <a:gd name="T0" fmla="*/ 226 w 21"/>
                <a:gd name="T1" fmla="*/ 0 h 25"/>
                <a:gd name="T2" fmla="*/ 9 w 21"/>
                <a:gd name="T3" fmla="*/ 280 h 25"/>
                <a:gd name="T4" fmla="*/ 235 w 21"/>
                <a:gd name="T5" fmla="*/ 2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5">
                  <a:moveTo>
                    <a:pt x="20" y="0"/>
                  </a:moveTo>
                  <a:cubicBezTo>
                    <a:pt x="9" y="5"/>
                    <a:pt x="0" y="12"/>
                    <a:pt x="1" y="25"/>
                  </a:cubicBezTo>
                  <a:cubicBezTo>
                    <a:pt x="3" y="16"/>
                    <a:pt x="13" y="6"/>
                    <a:pt x="2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30">
              <a:extLst>
                <a:ext uri="{FF2B5EF4-FFF2-40B4-BE49-F238E27FC236}">
                  <a16:creationId xmlns:a16="http://schemas.microsoft.com/office/drawing/2014/main" id="{27CB8DB8-92B3-00FE-166F-A7BDCC873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405"/>
              <a:ext cx="32" cy="50"/>
            </a:xfrm>
            <a:custGeom>
              <a:avLst/>
              <a:gdLst>
                <a:gd name="T0" fmla="*/ 57 w 14"/>
                <a:gd name="T1" fmla="*/ 11 h 22"/>
                <a:gd name="T2" fmla="*/ 167 w 14"/>
                <a:gd name="T3" fmla="*/ 259 h 22"/>
                <a:gd name="T4" fmla="*/ 85 w 14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2">
                  <a:moveTo>
                    <a:pt x="5" y="1"/>
                  </a:moveTo>
                  <a:cubicBezTo>
                    <a:pt x="0" y="12"/>
                    <a:pt x="6" y="16"/>
                    <a:pt x="14" y="22"/>
                  </a:cubicBezTo>
                  <a:cubicBezTo>
                    <a:pt x="13" y="15"/>
                    <a:pt x="4" y="10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1">
              <a:extLst>
                <a:ext uri="{FF2B5EF4-FFF2-40B4-BE49-F238E27FC236}">
                  <a16:creationId xmlns:a16="http://schemas.microsoft.com/office/drawing/2014/main" id="{1DA4E8BA-F30A-41B1-FBAB-F32BEDC71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1978"/>
              <a:ext cx="40" cy="49"/>
            </a:xfrm>
            <a:custGeom>
              <a:avLst/>
              <a:gdLst>
                <a:gd name="T0" fmla="*/ 187 w 18"/>
                <a:gd name="T1" fmla="*/ 0 h 22"/>
                <a:gd name="T2" fmla="*/ 133 w 18"/>
                <a:gd name="T3" fmla="*/ 243 h 22"/>
                <a:gd name="T4" fmla="*/ 198 w 18"/>
                <a:gd name="T5" fmla="*/ 2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22">
                  <a:moveTo>
                    <a:pt x="17" y="0"/>
                  </a:moveTo>
                  <a:cubicBezTo>
                    <a:pt x="11" y="4"/>
                    <a:pt x="0" y="19"/>
                    <a:pt x="12" y="22"/>
                  </a:cubicBezTo>
                  <a:cubicBezTo>
                    <a:pt x="8" y="16"/>
                    <a:pt x="14" y="6"/>
                    <a:pt x="18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32">
              <a:extLst>
                <a:ext uri="{FF2B5EF4-FFF2-40B4-BE49-F238E27FC236}">
                  <a16:creationId xmlns:a16="http://schemas.microsoft.com/office/drawing/2014/main" id="{62C0411A-8A45-97E4-F10D-835FC1E37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6" y="2034"/>
              <a:ext cx="25" cy="14"/>
            </a:xfrm>
            <a:custGeom>
              <a:avLst/>
              <a:gdLst>
                <a:gd name="T0" fmla="*/ 0 w 11"/>
                <a:gd name="T1" fmla="*/ 77 h 6"/>
                <a:gd name="T2" fmla="*/ 130 w 11"/>
                <a:gd name="T3" fmla="*/ 28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cubicBezTo>
                    <a:pt x="4" y="0"/>
                    <a:pt x="5" y="1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33">
              <a:extLst>
                <a:ext uri="{FF2B5EF4-FFF2-40B4-BE49-F238E27FC236}">
                  <a16:creationId xmlns:a16="http://schemas.microsoft.com/office/drawing/2014/main" id="{3D770890-805D-630F-19FA-FD2691C21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2279"/>
              <a:ext cx="33" cy="75"/>
            </a:xfrm>
            <a:custGeom>
              <a:avLst/>
              <a:gdLst>
                <a:gd name="T0" fmla="*/ 88 w 15"/>
                <a:gd name="T1" fmla="*/ 25 h 33"/>
                <a:gd name="T2" fmla="*/ 161 w 15"/>
                <a:gd name="T3" fmla="*/ 386 h 33"/>
                <a:gd name="T4" fmla="*/ 97 w 1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33">
                  <a:moveTo>
                    <a:pt x="8" y="2"/>
                  </a:moveTo>
                  <a:cubicBezTo>
                    <a:pt x="0" y="11"/>
                    <a:pt x="7" y="28"/>
                    <a:pt x="15" y="33"/>
                  </a:cubicBezTo>
                  <a:cubicBezTo>
                    <a:pt x="9" y="27"/>
                    <a:pt x="7" y="8"/>
                    <a:pt x="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34">
              <a:extLst>
                <a:ext uri="{FF2B5EF4-FFF2-40B4-BE49-F238E27FC236}">
                  <a16:creationId xmlns:a16="http://schemas.microsoft.com/office/drawing/2014/main" id="{23C13405-F315-4CF8-59EC-4CCA68921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2558"/>
              <a:ext cx="18" cy="57"/>
            </a:xfrm>
            <a:custGeom>
              <a:avLst/>
              <a:gdLst>
                <a:gd name="T0" fmla="*/ 81 w 8"/>
                <a:gd name="T1" fmla="*/ 0 h 25"/>
                <a:gd name="T2" fmla="*/ 56 w 8"/>
                <a:gd name="T3" fmla="*/ 296 h 25"/>
                <a:gd name="T4" fmla="*/ 92 w 8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25">
                  <a:moveTo>
                    <a:pt x="7" y="0"/>
                  </a:moveTo>
                  <a:cubicBezTo>
                    <a:pt x="0" y="7"/>
                    <a:pt x="1" y="16"/>
                    <a:pt x="5" y="25"/>
                  </a:cubicBezTo>
                  <a:cubicBezTo>
                    <a:pt x="5" y="16"/>
                    <a:pt x="5" y="8"/>
                    <a:pt x="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35">
              <a:extLst>
                <a:ext uri="{FF2B5EF4-FFF2-40B4-BE49-F238E27FC236}">
                  <a16:creationId xmlns:a16="http://schemas.microsoft.com/office/drawing/2014/main" id="{90BB0FDB-620B-1127-6674-FF3E7FB8D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2626"/>
              <a:ext cx="59" cy="61"/>
            </a:xfrm>
            <a:custGeom>
              <a:avLst/>
              <a:gdLst>
                <a:gd name="T0" fmla="*/ 0 w 26"/>
                <a:gd name="T1" fmla="*/ 312 h 27"/>
                <a:gd name="T2" fmla="*/ 304 w 26"/>
                <a:gd name="T3" fmla="*/ 11 h 27"/>
                <a:gd name="T4" fmla="*/ 82 w 26"/>
                <a:gd name="T5" fmla="*/ 219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27">
                  <a:moveTo>
                    <a:pt x="0" y="27"/>
                  </a:moveTo>
                  <a:cubicBezTo>
                    <a:pt x="2" y="16"/>
                    <a:pt x="13" y="0"/>
                    <a:pt x="26" y="1"/>
                  </a:cubicBezTo>
                  <a:cubicBezTo>
                    <a:pt x="21" y="2"/>
                    <a:pt x="7" y="14"/>
                    <a:pt x="7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6">
              <a:extLst>
                <a:ext uri="{FF2B5EF4-FFF2-40B4-BE49-F238E27FC236}">
                  <a16:creationId xmlns:a16="http://schemas.microsoft.com/office/drawing/2014/main" id="{5B15CC68-882B-03BA-38D4-CCB463DA6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7" y="2023"/>
              <a:ext cx="25" cy="63"/>
            </a:xfrm>
            <a:custGeom>
              <a:avLst/>
              <a:gdLst>
                <a:gd name="T0" fmla="*/ 118 w 11"/>
                <a:gd name="T1" fmla="*/ 11 h 28"/>
                <a:gd name="T2" fmla="*/ 118 w 11"/>
                <a:gd name="T3" fmla="*/ 0 h 28"/>
                <a:gd name="T4" fmla="*/ 57 w 11"/>
                <a:gd name="T5" fmla="*/ 320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8">
                  <a:moveTo>
                    <a:pt x="10" y="1"/>
                  </a:moveTo>
                  <a:cubicBezTo>
                    <a:pt x="11" y="0"/>
                    <a:pt x="11" y="0"/>
                    <a:pt x="10" y="0"/>
                  </a:cubicBezTo>
                  <a:cubicBezTo>
                    <a:pt x="6" y="9"/>
                    <a:pt x="0" y="19"/>
                    <a:pt x="5" y="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37">
              <a:extLst>
                <a:ext uri="{FF2B5EF4-FFF2-40B4-BE49-F238E27FC236}">
                  <a16:creationId xmlns:a16="http://schemas.microsoft.com/office/drawing/2014/main" id="{93AC01E4-6704-8409-BB25-D9D8A93A2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196"/>
              <a:ext cx="22" cy="9"/>
            </a:xfrm>
            <a:custGeom>
              <a:avLst/>
              <a:gdLst>
                <a:gd name="T0" fmla="*/ 0 w 10"/>
                <a:gd name="T1" fmla="*/ 45 h 4"/>
                <a:gd name="T2" fmla="*/ 106 w 10"/>
                <a:gd name="T3" fmla="*/ 1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3" y="1"/>
                    <a:pt x="6" y="0"/>
                    <a:pt x="1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38">
              <a:extLst>
                <a:ext uri="{FF2B5EF4-FFF2-40B4-BE49-F238E27FC236}">
                  <a16:creationId xmlns:a16="http://schemas.microsoft.com/office/drawing/2014/main" id="{149C01D0-B93D-9A2E-4478-86DE22E0C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2363"/>
              <a:ext cx="6" cy="29"/>
            </a:xfrm>
            <a:custGeom>
              <a:avLst/>
              <a:gdLst>
                <a:gd name="T0" fmla="*/ 24 w 3"/>
                <a:gd name="T1" fmla="*/ 145 h 13"/>
                <a:gd name="T2" fmla="*/ 0 w 3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3">
                  <a:moveTo>
                    <a:pt x="3" y="13"/>
                  </a:moveTo>
                  <a:cubicBezTo>
                    <a:pt x="0" y="9"/>
                    <a:pt x="1" y="5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39">
              <a:extLst>
                <a:ext uri="{FF2B5EF4-FFF2-40B4-BE49-F238E27FC236}">
                  <a16:creationId xmlns:a16="http://schemas.microsoft.com/office/drawing/2014/main" id="{98C5A632-2DD5-27A5-98E2-C02B9EB19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" y="2507"/>
              <a:ext cx="20" cy="2"/>
            </a:xfrm>
            <a:custGeom>
              <a:avLst/>
              <a:gdLst>
                <a:gd name="T0" fmla="*/ 98 w 9"/>
                <a:gd name="T1" fmla="*/ 8 h 1"/>
                <a:gd name="T2" fmla="*/ 0 w 9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9" y="1"/>
                  </a:moveTo>
                  <a:cubicBezTo>
                    <a:pt x="6" y="1"/>
                    <a:pt x="3" y="0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40">
              <a:extLst>
                <a:ext uri="{FF2B5EF4-FFF2-40B4-BE49-F238E27FC236}">
                  <a16:creationId xmlns:a16="http://schemas.microsoft.com/office/drawing/2014/main" id="{5C89D8BB-A371-7FF4-F2EB-47537E725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356"/>
              <a:ext cx="11" cy="13"/>
            </a:xfrm>
            <a:custGeom>
              <a:avLst/>
              <a:gdLst>
                <a:gd name="T0" fmla="*/ 53 w 5"/>
                <a:gd name="T1" fmla="*/ 0 h 6"/>
                <a:gd name="T2" fmla="*/ 0 w 5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cubicBezTo>
                    <a:pt x="2" y="0"/>
                    <a:pt x="0" y="3"/>
                    <a:pt x="0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8" name="Group 3">
            <a:extLst>
              <a:ext uri="{FF2B5EF4-FFF2-40B4-BE49-F238E27FC236}">
                <a16:creationId xmlns:a16="http://schemas.microsoft.com/office/drawing/2014/main" id="{EB613174-9EEB-863A-203B-DFE7BAF11C32}"/>
              </a:ext>
            </a:extLst>
          </p:cNvPr>
          <p:cNvGrpSpPr>
            <a:grpSpLocks/>
          </p:cNvGrpSpPr>
          <p:nvPr/>
        </p:nvGrpSpPr>
        <p:grpSpPr bwMode="auto">
          <a:xfrm>
            <a:off x="7609989" y="2908279"/>
            <a:ext cx="198657" cy="335766"/>
            <a:chOff x="2456" y="1611"/>
            <a:chExt cx="846" cy="1278"/>
          </a:xfrm>
        </p:grpSpPr>
        <p:sp>
          <p:nvSpPr>
            <p:cNvPr id="1059" name="Freeform 4">
              <a:extLst>
                <a:ext uri="{FF2B5EF4-FFF2-40B4-BE49-F238E27FC236}">
                  <a16:creationId xmlns:a16="http://schemas.microsoft.com/office/drawing/2014/main" id="{FF6B8417-4530-B862-C870-9E6AF9F94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611"/>
              <a:ext cx="846" cy="1278"/>
            </a:xfrm>
            <a:custGeom>
              <a:avLst/>
              <a:gdLst>
                <a:gd name="T0" fmla="*/ 101 w 376"/>
                <a:gd name="T1" fmla="*/ 5022 h 568"/>
                <a:gd name="T2" fmla="*/ 146 w 376"/>
                <a:gd name="T3" fmla="*/ 5594 h 568"/>
                <a:gd name="T4" fmla="*/ 284 w 376"/>
                <a:gd name="T5" fmla="*/ 5686 h 568"/>
                <a:gd name="T6" fmla="*/ 344 w 376"/>
                <a:gd name="T7" fmla="*/ 5868 h 568"/>
                <a:gd name="T8" fmla="*/ 785 w 376"/>
                <a:gd name="T9" fmla="*/ 6152 h 568"/>
                <a:gd name="T10" fmla="*/ 1514 w 376"/>
                <a:gd name="T11" fmla="*/ 6131 h 568"/>
                <a:gd name="T12" fmla="*/ 1904 w 376"/>
                <a:gd name="T13" fmla="*/ 6298 h 568"/>
                <a:gd name="T14" fmla="*/ 2288 w 376"/>
                <a:gd name="T15" fmla="*/ 6188 h 568"/>
                <a:gd name="T16" fmla="*/ 2531 w 376"/>
                <a:gd name="T17" fmla="*/ 6071 h 568"/>
                <a:gd name="T18" fmla="*/ 2714 w 376"/>
                <a:gd name="T19" fmla="*/ 6278 h 568"/>
                <a:gd name="T20" fmla="*/ 3373 w 376"/>
                <a:gd name="T21" fmla="*/ 6390 h 568"/>
                <a:gd name="T22" fmla="*/ 3944 w 376"/>
                <a:gd name="T23" fmla="*/ 5832 h 568"/>
                <a:gd name="T24" fmla="*/ 4156 w 376"/>
                <a:gd name="T25" fmla="*/ 5195 h 568"/>
                <a:gd name="T26" fmla="*/ 4203 w 376"/>
                <a:gd name="T27" fmla="*/ 4795 h 568"/>
                <a:gd name="T28" fmla="*/ 4147 w 376"/>
                <a:gd name="T29" fmla="*/ 4455 h 568"/>
                <a:gd name="T30" fmla="*/ 4066 w 376"/>
                <a:gd name="T31" fmla="*/ 4001 h 568"/>
                <a:gd name="T32" fmla="*/ 4111 w 376"/>
                <a:gd name="T33" fmla="*/ 3600 h 568"/>
                <a:gd name="T34" fmla="*/ 3953 w 376"/>
                <a:gd name="T35" fmla="*/ 3317 h 568"/>
                <a:gd name="T36" fmla="*/ 3807 w 376"/>
                <a:gd name="T37" fmla="*/ 2927 h 568"/>
                <a:gd name="T38" fmla="*/ 3625 w 376"/>
                <a:gd name="T39" fmla="*/ 2633 h 568"/>
                <a:gd name="T40" fmla="*/ 3600 w 376"/>
                <a:gd name="T41" fmla="*/ 2167 h 568"/>
                <a:gd name="T42" fmla="*/ 3463 w 376"/>
                <a:gd name="T43" fmla="*/ 1802 h 568"/>
                <a:gd name="T44" fmla="*/ 3317 w 376"/>
                <a:gd name="T45" fmla="*/ 1494 h 568"/>
                <a:gd name="T46" fmla="*/ 3337 w 376"/>
                <a:gd name="T47" fmla="*/ 1094 h 568"/>
                <a:gd name="T48" fmla="*/ 3317 w 376"/>
                <a:gd name="T49" fmla="*/ 765 h 568"/>
                <a:gd name="T50" fmla="*/ 2941 w 376"/>
                <a:gd name="T51" fmla="*/ 684 h 568"/>
                <a:gd name="T52" fmla="*/ 2779 w 376"/>
                <a:gd name="T53" fmla="*/ 1013 h 568"/>
                <a:gd name="T54" fmla="*/ 2734 w 376"/>
                <a:gd name="T55" fmla="*/ 1368 h 568"/>
                <a:gd name="T56" fmla="*/ 2486 w 376"/>
                <a:gd name="T57" fmla="*/ 1712 h 568"/>
                <a:gd name="T58" fmla="*/ 2369 w 376"/>
                <a:gd name="T59" fmla="*/ 1996 h 568"/>
                <a:gd name="T60" fmla="*/ 2223 w 376"/>
                <a:gd name="T61" fmla="*/ 1494 h 568"/>
                <a:gd name="T62" fmla="*/ 2041 w 376"/>
                <a:gd name="T63" fmla="*/ 1357 h 568"/>
                <a:gd name="T64" fmla="*/ 2016 w 376"/>
                <a:gd name="T65" fmla="*/ 1105 h 568"/>
                <a:gd name="T66" fmla="*/ 1823 w 376"/>
                <a:gd name="T67" fmla="*/ 684 h 568"/>
                <a:gd name="T68" fmla="*/ 1559 w 376"/>
                <a:gd name="T69" fmla="*/ 0 h 568"/>
                <a:gd name="T70" fmla="*/ 1332 w 376"/>
                <a:gd name="T71" fmla="*/ 308 h 568"/>
                <a:gd name="T72" fmla="*/ 1312 w 376"/>
                <a:gd name="T73" fmla="*/ 709 h 568"/>
                <a:gd name="T74" fmla="*/ 1073 w 376"/>
                <a:gd name="T75" fmla="*/ 1256 h 568"/>
                <a:gd name="T76" fmla="*/ 846 w 376"/>
                <a:gd name="T77" fmla="*/ 1949 h 568"/>
                <a:gd name="T78" fmla="*/ 729 w 376"/>
                <a:gd name="T79" fmla="*/ 2516 h 568"/>
                <a:gd name="T80" fmla="*/ 482 w 376"/>
                <a:gd name="T81" fmla="*/ 3017 h 568"/>
                <a:gd name="T82" fmla="*/ 482 w 376"/>
                <a:gd name="T83" fmla="*/ 3474 h 568"/>
                <a:gd name="T84" fmla="*/ 320 w 376"/>
                <a:gd name="T85" fmla="*/ 3944 h 568"/>
                <a:gd name="T86" fmla="*/ 344 w 376"/>
                <a:gd name="T87" fmla="*/ 4511 h 568"/>
                <a:gd name="T88" fmla="*/ 101 w 376"/>
                <a:gd name="T89" fmla="*/ 5022 h 5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68">
                  <a:moveTo>
                    <a:pt x="9" y="441"/>
                  </a:moveTo>
                  <a:cubicBezTo>
                    <a:pt x="0" y="474"/>
                    <a:pt x="5" y="482"/>
                    <a:pt x="13" y="491"/>
                  </a:cubicBezTo>
                  <a:cubicBezTo>
                    <a:pt x="17" y="495"/>
                    <a:pt x="22" y="495"/>
                    <a:pt x="25" y="499"/>
                  </a:cubicBezTo>
                  <a:cubicBezTo>
                    <a:pt x="28" y="503"/>
                    <a:pt x="27" y="511"/>
                    <a:pt x="30" y="515"/>
                  </a:cubicBezTo>
                  <a:cubicBezTo>
                    <a:pt x="39" y="527"/>
                    <a:pt x="51" y="538"/>
                    <a:pt x="69" y="540"/>
                  </a:cubicBezTo>
                  <a:cubicBezTo>
                    <a:pt x="91" y="542"/>
                    <a:pt x="118" y="534"/>
                    <a:pt x="133" y="538"/>
                  </a:cubicBezTo>
                  <a:cubicBezTo>
                    <a:pt x="143" y="541"/>
                    <a:pt x="155" y="551"/>
                    <a:pt x="167" y="553"/>
                  </a:cubicBezTo>
                  <a:cubicBezTo>
                    <a:pt x="179" y="554"/>
                    <a:pt x="190" y="546"/>
                    <a:pt x="201" y="543"/>
                  </a:cubicBezTo>
                  <a:cubicBezTo>
                    <a:pt x="212" y="541"/>
                    <a:pt x="215" y="537"/>
                    <a:pt x="222" y="533"/>
                  </a:cubicBezTo>
                  <a:cubicBezTo>
                    <a:pt x="219" y="539"/>
                    <a:pt x="232" y="543"/>
                    <a:pt x="238" y="551"/>
                  </a:cubicBezTo>
                  <a:cubicBezTo>
                    <a:pt x="248" y="561"/>
                    <a:pt x="284" y="568"/>
                    <a:pt x="296" y="561"/>
                  </a:cubicBezTo>
                  <a:cubicBezTo>
                    <a:pt x="314" y="552"/>
                    <a:pt x="330" y="525"/>
                    <a:pt x="346" y="512"/>
                  </a:cubicBezTo>
                  <a:cubicBezTo>
                    <a:pt x="373" y="491"/>
                    <a:pt x="357" y="481"/>
                    <a:pt x="365" y="456"/>
                  </a:cubicBezTo>
                  <a:cubicBezTo>
                    <a:pt x="369" y="440"/>
                    <a:pt x="376" y="437"/>
                    <a:pt x="369" y="421"/>
                  </a:cubicBezTo>
                  <a:cubicBezTo>
                    <a:pt x="362" y="404"/>
                    <a:pt x="361" y="410"/>
                    <a:pt x="364" y="391"/>
                  </a:cubicBezTo>
                  <a:cubicBezTo>
                    <a:pt x="367" y="375"/>
                    <a:pt x="359" y="366"/>
                    <a:pt x="357" y="351"/>
                  </a:cubicBezTo>
                  <a:cubicBezTo>
                    <a:pt x="356" y="341"/>
                    <a:pt x="364" y="326"/>
                    <a:pt x="361" y="316"/>
                  </a:cubicBezTo>
                  <a:cubicBezTo>
                    <a:pt x="358" y="306"/>
                    <a:pt x="352" y="301"/>
                    <a:pt x="347" y="291"/>
                  </a:cubicBezTo>
                  <a:cubicBezTo>
                    <a:pt x="341" y="281"/>
                    <a:pt x="341" y="267"/>
                    <a:pt x="334" y="257"/>
                  </a:cubicBezTo>
                  <a:cubicBezTo>
                    <a:pt x="327" y="249"/>
                    <a:pt x="320" y="241"/>
                    <a:pt x="318" y="231"/>
                  </a:cubicBezTo>
                  <a:cubicBezTo>
                    <a:pt x="315" y="217"/>
                    <a:pt x="322" y="206"/>
                    <a:pt x="316" y="190"/>
                  </a:cubicBezTo>
                  <a:cubicBezTo>
                    <a:pt x="312" y="177"/>
                    <a:pt x="307" y="170"/>
                    <a:pt x="304" y="158"/>
                  </a:cubicBezTo>
                  <a:cubicBezTo>
                    <a:pt x="301" y="147"/>
                    <a:pt x="300" y="138"/>
                    <a:pt x="291" y="131"/>
                  </a:cubicBezTo>
                  <a:cubicBezTo>
                    <a:pt x="295" y="120"/>
                    <a:pt x="292" y="108"/>
                    <a:pt x="293" y="96"/>
                  </a:cubicBezTo>
                  <a:cubicBezTo>
                    <a:pt x="294" y="90"/>
                    <a:pt x="289" y="75"/>
                    <a:pt x="291" y="67"/>
                  </a:cubicBezTo>
                  <a:cubicBezTo>
                    <a:pt x="293" y="33"/>
                    <a:pt x="273" y="42"/>
                    <a:pt x="258" y="60"/>
                  </a:cubicBezTo>
                  <a:cubicBezTo>
                    <a:pt x="253" y="66"/>
                    <a:pt x="247" y="82"/>
                    <a:pt x="244" y="89"/>
                  </a:cubicBezTo>
                  <a:cubicBezTo>
                    <a:pt x="239" y="99"/>
                    <a:pt x="244" y="111"/>
                    <a:pt x="240" y="120"/>
                  </a:cubicBezTo>
                  <a:cubicBezTo>
                    <a:pt x="235" y="130"/>
                    <a:pt x="223" y="136"/>
                    <a:pt x="218" y="150"/>
                  </a:cubicBezTo>
                  <a:cubicBezTo>
                    <a:pt x="216" y="158"/>
                    <a:pt x="210" y="167"/>
                    <a:pt x="208" y="175"/>
                  </a:cubicBezTo>
                  <a:cubicBezTo>
                    <a:pt x="204" y="162"/>
                    <a:pt x="204" y="143"/>
                    <a:pt x="195" y="131"/>
                  </a:cubicBezTo>
                  <a:cubicBezTo>
                    <a:pt x="192" y="126"/>
                    <a:pt x="182" y="123"/>
                    <a:pt x="179" y="119"/>
                  </a:cubicBezTo>
                  <a:cubicBezTo>
                    <a:pt x="177" y="115"/>
                    <a:pt x="178" y="101"/>
                    <a:pt x="177" y="97"/>
                  </a:cubicBezTo>
                  <a:cubicBezTo>
                    <a:pt x="175" y="79"/>
                    <a:pt x="165" y="74"/>
                    <a:pt x="160" y="60"/>
                  </a:cubicBezTo>
                  <a:cubicBezTo>
                    <a:pt x="154" y="42"/>
                    <a:pt x="146" y="0"/>
                    <a:pt x="137" y="0"/>
                  </a:cubicBezTo>
                  <a:cubicBezTo>
                    <a:pt x="128" y="0"/>
                    <a:pt x="121" y="17"/>
                    <a:pt x="117" y="27"/>
                  </a:cubicBezTo>
                  <a:cubicBezTo>
                    <a:pt x="111" y="39"/>
                    <a:pt x="118" y="50"/>
                    <a:pt x="115" y="62"/>
                  </a:cubicBezTo>
                  <a:cubicBezTo>
                    <a:pt x="111" y="77"/>
                    <a:pt x="99" y="95"/>
                    <a:pt x="94" y="110"/>
                  </a:cubicBezTo>
                  <a:cubicBezTo>
                    <a:pt x="87" y="130"/>
                    <a:pt x="83" y="152"/>
                    <a:pt x="74" y="171"/>
                  </a:cubicBezTo>
                  <a:cubicBezTo>
                    <a:pt x="67" y="188"/>
                    <a:pt x="68" y="201"/>
                    <a:pt x="64" y="221"/>
                  </a:cubicBezTo>
                  <a:cubicBezTo>
                    <a:pt x="60" y="240"/>
                    <a:pt x="46" y="244"/>
                    <a:pt x="42" y="265"/>
                  </a:cubicBezTo>
                  <a:cubicBezTo>
                    <a:pt x="41" y="275"/>
                    <a:pt x="41" y="295"/>
                    <a:pt x="42" y="305"/>
                  </a:cubicBezTo>
                  <a:cubicBezTo>
                    <a:pt x="45" y="319"/>
                    <a:pt x="30" y="332"/>
                    <a:pt x="28" y="346"/>
                  </a:cubicBezTo>
                  <a:cubicBezTo>
                    <a:pt x="25" y="368"/>
                    <a:pt x="44" y="378"/>
                    <a:pt x="30" y="396"/>
                  </a:cubicBezTo>
                  <a:cubicBezTo>
                    <a:pt x="23" y="406"/>
                    <a:pt x="9" y="432"/>
                    <a:pt x="9" y="441"/>
                  </a:cubicBezTo>
                  <a:close/>
                </a:path>
              </a:pathLst>
            </a:custGeom>
            <a:solidFill>
              <a:srgbClr val="FDCF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5">
              <a:extLst>
                <a:ext uri="{FF2B5EF4-FFF2-40B4-BE49-F238E27FC236}">
                  <a16:creationId xmlns:a16="http://schemas.microsoft.com/office/drawing/2014/main" id="{AB8F54BD-8866-67A1-56BC-6EF78CFD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1917"/>
              <a:ext cx="61" cy="221"/>
            </a:xfrm>
            <a:custGeom>
              <a:avLst/>
              <a:gdLst>
                <a:gd name="T0" fmla="*/ 25 w 27"/>
                <a:gd name="T1" fmla="*/ 0 h 98"/>
                <a:gd name="T2" fmla="*/ 312 w 27"/>
                <a:gd name="T3" fmla="*/ 1123 h 98"/>
                <a:gd name="T4" fmla="*/ 127 w 27"/>
                <a:gd name="T5" fmla="*/ 1078 h 98"/>
                <a:gd name="T6" fmla="*/ 210 w 27"/>
                <a:gd name="T7" fmla="*/ 803 h 98"/>
                <a:gd name="T8" fmla="*/ 72 w 27"/>
                <a:gd name="T9" fmla="*/ 584 h 98"/>
                <a:gd name="T10" fmla="*/ 0 w 27"/>
                <a:gd name="T11" fmla="*/ 11 h 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98">
                  <a:moveTo>
                    <a:pt x="2" y="0"/>
                  </a:moveTo>
                  <a:cubicBezTo>
                    <a:pt x="19" y="16"/>
                    <a:pt x="22" y="71"/>
                    <a:pt x="27" y="98"/>
                  </a:cubicBezTo>
                  <a:cubicBezTo>
                    <a:pt x="22" y="93"/>
                    <a:pt x="17" y="89"/>
                    <a:pt x="11" y="94"/>
                  </a:cubicBezTo>
                  <a:cubicBezTo>
                    <a:pt x="16" y="91"/>
                    <a:pt x="18" y="77"/>
                    <a:pt x="18" y="70"/>
                  </a:cubicBezTo>
                  <a:cubicBezTo>
                    <a:pt x="17" y="60"/>
                    <a:pt x="8" y="58"/>
                    <a:pt x="6" y="51"/>
                  </a:cubicBezTo>
                  <a:cubicBezTo>
                    <a:pt x="4" y="38"/>
                    <a:pt x="16" y="9"/>
                    <a:pt x="0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Freeform 6">
              <a:extLst>
                <a:ext uri="{FF2B5EF4-FFF2-40B4-BE49-F238E27FC236}">
                  <a16:creationId xmlns:a16="http://schemas.microsoft.com/office/drawing/2014/main" id="{BBCA9FB7-378A-4261-BC45-302F053B5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3" y="1985"/>
              <a:ext cx="25" cy="121"/>
            </a:xfrm>
            <a:custGeom>
              <a:avLst/>
              <a:gdLst>
                <a:gd name="T0" fmla="*/ 0 w 11"/>
                <a:gd name="T1" fmla="*/ 0 h 54"/>
                <a:gd name="T2" fmla="*/ 102 w 11"/>
                <a:gd name="T3" fmla="*/ 280 h 54"/>
                <a:gd name="T4" fmla="*/ 82 w 11"/>
                <a:gd name="T5" fmla="*/ 607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54">
                  <a:moveTo>
                    <a:pt x="0" y="0"/>
                  </a:moveTo>
                  <a:cubicBezTo>
                    <a:pt x="3" y="5"/>
                    <a:pt x="8" y="17"/>
                    <a:pt x="9" y="25"/>
                  </a:cubicBezTo>
                  <a:cubicBezTo>
                    <a:pt x="11" y="36"/>
                    <a:pt x="7" y="45"/>
                    <a:pt x="7" y="54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Freeform 7">
              <a:extLst>
                <a:ext uri="{FF2B5EF4-FFF2-40B4-BE49-F238E27FC236}">
                  <a16:creationId xmlns:a16="http://schemas.microsoft.com/office/drawing/2014/main" id="{5BB4078E-3486-3D5F-5D24-495307B2F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719"/>
              <a:ext cx="54" cy="173"/>
            </a:xfrm>
            <a:custGeom>
              <a:avLst/>
              <a:gdLst>
                <a:gd name="T0" fmla="*/ 194 w 24"/>
                <a:gd name="T1" fmla="*/ 9 h 77"/>
                <a:gd name="T2" fmla="*/ 227 w 24"/>
                <a:gd name="T3" fmla="*/ 218 h 77"/>
                <a:gd name="T4" fmla="*/ 254 w 24"/>
                <a:gd name="T5" fmla="*/ 429 h 77"/>
                <a:gd name="T6" fmla="*/ 207 w 24"/>
                <a:gd name="T7" fmla="*/ 874 h 77"/>
                <a:gd name="T8" fmla="*/ 81 w 24"/>
                <a:gd name="T9" fmla="*/ 854 h 77"/>
                <a:gd name="T10" fmla="*/ 182 w 24"/>
                <a:gd name="T11" fmla="*/ 580 h 77"/>
                <a:gd name="T12" fmla="*/ 0 w 24"/>
                <a:gd name="T13" fmla="*/ 418 h 77"/>
                <a:gd name="T14" fmla="*/ 45 w 24"/>
                <a:gd name="T15" fmla="*/ 364 h 77"/>
                <a:gd name="T16" fmla="*/ 173 w 24"/>
                <a:gd name="T17" fmla="*/ 445 h 77"/>
                <a:gd name="T18" fmla="*/ 162 w 24"/>
                <a:gd name="T19" fmla="*/ 308 h 77"/>
                <a:gd name="T20" fmla="*/ 146 w 24"/>
                <a:gd name="T21" fmla="*/ 146 h 77"/>
                <a:gd name="T22" fmla="*/ 173 w 24"/>
                <a:gd name="T23" fmla="*/ 0 h 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" h="77">
                  <a:moveTo>
                    <a:pt x="17" y="1"/>
                  </a:moveTo>
                  <a:cubicBezTo>
                    <a:pt x="22" y="3"/>
                    <a:pt x="21" y="15"/>
                    <a:pt x="20" y="19"/>
                  </a:cubicBezTo>
                  <a:cubicBezTo>
                    <a:pt x="19" y="26"/>
                    <a:pt x="20" y="32"/>
                    <a:pt x="22" y="38"/>
                  </a:cubicBezTo>
                  <a:cubicBezTo>
                    <a:pt x="24" y="51"/>
                    <a:pt x="24" y="65"/>
                    <a:pt x="18" y="77"/>
                  </a:cubicBezTo>
                  <a:cubicBezTo>
                    <a:pt x="14" y="76"/>
                    <a:pt x="11" y="75"/>
                    <a:pt x="7" y="75"/>
                  </a:cubicBezTo>
                  <a:cubicBezTo>
                    <a:pt x="11" y="68"/>
                    <a:pt x="18" y="60"/>
                    <a:pt x="16" y="51"/>
                  </a:cubicBezTo>
                  <a:cubicBezTo>
                    <a:pt x="13" y="42"/>
                    <a:pt x="5" y="43"/>
                    <a:pt x="0" y="37"/>
                  </a:cubicBezTo>
                  <a:cubicBezTo>
                    <a:pt x="1" y="36"/>
                    <a:pt x="3" y="34"/>
                    <a:pt x="4" y="32"/>
                  </a:cubicBezTo>
                  <a:cubicBezTo>
                    <a:pt x="6" y="35"/>
                    <a:pt x="11" y="41"/>
                    <a:pt x="15" y="39"/>
                  </a:cubicBezTo>
                  <a:cubicBezTo>
                    <a:pt x="20" y="36"/>
                    <a:pt x="15" y="30"/>
                    <a:pt x="14" y="27"/>
                  </a:cubicBezTo>
                  <a:cubicBezTo>
                    <a:pt x="12" y="22"/>
                    <a:pt x="12" y="18"/>
                    <a:pt x="13" y="13"/>
                  </a:cubicBezTo>
                  <a:cubicBezTo>
                    <a:pt x="14" y="9"/>
                    <a:pt x="17" y="5"/>
                    <a:pt x="15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Freeform 8">
              <a:extLst>
                <a:ext uri="{FF2B5EF4-FFF2-40B4-BE49-F238E27FC236}">
                  <a16:creationId xmlns:a16="http://schemas.microsoft.com/office/drawing/2014/main" id="{D4AED4F2-834A-5106-0A5F-FCD1460B8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60"/>
              <a:ext cx="117" cy="338"/>
            </a:xfrm>
            <a:custGeom>
              <a:avLst/>
              <a:gdLst>
                <a:gd name="T0" fmla="*/ 72 w 52"/>
                <a:gd name="T1" fmla="*/ 45 h 150"/>
                <a:gd name="T2" fmla="*/ 299 w 52"/>
                <a:gd name="T3" fmla="*/ 376 h 150"/>
                <a:gd name="T4" fmla="*/ 376 w 52"/>
                <a:gd name="T5" fmla="*/ 584 h 150"/>
                <a:gd name="T6" fmla="*/ 466 w 52"/>
                <a:gd name="T7" fmla="*/ 757 h 150"/>
                <a:gd name="T8" fmla="*/ 457 w 52"/>
                <a:gd name="T9" fmla="*/ 1203 h 150"/>
                <a:gd name="T10" fmla="*/ 538 w 52"/>
                <a:gd name="T11" fmla="*/ 1487 h 150"/>
                <a:gd name="T12" fmla="*/ 558 w 52"/>
                <a:gd name="T13" fmla="*/ 1717 h 150"/>
                <a:gd name="T14" fmla="*/ 446 w 52"/>
                <a:gd name="T15" fmla="*/ 1645 h 150"/>
                <a:gd name="T16" fmla="*/ 502 w 52"/>
                <a:gd name="T17" fmla="*/ 1498 h 150"/>
                <a:gd name="T18" fmla="*/ 401 w 52"/>
                <a:gd name="T19" fmla="*/ 1397 h 150"/>
                <a:gd name="T20" fmla="*/ 320 w 52"/>
                <a:gd name="T21" fmla="*/ 1235 h 150"/>
                <a:gd name="T22" fmla="*/ 365 w 52"/>
                <a:gd name="T23" fmla="*/ 1050 h 150"/>
                <a:gd name="T24" fmla="*/ 376 w 52"/>
                <a:gd name="T25" fmla="*/ 928 h 150"/>
                <a:gd name="T26" fmla="*/ 308 w 52"/>
                <a:gd name="T27" fmla="*/ 822 h 150"/>
                <a:gd name="T28" fmla="*/ 308 w 52"/>
                <a:gd name="T29" fmla="*/ 548 h 150"/>
                <a:gd name="T30" fmla="*/ 239 w 52"/>
                <a:gd name="T31" fmla="*/ 457 h 150"/>
                <a:gd name="T32" fmla="*/ 218 w 52"/>
                <a:gd name="T33" fmla="*/ 356 h 150"/>
                <a:gd name="T34" fmla="*/ 0 w 52"/>
                <a:gd name="T35" fmla="*/ 0 h 1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150">
                  <a:moveTo>
                    <a:pt x="6" y="4"/>
                  </a:moveTo>
                  <a:cubicBezTo>
                    <a:pt x="17" y="9"/>
                    <a:pt x="22" y="22"/>
                    <a:pt x="26" y="33"/>
                  </a:cubicBezTo>
                  <a:cubicBezTo>
                    <a:pt x="28" y="39"/>
                    <a:pt x="30" y="45"/>
                    <a:pt x="33" y="51"/>
                  </a:cubicBezTo>
                  <a:cubicBezTo>
                    <a:pt x="35" y="56"/>
                    <a:pt x="39" y="60"/>
                    <a:pt x="41" y="66"/>
                  </a:cubicBezTo>
                  <a:cubicBezTo>
                    <a:pt x="45" y="80"/>
                    <a:pt x="38" y="91"/>
                    <a:pt x="40" y="105"/>
                  </a:cubicBezTo>
                  <a:cubicBezTo>
                    <a:pt x="41" y="114"/>
                    <a:pt x="44" y="122"/>
                    <a:pt x="47" y="130"/>
                  </a:cubicBezTo>
                  <a:cubicBezTo>
                    <a:pt x="50" y="136"/>
                    <a:pt x="52" y="144"/>
                    <a:pt x="49" y="150"/>
                  </a:cubicBezTo>
                  <a:cubicBezTo>
                    <a:pt x="48" y="147"/>
                    <a:pt x="42" y="143"/>
                    <a:pt x="39" y="144"/>
                  </a:cubicBezTo>
                  <a:cubicBezTo>
                    <a:pt x="43" y="143"/>
                    <a:pt x="44" y="135"/>
                    <a:pt x="44" y="131"/>
                  </a:cubicBezTo>
                  <a:cubicBezTo>
                    <a:pt x="44" y="124"/>
                    <a:pt x="40" y="126"/>
                    <a:pt x="35" y="122"/>
                  </a:cubicBezTo>
                  <a:cubicBezTo>
                    <a:pt x="31" y="119"/>
                    <a:pt x="29" y="113"/>
                    <a:pt x="28" y="108"/>
                  </a:cubicBezTo>
                  <a:cubicBezTo>
                    <a:pt x="26" y="100"/>
                    <a:pt x="31" y="99"/>
                    <a:pt x="32" y="92"/>
                  </a:cubicBezTo>
                  <a:cubicBezTo>
                    <a:pt x="33" y="89"/>
                    <a:pt x="34" y="84"/>
                    <a:pt x="33" y="81"/>
                  </a:cubicBezTo>
                  <a:cubicBezTo>
                    <a:pt x="32" y="77"/>
                    <a:pt x="29" y="75"/>
                    <a:pt x="27" y="72"/>
                  </a:cubicBezTo>
                  <a:cubicBezTo>
                    <a:pt x="23" y="65"/>
                    <a:pt x="29" y="56"/>
                    <a:pt x="27" y="48"/>
                  </a:cubicBezTo>
                  <a:cubicBezTo>
                    <a:pt x="26" y="45"/>
                    <a:pt x="23" y="43"/>
                    <a:pt x="21" y="40"/>
                  </a:cubicBezTo>
                  <a:cubicBezTo>
                    <a:pt x="20" y="38"/>
                    <a:pt x="20" y="34"/>
                    <a:pt x="19" y="31"/>
                  </a:cubicBezTo>
                  <a:cubicBezTo>
                    <a:pt x="16" y="19"/>
                    <a:pt x="7" y="10"/>
                    <a:pt x="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9">
              <a:extLst>
                <a:ext uri="{FF2B5EF4-FFF2-40B4-BE49-F238E27FC236}">
                  <a16:creationId xmlns:a16="http://schemas.microsoft.com/office/drawing/2014/main" id="{36D7D02A-4B7D-0115-581B-C1D6BC3D3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2741"/>
              <a:ext cx="196" cy="132"/>
            </a:xfrm>
            <a:custGeom>
              <a:avLst/>
              <a:gdLst>
                <a:gd name="T0" fmla="*/ 117 w 87"/>
                <a:gd name="T1" fmla="*/ 0 h 59"/>
                <a:gd name="T2" fmla="*/ 72 w 87"/>
                <a:gd name="T3" fmla="*/ 190 h 59"/>
                <a:gd name="T4" fmla="*/ 0 w 87"/>
                <a:gd name="T5" fmla="*/ 345 h 59"/>
                <a:gd name="T6" fmla="*/ 126 w 87"/>
                <a:gd name="T7" fmla="*/ 490 h 59"/>
                <a:gd name="T8" fmla="*/ 264 w 87"/>
                <a:gd name="T9" fmla="*/ 571 h 59"/>
                <a:gd name="T10" fmla="*/ 676 w 87"/>
                <a:gd name="T11" fmla="*/ 651 h 59"/>
                <a:gd name="T12" fmla="*/ 996 w 87"/>
                <a:gd name="T13" fmla="*/ 405 h 59"/>
                <a:gd name="T14" fmla="*/ 924 w 87"/>
                <a:gd name="T15" fmla="*/ 416 h 59"/>
                <a:gd name="T16" fmla="*/ 847 w 87"/>
                <a:gd name="T17" fmla="*/ 405 h 59"/>
                <a:gd name="T18" fmla="*/ 696 w 87"/>
                <a:gd name="T19" fmla="*/ 360 h 59"/>
                <a:gd name="T20" fmla="*/ 649 w 87"/>
                <a:gd name="T21" fmla="*/ 300 h 59"/>
                <a:gd name="T22" fmla="*/ 595 w 87"/>
                <a:gd name="T23" fmla="*/ 280 h 59"/>
                <a:gd name="T24" fmla="*/ 437 w 87"/>
                <a:gd name="T25" fmla="*/ 271 h 59"/>
                <a:gd name="T26" fmla="*/ 514 w 87"/>
                <a:gd name="T27" fmla="*/ 405 h 59"/>
                <a:gd name="T28" fmla="*/ 320 w 87"/>
                <a:gd name="T29" fmla="*/ 461 h 59"/>
                <a:gd name="T30" fmla="*/ 146 w 87"/>
                <a:gd name="T31" fmla="*/ 271 h 59"/>
                <a:gd name="T32" fmla="*/ 117 w 87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7" h="59">
                  <a:moveTo>
                    <a:pt x="10" y="0"/>
                  </a:moveTo>
                  <a:cubicBezTo>
                    <a:pt x="8" y="6"/>
                    <a:pt x="8" y="11"/>
                    <a:pt x="6" y="17"/>
                  </a:cubicBezTo>
                  <a:cubicBezTo>
                    <a:pt x="5" y="21"/>
                    <a:pt x="0" y="27"/>
                    <a:pt x="0" y="31"/>
                  </a:cubicBezTo>
                  <a:cubicBezTo>
                    <a:pt x="1" y="36"/>
                    <a:pt x="7" y="40"/>
                    <a:pt x="11" y="44"/>
                  </a:cubicBezTo>
                  <a:cubicBezTo>
                    <a:pt x="14" y="47"/>
                    <a:pt x="18" y="50"/>
                    <a:pt x="23" y="51"/>
                  </a:cubicBezTo>
                  <a:cubicBezTo>
                    <a:pt x="33" y="55"/>
                    <a:pt x="49" y="59"/>
                    <a:pt x="59" y="58"/>
                  </a:cubicBezTo>
                  <a:cubicBezTo>
                    <a:pt x="70" y="56"/>
                    <a:pt x="81" y="45"/>
                    <a:pt x="87" y="36"/>
                  </a:cubicBezTo>
                  <a:cubicBezTo>
                    <a:pt x="85" y="36"/>
                    <a:pt x="83" y="37"/>
                    <a:pt x="81" y="37"/>
                  </a:cubicBezTo>
                  <a:cubicBezTo>
                    <a:pt x="79" y="38"/>
                    <a:pt x="76" y="37"/>
                    <a:pt x="74" y="36"/>
                  </a:cubicBezTo>
                  <a:cubicBezTo>
                    <a:pt x="69" y="35"/>
                    <a:pt x="64" y="35"/>
                    <a:pt x="61" y="32"/>
                  </a:cubicBezTo>
                  <a:cubicBezTo>
                    <a:pt x="59" y="31"/>
                    <a:pt x="58" y="28"/>
                    <a:pt x="57" y="27"/>
                  </a:cubicBezTo>
                  <a:cubicBezTo>
                    <a:pt x="54" y="25"/>
                    <a:pt x="56" y="25"/>
                    <a:pt x="52" y="25"/>
                  </a:cubicBezTo>
                  <a:cubicBezTo>
                    <a:pt x="47" y="25"/>
                    <a:pt x="43" y="26"/>
                    <a:pt x="38" y="24"/>
                  </a:cubicBezTo>
                  <a:cubicBezTo>
                    <a:pt x="40" y="26"/>
                    <a:pt x="45" y="32"/>
                    <a:pt x="45" y="36"/>
                  </a:cubicBezTo>
                  <a:cubicBezTo>
                    <a:pt x="45" y="46"/>
                    <a:pt x="34" y="43"/>
                    <a:pt x="28" y="41"/>
                  </a:cubicBezTo>
                  <a:cubicBezTo>
                    <a:pt x="19" y="38"/>
                    <a:pt x="12" y="33"/>
                    <a:pt x="13" y="24"/>
                  </a:cubicBezTo>
                  <a:cubicBezTo>
                    <a:pt x="13" y="16"/>
                    <a:pt x="9" y="8"/>
                    <a:pt x="1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10">
              <a:extLst>
                <a:ext uri="{FF2B5EF4-FFF2-40B4-BE49-F238E27FC236}">
                  <a16:creationId xmlns:a16="http://schemas.microsoft.com/office/drawing/2014/main" id="{7A4516EE-6FB2-F372-9341-088D24BBB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2572"/>
              <a:ext cx="175" cy="236"/>
            </a:xfrm>
            <a:custGeom>
              <a:avLst/>
              <a:gdLst>
                <a:gd name="T0" fmla="*/ 0 w 78"/>
                <a:gd name="T1" fmla="*/ 1101 h 105"/>
                <a:gd name="T2" fmla="*/ 337 w 78"/>
                <a:gd name="T3" fmla="*/ 1137 h 105"/>
                <a:gd name="T4" fmla="*/ 462 w 78"/>
                <a:gd name="T5" fmla="*/ 991 h 105"/>
                <a:gd name="T6" fmla="*/ 664 w 78"/>
                <a:gd name="T7" fmla="*/ 863 h 105"/>
                <a:gd name="T8" fmla="*/ 725 w 78"/>
                <a:gd name="T9" fmla="*/ 490 h 105"/>
                <a:gd name="T10" fmla="*/ 801 w 78"/>
                <a:gd name="T11" fmla="*/ 0 h 105"/>
                <a:gd name="T12" fmla="*/ 725 w 78"/>
                <a:gd name="T13" fmla="*/ 202 h 105"/>
                <a:gd name="T14" fmla="*/ 635 w 78"/>
                <a:gd name="T15" fmla="*/ 272 h 105"/>
                <a:gd name="T16" fmla="*/ 543 w 78"/>
                <a:gd name="T17" fmla="*/ 308 h 105"/>
                <a:gd name="T18" fmla="*/ 563 w 78"/>
                <a:gd name="T19" fmla="*/ 445 h 105"/>
                <a:gd name="T20" fmla="*/ 574 w 78"/>
                <a:gd name="T21" fmla="*/ 647 h 105"/>
                <a:gd name="T22" fmla="*/ 453 w 78"/>
                <a:gd name="T23" fmla="*/ 809 h 105"/>
                <a:gd name="T24" fmla="*/ 363 w 78"/>
                <a:gd name="T25" fmla="*/ 964 h 105"/>
                <a:gd name="T26" fmla="*/ 0 w 78"/>
                <a:gd name="T27" fmla="*/ 1101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105">
                  <a:moveTo>
                    <a:pt x="0" y="97"/>
                  </a:moveTo>
                  <a:cubicBezTo>
                    <a:pt x="3" y="105"/>
                    <a:pt x="24" y="105"/>
                    <a:pt x="30" y="100"/>
                  </a:cubicBezTo>
                  <a:cubicBezTo>
                    <a:pt x="35" y="97"/>
                    <a:pt x="37" y="91"/>
                    <a:pt x="41" y="87"/>
                  </a:cubicBezTo>
                  <a:cubicBezTo>
                    <a:pt x="46" y="83"/>
                    <a:pt x="54" y="81"/>
                    <a:pt x="59" y="76"/>
                  </a:cubicBezTo>
                  <a:cubicBezTo>
                    <a:pt x="67" y="66"/>
                    <a:pt x="63" y="54"/>
                    <a:pt x="64" y="43"/>
                  </a:cubicBezTo>
                  <a:cubicBezTo>
                    <a:pt x="65" y="31"/>
                    <a:pt x="78" y="12"/>
                    <a:pt x="71" y="0"/>
                  </a:cubicBezTo>
                  <a:cubicBezTo>
                    <a:pt x="71" y="8"/>
                    <a:pt x="69" y="12"/>
                    <a:pt x="64" y="18"/>
                  </a:cubicBezTo>
                  <a:cubicBezTo>
                    <a:pt x="61" y="21"/>
                    <a:pt x="60" y="23"/>
                    <a:pt x="56" y="24"/>
                  </a:cubicBezTo>
                  <a:cubicBezTo>
                    <a:pt x="54" y="25"/>
                    <a:pt x="49" y="26"/>
                    <a:pt x="48" y="27"/>
                  </a:cubicBezTo>
                  <a:cubicBezTo>
                    <a:pt x="43" y="30"/>
                    <a:pt x="49" y="34"/>
                    <a:pt x="50" y="39"/>
                  </a:cubicBezTo>
                  <a:cubicBezTo>
                    <a:pt x="51" y="45"/>
                    <a:pt x="52" y="51"/>
                    <a:pt x="51" y="57"/>
                  </a:cubicBezTo>
                  <a:cubicBezTo>
                    <a:pt x="50" y="66"/>
                    <a:pt x="47" y="68"/>
                    <a:pt x="40" y="71"/>
                  </a:cubicBezTo>
                  <a:cubicBezTo>
                    <a:pt x="33" y="75"/>
                    <a:pt x="34" y="79"/>
                    <a:pt x="32" y="85"/>
                  </a:cubicBezTo>
                  <a:cubicBezTo>
                    <a:pt x="27" y="96"/>
                    <a:pt x="10" y="101"/>
                    <a:pt x="0" y="97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11">
              <a:extLst>
                <a:ext uri="{FF2B5EF4-FFF2-40B4-BE49-F238E27FC236}">
                  <a16:creationId xmlns:a16="http://schemas.microsoft.com/office/drawing/2014/main" id="{B7CCA4BE-A3A8-4A04-D9D4-3F27F1C4C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2390"/>
              <a:ext cx="209" cy="461"/>
            </a:xfrm>
            <a:custGeom>
              <a:avLst/>
              <a:gdLst>
                <a:gd name="T0" fmla="*/ 701 w 93"/>
                <a:gd name="T1" fmla="*/ 0 h 205"/>
                <a:gd name="T2" fmla="*/ 989 w 93"/>
                <a:gd name="T3" fmla="*/ 283 h 205"/>
                <a:gd name="T4" fmla="*/ 1009 w 93"/>
                <a:gd name="T5" fmla="*/ 717 h 205"/>
                <a:gd name="T6" fmla="*/ 975 w 93"/>
                <a:gd name="T7" fmla="*/ 1309 h 205"/>
                <a:gd name="T8" fmla="*/ 874 w 93"/>
                <a:gd name="T9" fmla="*/ 2024 h 205"/>
                <a:gd name="T10" fmla="*/ 546 w 93"/>
                <a:gd name="T11" fmla="*/ 2220 h 205"/>
                <a:gd name="T12" fmla="*/ 247 w 93"/>
                <a:gd name="T13" fmla="*/ 2312 h 205"/>
                <a:gd name="T14" fmla="*/ 0 w 93"/>
                <a:gd name="T15" fmla="*/ 2184 h 205"/>
                <a:gd name="T16" fmla="*/ 182 w 93"/>
                <a:gd name="T17" fmla="*/ 2139 h 205"/>
                <a:gd name="T18" fmla="*/ 409 w 93"/>
                <a:gd name="T19" fmla="*/ 2204 h 205"/>
                <a:gd name="T20" fmla="*/ 600 w 93"/>
                <a:gd name="T21" fmla="*/ 2094 h 205"/>
                <a:gd name="T22" fmla="*/ 647 w 93"/>
                <a:gd name="T23" fmla="*/ 1639 h 205"/>
                <a:gd name="T24" fmla="*/ 818 w 93"/>
                <a:gd name="T25" fmla="*/ 1466 h 205"/>
                <a:gd name="T26" fmla="*/ 773 w 93"/>
                <a:gd name="T27" fmla="*/ 967 h 205"/>
                <a:gd name="T28" fmla="*/ 910 w 93"/>
                <a:gd name="T29" fmla="*/ 474 h 205"/>
                <a:gd name="T30" fmla="*/ 701 w 93"/>
                <a:gd name="T31" fmla="*/ 0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3" h="205">
                  <a:moveTo>
                    <a:pt x="62" y="0"/>
                  </a:moveTo>
                  <a:cubicBezTo>
                    <a:pt x="77" y="9"/>
                    <a:pt x="81" y="14"/>
                    <a:pt x="87" y="25"/>
                  </a:cubicBezTo>
                  <a:cubicBezTo>
                    <a:pt x="93" y="36"/>
                    <a:pt x="91" y="50"/>
                    <a:pt x="89" y="63"/>
                  </a:cubicBezTo>
                  <a:cubicBezTo>
                    <a:pt x="87" y="76"/>
                    <a:pt x="86" y="98"/>
                    <a:pt x="86" y="115"/>
                  </a:cubicBezTo>
                  <a:cubicBezTo>
                    <a:pt x="86" y="132"/>
                    <a:pt x="86" y="164"/>
                    <a:pt x="77" y="178"/>
                  </a:cubicBezTo>
                  <a:cubicBezTo>
                    <a:pt x="68" y="192"/>
                    <a:pt x="57" y="190"/>
                    <a:pt x="48" y="195"/>
                  </a:cubicBezTo>
                  <a:cubicBezTo>
                    <a:pt x="39" y="200"/>
                    <a:pt x="30" y="205"/>
                    <a:pt x="22" y="203"/>
                  </a:cubicBezTo>
                  <a:cubicBezTo>
                    <a:pt x="14" y="201"/>
                    <a:pt x="0" y="192"/>
                    <a:pt x="0" y="192"/>
                  </a:cubicBezTo>
                  <a:cubicBezTo>
                    <a:pt x="0" y="192"/>
                    <a:pt x="13" y="190"/>
                    <a:pt x="16" y="188"/>
                  </a:cubicBezTo>
                  <a:cubicBezTo>
                    <a:pt x="19" y="186"/>
                    <a:pt x="30" y="195"/>
                    <a:pt x="36" y="194"/>
                  </a:cubicBezTo>
                  <a:cubicBezTo>
                    <a:pt x="42" y="193"/>
                    <a:pt x="43" y="196"/>
                    <a:pt x="53" y="184"/>
                  </a:cubicBezTo>
                  <a:cubicBezTo>
                    <a:pt x="63" y="172"/>
                    <a:pt x="55" y="148"/>
                    <a:pt x="57" y="144"/>
                  </a:cubicBezTo>
                  <a:cubicBezTo>
                    <a:pt x="59" y="140"/>
                    <a:pt x="71" y="148"/>
                    <a:pt x="72" y="129"/>
                  </a:cubicBezTo>
                  <a:cubicBezTo>
                    <a:pt x="73" y="110"/>
                    <a:pt x="75" y="91"/>
                    <a:pt x="68" y="85"/>
                  </a:cubicBezTo>
                  <a:cubicBezTo>
                    <a:pt x="76" y="73"/>
                    <a:pt x="82" y="56"/>
                    <a:pt x="80" y="42"/>
                  </a:cubicBezTo>
                  <a:cubicBezTo>
                    <a:pt x="78" y="28"/>
                    <a:pt x="71" y="5"/>
                    <a:pt x="62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Freeform 12">
              <a:extLst>
                <a:ext uri="{FF2B5EF4-FFF2-40B4-BE49-F238E27FC236}">
                  <a16:creationId xmlns:a16="http://schemas.microsoft.com/office/drawing/2014/main" id="{4F6C1B90-2ED5-2025-7488-1A2BA1FCA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1881"/>
              <a:ext cx="108" cy="495"/>
            </a:xfrm>
            <a:custGeom>
              <a:avLst/>
              <a:gdLst>
                <a:gd name="T0" fmla="*/ 0 w 48"/>
                <a:gd name="T1" fmla="*/ 0 h 220"/>
                <a:gd name="T2" fmla="*/ 263 w 48"/>
                <a:gd name="T3" fmla="*/ 227 h 220"/>
                <a:gd name="T4" fmla="*/ 376 w 48"/>
                <a:gd name="T5" fmla="*/ 673 h 220"/>
                <a:gd name="T6" fmla="*/ 421 w 48"/>
                <a:gd name="T7" fmla="*/ 1028 h 220"/>
                <a:gd name="T8" fmla="*/ 344 w 48"/>
                <a:gd name="T9" fmla="*/ 1514 h 220"/>
                <a:gd name="T10" fmla="*/ 466 w 48"/>
                <a:gd name="T11" fmla="*/ 2131 h 220"/>
                <a:gd name="T12" fmla="*/ 527 w 48"/>
                <a:gd name="T13" fmla="*/ 2507 h 220"/>
                <a:gd name="T14" fmla="*/ 284 w 48"/>
                <a:gd name="T15" fmla="*/ 2394 h 220"/>
                <a:gd name="T16" fmla="*/ 320 w 48"/>
                <a:gd name="T17" fmla="*/ 1904 h 220"/>
                <a:gd name="T18" fmla="*/ 239 w 48"/>
                <a:gd name="T19" fmla="*/ 1287 h 220"/>
                <a:gd name="T20" fmla="*/ 329 w 48"/>
                <a:gd name="T21" fmla="*/ 846 h 220"/>
                <a:gd name="T22" fmla="*/ 218 w 48"/>
                <a:gd name="T23" fmla="*/ 344 h 220"/>
                <a:gd name="T24" fmla="*/ 0 w 48"/>
                <a:gd name="T25" fmla="*/ 0 h 2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220">
                  <a:moveTo>
                    <a:pt x="0" y="0"/>
                  </a:moveTo>
                  <a:cubicBezTo>
                    <a:pt x="13" y="7"/>
                    <a:pt x="20" y="11"/>
                    <a:pt x="23" y="20"/>
                  </a:cubicBezTo>
                  <a:cubicBezTo>
                    <a:pt x="26" y="29"/>
                    <a:pt x="30" y="49"/>
                    <a:pt x="33" y="59"/>
                  </a:cubicBezTo>
                  <a:cubicBezTo>
                    <a:pt x="36" y="69"/>
                    <a:pt x="42" y="78"/>
                    <a:pt x="37" y="90"/>
                  </a:cubicBezTo>
                  <a:cubicBezTo>
                    <a:pt x="32" y="102"/>
                    <a:pt x="28" y="115"/>
                    <a:pt x="30" y="133"/>
                  </a:cubicBezTo>
                  <a:cubicBezTo>
                    <a:pt x="32" y="151"/>
                    <a:pt x="39" y="174"/>
                    <a:pt x="41" y="187"/>
                  </a:cubicBezTo>
                  <a:cubicBezTo>
                    <a:pt x="43" y="200"/>
                    <a:pt x="48" y="214"/>
                    <a:pt x="46" y="220"/>
                  </a:cubicBezTo>
                  <a:cubicBezTo>
                    <a:pt x="41" y="212"/>
                    <a:pt x="25" y="210"/>
                    <a:pt x="25" y="210"/>
                  </a:cubicBezTo>
                  <a:cubicBezTo>
                    <a:pt x="34" y="202"/>
                    <a:pt x="30" y="180"/>
                    <a:pt x="28" y="167"/>
                  </a:cubicBezTo>
                  <a:cubicBezTo>
                    <a:pt x="26" y="154"/>
                    <a:pt x="20" y="128"/>
                    <a:pt x="21" y="113"/>
                  </a:cubicBezTo>
                  <a:cubicBezTo>
                    <a:pt x="22" y="98"/>
                    <a:pt x="29" y="86"/>
                    <a:pt x="29" y="74"/>
                  </a:cubicBezTo>
                  <a:cubicBezTo>
                    <a:pt x="29" y="62"/>
                    <a:pt x="21" y="42"/>
                    <a:pt x="19" y="30"/>
                  </a:cubicBezTo>
                  <a:cubicBezTo>
                    <a:pt x="17" y="18"/>
                    <a:pt x="8" y="3"/>
                    <a:pt x="0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Freeform 13">
              <a:extLst>
                <a:ext uri="{FF2B5EF4-FFF2-40B4-BE49-F238E27FC236}">
                  <a16:creationId xmlns:a16="http://schemas.microsoft.com/office/drawing/2014/main" id="{57E3FA55-87FA-362E-BB7A-DC7314010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2747"/>
              <a:ext cx="180" cy="70"/>
            </a:xfrm>
            <a:custGeom>
              <a:avLst/>
              <a:gdLst>
                <a:gd name="T0" fmla="*/ 0 w 80"/>
                <a:gd name="T1" fmla="*/ 25 h 31"/>
                <a:gd name="T2" fmla="*/ 227 w 80"/>
                <a:gd name="T3" fmla="*/ 264 h 31"/>
                <a:gd name="T4" fmla="*/ 583 w 80"/>
                <a:gd name="T5" fmla="*/ 332 h 31"/>
                <a:gd name="T6" fmla="*/ 911 w 80"/>
                <a:gd name="T7" fmla="*/ 300 h 31"/>
                <a:gd name="T8" fmla="*/ 810 w 80"/>
                <a:gd name="T9" fmla="*/ 126 h 31"/>
                <a:gd name="T10" fmla="*/ 437 w 80"/>
                <a:gd name="T11" fmla="*/ 210 h 31"/>
                <a:gd name="T12" fmla="*/ 239 w 80"/>
                <a:gd name="T13" fmla="*/ 0 h 31"/>
                <a:gd name="T14" fmla="*/ 0 w 80"/>
                <a:gd name="T15" fmla="*/ 25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0" h="31">
                  <a:moveTo>
                    <a:pt x="0" y="2"/>
                  </a:moveTo>
                  <a:cubicBezTo>
                    <a:pt x="1" y="12"/>
                    <a:pt x="8" y="15"/>
                    <a:pt x="20" y="23"/>
                  </a:cubicBezTo>
                  <a:cubicBezTo>
                    <a:pt x="32" y="31"/>
                    <a:pt x="40" y="29"/>
                    <a:pt x="51" y="29"/>
                  </a:cubicBezTo>
                  <a:cubicBezTo>
                    <a:pt x="62" y="29"/>
                    <a:pt x="80" y="26"/>
                    <a:pt x="80" y="26"/>
                  </a:cubicBezTo>
                  <a:cubicBezTo>
                    <a:pt x="76" y="20"/>
                    <a:pt x="72" y="18"/>
                    <a:pt x="71" y="11"/>
                  </a:cubicBezTo>
                  <a:cubicBezTo>
                    <a:pt x="68" y="21"/>
                    <a:pt x="50" y="24"/>
                    <a:pt x="38" y="18"/>
                  </a:cubicBezTo>
                  <a:cubicBezTo>
                    <a:pt x="29" y="14"/>
                    <a:pt x="19" y="4"/>
                    <a:pt x="21" y="0"/>
                  </a:cubicBezTo>
                  <a:cubicBezTo>
                    <a:pt x="12" y="1"/>
                    <a:pt x="5" y="5"/>
                    <a:pt x="0" y="2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Freeform 14">
              <a:extLst>
                <a:ext uri="{FF2B5EF4-FFF2-40B4-BE49-F238E27FC236}">
                  <a16:creationId xmlns:a16="http://schemas.microsoft.com/office/drawing/2014/main" id="{4CE093BD-F62D-15AF-C55E-9481577AA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" y="2633"/>
              <a:ext cx="93" cy="101"/>
            </a:xfrm>
            <a:custGeom>
              <a:avLst/>
              <a:gdLst>
                <a:gd name="T0" fmla="*/ 45 w 41"/>
                <a:gd name="T1" fmla="*/ 0 h 45"/>
                <a:gd name="T2" fmla="*/ 200 w 41"/>
                <a:gd name="T3" fmla="*/ 429 h 45"/>
                <a:gd name="T4" fmla="*/ 479 w 41"/>
                <a:gd name="T5" fmla="*/ 462 h 45"/>
                <a:gd name="T6" fmla="*/ 45 w 41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" h="45">
                  <a:moveTo>
                    <a:pt x="4" y="0"/>
                  </a:moveTo>
                  <a:cubicBezTo>
                    <a:pt x="0" y="13"/>
                    <a:pt x="1" y="31"/>
                    <a:pt x="17" y="38"/>
                  </a:cubicBezTo>
                  <a:cubicBezTo>
                    <a:pt x="32" y="45"/>
                    <a:pt x="41" y="41"/>
                    <a:pt x="41" y="41"/>
                  </a:cubicBezTo>
                  <a:cubicBezTo>
                    <a:pt x="31" y="41"/>
                    <a:pt x="5" y="34"/>
                    <a:pt x="4" y="0"/>
                  </a:cubicBezTo>
                  <a:close/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15">
              <a:extLst>
                <a:ext uri="{FF2B5EF4-FFF2-40B4-BE49-F238E27FC236}">
                  <a16:creationId xmlns:a16="http://schemas.microsoft.com/office/drawing/2014/main" id="{84A9A75E-B66F-2FB0-9CFC-47BEBA4CF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2572"/>
              <a:ext cx="21" cy="65"/>
            </a:xfrm>
            <a:custGeom>
              <a:avLst/>
              <a:gdLst>
                <a:gd name="T0" fmla="*/ 86 w 9"/>
                <a:gd name="T1" fmla="*/ 0 h 29"/>
                <a:gd name="T2" fmla="*/ 12 w 9"/>
                <a:gd name="T3" fmla="*/ 170 h 29"/>
                <a:gd name="T4" fmla="*/ 65 w 9"/>
                <a:gd name="T5" fmla="*/ 327 h 29"/>
                <a:gd name="T6" fmla="*/ 114 w 9"/>
                <a:gd name="T7" fmla="*/ 9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29">
                  <a:moveTo>
                    <a:pt x="7" y="0"/>
                  </a:moveTo>
                  <a:cubicBezTo>
                    <a:pt x="6" y="3"/>
                    <a:pt x="1" y="12"/>
                    <a:pt x="1" y="15"/>
                  </a:cubicBezTo>
                  <a:cubicBezTo>
                    <a:pt x="0" y="19"/>
                    <a:pt x="4" y="25"/>
                    <a:pt x="5" y="29"/>
                  </a:cubicBezTo>
                  <a:cubicBezTo>
                    <a:pt x="8" y="20"/>
                    <a:pt x="9" y="10"/>
                    <a:pt x="9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16">
              <a:extLst>
                <a:ext uri="{FF2B5EF4-FFF2-40B4-BE49-F238E27FC236}">
                  <a16:creationId xmlns:a16="http://schemas.microsoft.com/office/drawing/2014/main" id="{ED0459E3-C555-5E22-422A-9359070C3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22"/>
              <a:ext cx="22" cy="52"/>
            </a:xfrm>
            <a:custGeom>
              <a:avLst/>
              <a:gdLst>
                <a:gd name="T0" fmla="*/ 44 w 10"/>
                <a:gd name="T1" fmla="*/ 25 h 23"/>
                <a:gd name="T2" fmla="*/ 0 w 10"/>
                <a:gd name="T3" fmla="*/ 118 h 23"/>
                <a:gd name="T4" fmla="*/ 0 w 10"/>
                <a:gd name="T5" fmla="*/ 267 h 23"/>
                <a:gd name="T6" fmla="*/ 106 w 10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4" y="2"/>
                  </a:moveTo>
                  <a:cubicBezTo>
                    <a:pt x="3" y="5"/>
                    <a:pt x="1" y="7"/>
                    <a:pt x="0" y="10"/>
                  </a:cubicBezTo>
                  <a:cubicBezTo>
                    <a:pt x="0" y="14"/>
                    <a:pt x="0" y="19"/>
                    <a:pt x="0" y="23"/>
                  </a:cubicBezTo>
                  <a:cubicBezTo>
                    <a:pt x="6" y="19"/>
                    <a:pt x="10" y="8"/>
                    <a:pt x="10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17">
              <a:extLst>
                <a:ext uri="{FF2B5EF4-FFF2-40B4-BE49-F238E27FC236}">
                  <a16:creationId xmlns:a16="http://schemas.microsoft.com/office/drawing/2014/main" id="{59495057-82F1-672B-4C93-2D8B2975E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2338"/>
              <a:ext cx="45" cy="61"/>
            </a:xfrm>
            <a:custGeom>
              <a:avLst/>
              <a:gdLst>
                <a:gd name="T0" fmla="*/ 36 w 20"/>
                <a:gd name="T1" fmla="*/ 0 h 27"/>
                <a:gd name="T2" fmla="*/ 0 w 20"/>
                <a:gd name="T3" fmla="*/ 149 h 27"/>
                <a:gd name="T4" fmla="*/ 126 w 20"/>
                <a:gd name="T5" fmla="*/ 312 h 27"/>
                <a:gd name="T6" fmla="*/ 227 w 20"/>
                <a:gd name="T7" fmla="*/ 255 h 27"/>
                <a:gd name="T8" fmla="*/ 72 w 20"/>
                <a:gd name="T9" fmla="*/ 1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7">
                  <a:moveTo>
                    <a:pt x="3" y="0"/>
                  </a:moveTo>
                  <a:cubicBezTo>
                    <a:pt x="2" y="5"/>
                    <a:pt x="1" y="9"/>
                    <a:pt x="0" y="13"/>
                  </a:cubicBezTo>
                  <a:cubicBezTo>
                    <a:pt x="4" y="16"/>
                    <a:pt x="12" y="21"/>
                    <a:pt x="11" y="27"/>
                  </a:cubicBezTo>
                  <a:cubicBezTo>
                    <a:pt x="14" y="25"/>
                    <a:pt x="17" y="23"/>
                    <a:pt x="20" y="22"/>
                  </a:cubicBezTo>
                  <a:cubicBezTo>
                    <a:pt x="11" y="22"/>
                    <a:pt x="5" y="8"/>
                    <a:pt x="6" y="1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18">
              <a:extLst>
                <a:ext uri="{FF2B5EF4-FFF2-40B4-BE49-F238E27FC236}">
                  <a16:creationId xmlns:a16="http://schemas.microsoft.com/office/drawing/2014/main" id="{64B45DFA-6CD3-FC6D-E133-BAD78A448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2162"/>
              <a:ext cx="27" cy="70"/>
            </a:xfrm>
            <a:custGeom>
              <a:avLst/>
              <a:gdLst>
                <a:gd name="T0" fmla="*/ 0 w 12"/>
                <a:gd name="T1" fmla="*/ 0 h 31"/>
                <a:gd name="T2" fmla="*/ 45 w 12"/>
                <a:gd name="T3" fmla="*/ 357 h 31"/>
                <a:gd name="T4" fmla="*/ 81 w 12"/>
                <a:gd name="T5" fmla="*/ 117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31">
                  <a:moveTo>
                    <a:pt x="0" y="0"/>
                  </a:moveTo>
                  <a:cubicBezTo>
                    <a:pt x="5" y="9"/>
                    <a:pt x="1" y="21"/>
                    <a:pt x="4" y="31"/>
                  </a:cubicBezTo>
                  <a:cubicBezTo>
                    <a:pt x="7" y="26"/>
                    <a:pt x="12" y="14"/>
                    <a:pt x="7" y="1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19">
              <a:extLst>
                <a:ext uri="{FF2B5EF4-FFF2-40B4-BE49-F238E27FC236}">
                  <a16:creationId xmlns:a16="http://schemas.microsoft.com/office/drawing/2014/main" id="{BA23AD41-E3A2-34B5-F49A-90B11F236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147"/>
              <a:ext cx="18" cy="42"/>
            </a:xfrm>
            <a:custGeom>
              <a:avLst/>
              <a:gdLst>
                <a:gd name="T0" fmla="*/ 36 w 8"/>
                <a:gd name="T1" fmla="*/ 0 h 19"/>
                <a:gd name="T2" fmla="*/ 0 w 8"/>
                <a:gd name="T3" fmla="*/ 153 h 19"/>
                <a:gd name="T4" fmla="*/ 92 w 8"/>
                <a:gd name="T5" fmla="*/ 206 h 19"/>
                <a:gd name="T6" fmla="*/ 81 w 8"/>
                <a:gd name="T7" fmla="*/ 2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9">
                  <a:moveTo>
                    <a:pt x="3" y="0"/>
                  </a:moveTo>
                  <a:cubicBezTo>
                    <a:pt x="4" y="4"/>
                    <a:pt x="2" y="11"/>
                    <a:pt x="0" y="14"/>
                  </a:cubicBezTo>
                  <a:cubicBezTo>
                    <a:pt x="4" y="14"/>
                    <a:pt x="6" y="17"/>
                    <a:pt x="8" y="19"/>
                  </a:cubicBezTo>
                  <a:cubicBezTo>
                    <a:pt x="8" y="14"/>
                    <a:pt x="5" y="7"/>
                    <a:pt x="7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20">
              <a:extLst>
                <a:ext uri="{FF2B5EF4-FFF2-40B4-BE49-F238E27FC236}">
                  <a16:creationId xmlns:a16="http://schemas.microsoft.com/office/drawing/2014/main" id="{10D82EF7-9556-3B7D-FDAE-D9AAD2BDD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1991"/>
              <a:ext cx="27" cy="27"/>
            </a:xfrm>
            <a:custGeom>
              <a:avLst/>
              <a:gdLst>
                <a:gd name="T0" fmla="*/ 0 w 12"/>
                <a:gd name="T1" fmla="*/ 0 h 12"/>
                <a:gd name="T2" fmla="*/ 137 w 12"/>
                <a:gd name="T3" fmla="*/ 137 h 12"/>
                <a:gd name="T4" fmla="*/ 126 w 12"/>
                <a:gd name="T5" fmla="*/ 25 h 12"/>
                <a:gd name="T6" fmla="*/ 45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0"/>
                  </a:moveTo>
                  <a:cubicBezTo>
                    <a:pt x="2" y="5"/>
                    <a:pt x="7" y="11"/>
                    <a:pt x="12" y="12"/>
                  </a:cubicBezTo>
                  <a:cubicBezTo>
                    <a:pt x="11" y="9"/>
                    <a:pt x="10" y="5"/>
                    <a:pt x="11" y="2"/>
                  </a:cubicBezTo>
                  <a:cubicBezTo>
                    <a:pt x="9" y="3"/>
                    <a:pt x="6" y="2"/>
                    <a:pt x="4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21">
              <a:extLst>
                <a:ext uri="{FF2B5EF4-FFF2-40B4-BE49-F238E27FC236}">
                  <a16:creationId xmlns:a16="http://schemas.microsoft.com/office/drawing/2014/main" id="{0CFFD059-EB8F-CE46-F49D-D338C2126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000"/>
              <a:ext cx="18" cy="21"/>
            </a:xfrm>
            <a:custGeom>
              <a:avLst/>
              <a:gdLst>
                <a:gd name="T0" fmla="*/ 11 w 8"/>
                <a:gd name="T1" fmla="*/ 0 h 9"/>
                <a:gd name="T2" fmla="*/ 0 w 8"/>
                <a:gd name="T3" fmla="*/ 114 h 9"/>
                <a:gd name="T4" fmla="*/ 92 w 8"/>
                <a:gd name="T5" fmla="*/ 114 h 9"/>
                <a:gd name="T6" fmla="*/ 36 w 8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  <a:cubicBezTo>
                    <a:pt x="3" y="7"/>
                    <a:pt x="6" y="7"/>
                    <a:pt x="8" y="9"/>
                  </a:cubicBezTo>
                  <a:cubicBezTo>
                    <a:pt x="6" y="6"/>
                    <a:pt x="5" y="3"/>
                    <a:pt x="3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22">
              <a:extLst>
                <a:ext uri="{FF2B5EF4-FFF2-40B4-BE49-F238E27FC236}">
                  <a16:creationId xmlns:a16="http://schemas.microsoft.com/office/drawing/2014/main" id="{0C07C95A-4371-37CC-6787-869ACFA18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2023"/>
              <a:ext cx="27" cy="56"/>
            </a:xfrm>
            <a:custGeom>
              <a:avLst/>
              <a:gdLst>
                <a:gd name="T0" fmla="*/ 25 w 12"/>
                <a:gd name="T1" fmla="*/ 0 h 25"/>
                <a:gd name="T2" fmla="*/ 137 w 12"/>
                <a:gd name="T3" fmla="*/ 125 h 25"/>
                <a:gd name="T4" fmla="*/ 81 w 12"/>
                <a:gd name="T5" fmla="*/ 280 h 25"/>
                <a:gd name="T6" fmla="*/ 45 w 12"/>
                <a:gd name="T7" fmla="*/ 2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2" y="0"/>
                  </a:moveTo>
                  <a:cubicBezTo>
                    <a:pt x="4" y="5"/>
                    <a:pt x="7" y="8"/>
                    <a:pt x="12" y="11"/>
                  </a:cubicBezTo>
                  <a:cubicBezTo>
                    <a:pt x="9" y="15"/>
                    <a:pt x="8" y="20"/>
                    <a:pt x="7" y="25"/>
                  </a:cubicBezTo>
                  <a:cubicBezTo>
                    <a:pt x="6" y="17"/>
                    <a:pt x="0" y="10"/>
                    <a:pt x="4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23">
              <a:extLst>
                <a:ext uri="{FF2B5EF4-FFF2-40B4-BE49-F238E27FC236}">
                  <a16:creationId xmlns:a16="http://schemas.microsoft.com/office/drawing/2014/main" id="{F1D3B578-77B8-6575-39FD-D1D3050A7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622"/>
              <a:ext cx="97" cy="246"/>
            </a:xfrm>
            <a:custGeom>
              <a:avLst/>
              <a:gdLst>
                <a:gd name="T0" fmla="*/ 0 w 43"/>
                <a:gd name="T1" fmla="*/ 0 h 109"/>
                <a:gd name="T2" fmla="*/ 147 w 43"/>
                <a:gd name="T3" fmla="*/ 377 h 109"/>
                <a:gd name="T4" fmla="*/ 255 w 43"/>
                <a:gd name="T5" fmla="*/ 668 h 109"/>
                <a:gd name="T6" fmla="*/ 494 w 43"/>
                <a:gd name="T7" fmla="*/ 1253 h 109"/>
                <a:gd name="T8" fmla="*/ 320 w 43"/>
                <a:gd name="T9" fmla="*/ 1135 h 109"/>
                <a:gd name="T10" fmla="*/ 264 w 43"/>
                <a:gd name="T11" fmla="*/ 826 h 109"/>
                <a:gd name="T12" fmla="*/ 174 w 43"/>
                <a:gd name="T13" fmla="*/ 713 h 109"/>
                <a:gd name="T14" fmla="*/ 117 w 43"/>
                <a:gd name="T15" fmla="*/ 632 h 109"/>
                <a:gd name="T16" fmla="*/ 138 w 43"/>
                <a:gd name="T17" fmla="*/ 483 h 109"/>
                <a:gd name="T18" fmla="*/ 92 w 43"/>
                <a:gd name="T19" fmla="*/ 345 h 109"/>
                <a:gd name="T20" fmla="*/ 0 w 43"/>
                <a:gd name="T21" fmla="*/ 25 h 1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109">
                  <a:moveTo>
                    <a:pt x="0" y="0"/>
                  </a:moveTo>
                  <a:cubicBezTo>
                    <a:pt x="9" y="1"/>
                    <a:pt x="12" y="27"/>
                    <a:pt x="13" y="33"/>
                  </a:cubicBezTo>
                  <a:cubicBezTo>
                    <a:pt x="15" y="42"/>
                    <a:pt x="18" y="50"/>
                    <a:pt x="22" y="58"/>
                  </a:cubicBezTo>
                  <a:cubicBezTo>
                    <a:pt x="31" y="76"/>
                    <a:pt x="41" y="89"/>
                    <a:pt x="43" y="109"/>
                  </a:cubicBezTo>
                  <a:cubicBezTo>
                    <a:pt x="40" y="102"/>
                    <a:pt x="34" y="102"/>
                    <a:pt x="28" y="99"/>
                  </a:cubicBezTo>
                  <a:cubicBezTo>
                    <a:pt x="33" y="92"/>
                    <a:pt x="26" y="78"/>
                    <a:pt x="23" y="72"/>
                  </a:cubicBezTo>
                  <a:cubicBezTo>
                    <a:pt x="21" y="68"/>
                    <a:pt x="18" y="65"/>
                    <a:pt x="15" y="62"/>
                  </a:cubicBezTo>
                  <a:cubicBezTo>
                    <a:pt x="10" y="59"/>
                    <a:pt x="10" y="61"/>
                    <a:pt x="10" y="55"/>
                  </a:cubicBezTo>
                  <a:cubicBezTo>
                    <a:pt x="10" y="50"/>
                    <a:pt x="12" y="47"/>
                    <a:pt x="12" y="42"/>
                  </a:cubicBezTo>
                  <a:cubicBezTo>
                    <a:pt x="11" y="38"/>
                    <a:pt x="8" y="34"/>
                    <a:pt x="8" y="30"/>
                  </a:cubicBezTo>
                  <a:cubicBezTo>
                    <a:pt x="6" y="22"/>
                    <a:pt x="7" y="9"/>
                    <a:pt x="0" y="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24">
              <a:extLst>
                <a:ext uri="{FF2B5EF4-FFF2-40B4-BE49-F238E27FC236}">
                  <a16:creationId xmlns:a16="http://schemas.microsoft.com/office/drawing/2014/main" id="{2472957B-45BD-7E28-7A08-4D9AC4573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" y="2543"/>
              <a:ext cx="38" cy="121"/>
            </a:xfrm>
            <a:custGeom>
              <a:avLst/>
              <a:gdLst>
                <a:gd name="T0" fmla="*/ 0 w 17"/>
                <a:gd name="T1" fmla="*/ 0 h 54"/>
                <a:gd name="T2" fmla="*/ 56 w 17"/>
                <a:gd name="T3" fmla="*/ 56 h 54"/>
                <a:gd name="T4" fmla="*/ 134 w 17"/>
                <a:gd name="T5" fmla="*/ 101 h 54"/>
                <a:gd name="T6" fmla="*/ 190 w 17"/>
                <a:gd name="T7" fmla="*/ 437 h 54"/>
                <a:gd name="T8" fmla="*/ 56 w 17"/>
                <a:gd name="T9" fmla="*/ 607 h 54"/>
                <a:gd name="T10" fmla="*/ 45 w 17"/>
                <a:gd name="T11" fmla="*/ 336 h 54"/>
                <a:gd name="T12" fmla="*/ 65 w 17"/>
                <a:gd name="T13" fmla="*/ 182 h 54"/>
                <a:gd name="T14" fmla="*/ 20 w 17"/>
                <a:gd name="T15" fmla="*/ 36 h 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54">
                  <a:moveTo>
                    <a:pt x="0" y="0"/>
                  </a:moveTo>
                  <a:cubicBezTo>
                    <a:pt x="3" y="2"/>
                    <a:pt x="2" y="4"/>
                    <a:pt x="5" y="5"/>
                  </a:cubicBezTo>
                  <a:cubicBezTo>
                    <a:pt x="7" y="7"/>
                    <a:pt x="10" y="7"/>
                    <a:pt x="12" y="9"/>
                  </a:cubicBezTo>
                  <a:cubicBezTo>
                    <a:pt x="7" y="18"/>
                    <a:pt x="10" y="32"/>
                    <a:pt x="17" y="39"/>
                  </a:cubicBezTo>
                  <a:cubicBezTo>
                    <a:pt x="11" y="43"/>
                    <a:pt x="9" y="48"/>
                    <a:pt x="5" y="54"/>
                  </a:cubicBezTo>
                  <a:cubicBezTo>
                    <a:pt x="5" y="45"/>
                    <a:pt x="3" y="39"/>
                    <a:pt x="4" y="30"/>
                  </a:cubicBezTo>
                  <a:cubicBezTo>
                    <a:pt x="5" y="25"/>
                    <a:pt x="7" y="21"/>
                    <a:pt x="6" y="16"/>
                  </a:cubicBezTo>
                  <a:cubicBezTo>
                    <a:pt x="5" y="11"/>
                    <a:pt x="1" y="8"/>
                    <a:pt x="2" y="3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25">
              <a:extLst>
                <a:ext uri="{FF2B5EF4-FFF2-40B4-BE49-F238E27FC236}">
                  <a16:creationId xmlns:a16="http://schemas.microsoft.com/office/drawing/2014/main" id="{79FDE5EE-4BAE-8B66-1EC7-991F31F8A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2270"/>
              <a:ext cx="18" cy="34"/>
            </a:xfrm>
            <a:custGeom>
              <a:avLst/>
              <a:gdLst>
                <a:gd name="T0" fmla="*/ 0 w 8"/>
                <a:gd name="T1" fmla="*/ 45 h 15"/>
                <a:gd name="T2" fmla="*/ 36 w 8"/>
                <a:gd name="T3" fmla="*/ 175 h 15"/>
                <a:gd name="T4" fmla="*/ 92 w 8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5">
                  <a:moveTo>
                    <a:pt x="0" y="4"/>
                  </a:moveTo>
                  <a:cubicBezTo>
                    <a:pt x="2" y="7"/>
                    <a:pt x="3" y="11"/>
                    <a:pt x="3" y="15"/>
                  </a:cubicBezTo>
                  <a:cubicBezTo>
                    <a:pt x="4" y="10"/>
                    <a:pt x="5" y="3"/>
                    <a:pt x="8" y="0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26">
              <a:extLst>
                <a:ext uri="{FF2B5EF4-FFF2-40B4-BE49-F238E27FC236}">
                  <a16:creationId xmlns:a16="http://schemas.microsoft.com/office/drawing/2014/main" id="{36261067-F95F-E849-6E47-FDBB7EFE2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313"/>
              <a:ext cx="23" cy="45"/>
            </a:xfrm>
            <a:custGeom>
              <a:avLst/>
              <a:gdLst>
                <a:gd name="T0" fmla="*/ 110 w 10"/>
                <a:gd name="T1" fmla="*/ 0 h 20"/>
                <a:gd name="T2" fmla="*/ 0 w 10"/>
                <a:gd name="T3" fmla="*/ 227 h 20"/>
                <a:gd name="T4" fmla="*/ 122 w 10"/>
                <a:gd name="T5" fmla="*/ 137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0">
                  <a:moveTo>
                    <a:pt x="9" y="0"/>
                  </a:moveTo>
                  <a:cubicBezTo>
                    <a:pt x="4" y="4"/>
                    <a:pt x="1" y="14"/>
                    <a:pt x="0" y="20"/>
                  </a:cubicBezTo>
                  <a:cubicBezTo>
                    <a:pt x="3" y="14"/>
                    <a:pt x="6" y="14"/>
                    <a:pt x="10" y="12"/>
                  </a:cubicBezTo>
                </a:path>
              </a:pathLst>
            </a:custGeom>
            <a:solidFill>
              <a:srgbClr val="FCB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27">
              <a:extLst>
                <a:ext uri="{FF2B5EF4-FFF2-40B4-BE49-F238E27FC236}">
                  <a16:creationId xmlns:a16="http://schemas.microsoft.com/office/drawing/2014/main" id="{7E65B84E-F823-1D1E-E64A-5AC44FB1B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800"/>
              <a:ext cx="90" cy="254"/>
            </a:xfrm>
            <a:custGeom>
              <a:avLst/>
              <a:gdLst>
                <a:gd name="T0" fmla="*/ 457 w 40"/>
                <a:gd name="T1" fmla="*/ 0 h 113"/>
                <a:gd name="T2" fmla="*/ 263 w 40"/>
                <a:gd name="T3" fmla="*/ 373 h 113"/>
                <a:gd name="T4" fmla="*/ 101 w 40"/>
                <a:gd name="T5" fmla="*/ 964 h 113"/>
                <a:gd name="T6" fmla="*/ 0 w 40"/>
                <a:gd name="T7" fmla="*/ 1283 h 113"/>
                <a:gd name="T8" fmla="*/ 162 w 40"/>
                <a:gd name="T9" fmla="*/ 955 h 113"/>
                <a:gd name="T10" fmla="*/ 308 w 40"/>
                <a:gd name="T11" fmla="*/ 429 h 113"/>
                <a:gd name="T12" fmla="*/ 457 w 40"/>
                <a:gd name="T13" fmla="*/ 0 h 1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113">
                  <a:moveTo>
                    <a:pt x="40" y="0"/>
                  </a:moveTo>
                  <a:cubicBezTo>
                    <a:pt x="33" y="8"/>
                    <a:pt x="27" y="20"/>
                    <a:pt x="23" y="33"/>
                  </a:cubicBezTo>
                  <a:cubicBezTo>
                    <a:pt x="19" y="45"/>
                    <a:pt x="14" y="74"/>
                    <a:pt x="9" y="85"/>
                  </a:cubicBezTo>
                  <a:cubicBezTo>
                    <a:pt x="4" y="95"/>
                    <a:pt x="0" y="101"/>
                    <a:pt x="0" y="113"/>
                  </a:cubicBezTo>
                  <a:cubicBezTo>
                    <a:pt x="2" y="101"/>
                    <a:pt x="10" y="97"/>
                    <a:pt x="14" y="84"/>
                  </a:cubicBezTo>
                  <a:cubicBezTo>
                    <a:pt x="18" y="71"/>
                    <a:pt x="24" y="50"/>
                    <a:pt x="27" y="38"/>
                  </a:cubicBezTo>
                  <a:cubicBezTo>
                    <a:pt x="30" y="26"/>
                    <a:pt x="34" y="4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28">
              <a:extLst>
                <a:ext uri="{FF2B5EF4-FFF2-40B4-BE49-F238E27FC236}">
                  <a16:creationId xmlns:a16="http://schemas.microsoft.com/office/drawing/2014/main" id="{C3D15EA8-E131-9745-48FE-6FAB051A9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7" y="2162"/>
              <a:ext cx="27" cy="135"/>
            </a:xfrm>
            <a:custGeom>
              <a:avLst/>
              <a:gdLst>
                <a:gd name="T0" fmla="*/ 137 w 12"/>
                <a:gd name="T1" fmla="*/ 0 h 60"/>
                <a:gd name="T2" fmla="*/ 0 w 12"/>
                <a:gd name="T3" fmla="*/ 320 h 60"/>
                <a:gd name="T4" fmla="*/ 25 w 12"/>
                <a:gd name="T5" fmla="*/ 684 h 60"/>
                <a:gd name="T6" fmla="*/ 137 w 12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60">
                  <a:moveTo>
                    <a:pt x="12" y="0"/>
                  </a:moveTo>
                  <a:cubicBezTo>
                    <a:pt x="6" y="6"/>
                    <a:pt x="1" y="18"/>
                    <a:pt x="0" y="28"/>
                  </a:cubicBezTo>
                  <a:cubicBezTo>
                    <a:pt x="0" y="39"/>
                    <a:pt x="2" y="60"/>
                    <a:pt x="2" y="60"/>
                  </a:cubicBezTo>
                  <a:cubicBezTo>
                    <a:pt x="1" y="50"/>
                    <a:pt x="7" y="9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29">
              <a:extLst>
                <a:ext uri="{FF2B5EF4-FFF2-40B4-BE49-F238E27FC236}">
                  <a16:creationId xmlns:a16="http://schemas.microsoft.com/office/drawing/2014/main" id="{BC1FDB35-8C4C-27B6-3017-8EE5A0085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2531"/>
              <a:ext cx="32" cy="79"/>
            </a:xfrm>
            <a:custGeom>
              <a:avLst/>
              <a:gdLst>
                <a:gd name="T0" fmla="*/ 167 w 14"/>
                <a:gd name="T1" fmla="*/ 0 h 35"/>
                <a:gd name="T2" fmla="*/ 0 w 14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5">
                  <a:moveTo>
                    <a:pt x="14" y="0"/>
                  </a:moveTo>
                  <a:cubicBezTo>
                    <a:pt x="8" y="10"/>
                    <a:pt x="2" y="20"/>
                    <a:pt x="0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30">
              <a:extLst>
                <a:ext uri="{FF2B5EF4-FFF2-40B4-BE49-F238E27FC236}">
                  <a16:creationId xmlns:a16="http://schemas.microsoft.com/office/drawing/2014/main" id="{FE3BF2B5-C185-6947-DABC-3B679FCBB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" y="2122"/>
              <a:ext cx="52" cy="270"/>
            </a:xfrm>
            <a:custGeom>
              <a:avLst/>
              <a:gdLst>
                <a:gd name="T0" fmla="*/ 72 w 23"/>
                <a:gd name="T1" fmla="*/ 0 h 120"/>
                <a:gd name="T2" fmla="*/ 57 w 23"/>
                <a:gd name="T3" fmla="*/ 457 h 120"/>
                <a:gd name="T4" fmla="*/ 149 w 23"/>
                <a:gd name="T5" fmla="*/ 936 h 120"/>
                <a:gd name="T6" fmla="*/ 210 w 23"/>
                <a:gd name="T7" fmla="*/ 1368 h 120"/>
                <a:gd name="T8" fmla="*/ 194 w 23"/>
                <a:gd name="T9" fmla="*/ 855 h 120"/>
                <a:gd name="T10" fmla="*/ 102 w 23"/>
                <a:gd name="T11" fmla="*/ 308 h 120"/>
                <a:gd name="T12" fmla="*/ 72 w 23"/>
                <a:gd name="T13" fmla="*/ 0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20">
                  <a:moveTo>
                    <a:pt x="6" y="0"/>
                  </a:moveTo>
                  <a:cubicBezTo>
                    <a:pt x="0" y="15"/>
                    <a:pt x="1" y="26"/>
                    <a:pt x="5" y="40"/>
                  </a:cubicBezTo>
                  <a:cubicBezTo>
                    <a:pt x="9" y="55"/>
                    <a:pt x="11" y="73"/>
                    <a:pt x="13" y="82"/>
                  </a:cubicBezTo>
                  <a:cubicBezTo>
                    <a:pt x="15" y="90"/>
                    <a:pt x="19" y="110"/>
                    <a:pt x="18" y="120"/>
                  </a:cubicBezTo>
                  <a:cubicBezTo>
                    <a:pt x="23" y="102"/>
                    <a:pt x="20" y="92"/>
                    <a:pt x="17" y="75"/>
                  </a:cubicBezTo>
                  <a:cubicBezTo>
                    <a:pt x="15" y="58"/>
                    <a:pt x="11" y="37"/>
                    <a:pt x="9" y="27"/>
                  </a:cubicBezTo>
                  <a:cubicBezTo>
                    <a:pt x="7" y="17"/>
                    <a:pt x="2" y="9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31">
              <a:extLst>
                <a:ext uri="{FF2B5EF4-FFF2-40B4-BE49-F238E27FC236}">
                  <a16:creationId xmlns:a16="http://schemas.microsoft.com/office/drawing/2014/main" id="{4862D389-1624-A302-F113-B03257E57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" y="2556"/>
              <a:ext cx="22" cy="171"/>
            </a:xfrm>
            <a:custGeom>
              <a:avLst/>
              <a:gdLst>
                <a:gd name="T0" fmla="*/ 53 w 10"/>
                <a:gd name="T1" fmla="*/ 0 h 76"/>
                <a:gd name="T2" fmla="*/ 20 w 10"/>
                <a:gd name="T3" fmla="*/ 421 h 76"/>
                <a:gd name="T4" fmla="*/ 9 w 10"/>
                <a:gd name="T5" fmla="*/ 866 h 76"/>
                <a:gd name="T6" fmla="*/ 64 w 10"/>
                <a:gd name="T7" fmla="*/ 401 h 76"/>
                <a:gd name="T8" fmla="*/ 53 w 10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76">
                  <a:moveTo>
                    <a:pt x="5" y="0"/>
                  </a:moveTo>
                  <a:cubicBezTo>
                    <a:pt x="2" y="15"/>
                    <a:pt x="3" y="27"/>
                    <a:pt x="2" y="37"/>
                  </a:cubicBezTo>
                  <a:cubicBezTo>
                    <a:pt x="0" y="47"/>
                    <a:pt x="4" y="62"/>
                    <a:pt x="1" y="76"/>
                  </a:cubicBezTo>
                  <a:cubicBezTo>
                    <a:pt x="10" y="55"/>
                    <a:pt x="6" y="48"/>
                    <a:pt x="6" y="35"/>
                  </a:cubicBezTo>
                  <a:cubicBezTo>
                    <a:pt x="6" y="21"/>
                    <a:pt x="7" y="14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32">
              <a:extLst>
                <a:ext uri="{FF2B5EF4-FFF2-40B4-BE49-F238E27FC236}">
                  <a16:creationId xmlns:a16="http://schemas.microsoft.com/office/drawing/2014/main" id="{B1FB25FD-5ED5-EFAB-6AE1-1752CFC86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611"/>
              <a:ext cx="846" cy="1278"/>
            </a:xfrm>
            <a:custGeom>
              <a:avLst/>
              <a:gdLst>
                <a:gd name="T0" fmla="*/ 101 w 376"/>
                <a:gd name="T1" fmla="*/ 5022 h 568"/>
                <a:gd name="T2" fmla="*/ 146 w 376"/>
                <a:gd name="T3" fmla="*/ 5594 h 568"/>
                <a:gd name="T4" fmla="*/ 284 w 376"/>
                <a:gd name="T5" fmla="*/ 5686 h 568"/>
                <a:gd name="T6" fmla="*/ 344 w 376"/>
                <a:gd name="T7" fmla="*/ 5868 h 568"/>
                <a:gd name="T8" fmla="*/ 785 w 376"/>
                <a:gd name="T9" fmla="*/ 6152 h 568"/>
                <a:gd name="T10" fmla="*/ 1514 w 376"/>
                <a:gd name="T11" fmla="*/ 6131 h 568"/>
                <a:gd name="T12" fmla="*/ 1904 w 376"/>
                <a:gd name="T13" fmla="*/ 6298 h 568"/>
                <a:gd name="T14" fmla="*/ 2288 w 376"/>
                <a:gd name="T15" fmla="*/ 6188 h 568"/>
                <a:gd name="T16" fmla="*/ 2531 w 376"/>
                <a:gd name="T17" fmla="*/ 6071 h 568"/>
                <a:gd name="T18" fmla="*/ 2714 w 376"/>
                <a:gd name="T19" fmla="*/ 6278 h 568"/>
                <a:gd name="T20" fmla="*/ 3373 w 376"/>
                <a:gd name="T21" fmla="*/ 6390 h 568"/>
                <a:gd name="T22" fmla="*/ 3944 w 376"/>
                <a:gd name="T23" fmla="*/ 5832 h 568"/>
                <a:gd name="T24" fmla="*/ 4156 w 376"/>
                <a:gd name="T25" fmla="*/ 5195 h 568"/>
                <a:gd name="T26" fmla="*/ 4203 w 376"/>
                <a:gd name="T27" fmla="*/ 4795 h 568"/>
                <a:gd name="T28" fmla="*/ 4147 w 376"/>
                <a:gd name="T29" fmla="*/ 4455 h 568"/>
                <a:gd name="T30" fmla="*/ 4066 w 376"/>
                <a:gd name="T31" fmla="*/ 4001 h 568"/>
                <a:gd name="T32" fmla="*/ 4111 w 376"/>
                <a:gd name="T33" fmla="*/ 3600 h 568"/>
                <a:gd name="T34" fmla="*/ 3953 w 376"/>
                <a:gd name="T35" fmla="*/ 3317 h 568"/>
                <a:gd name="T36" fmla="*/ 3807 w 376"/>
                <a:gd name="T37" fmla="*/ 2927 h 568"/>
                <a:gd name="T38" fmla="*/ 3625 w 376"/>
                <a:gd name="T39" fmla="*/ 2633 h 568"/>
                <a:gd name="T40" fmla="*/ 3600 w 376"/>
                <a:gd name="T41" fmla="*/ 2167 h 568"/>
                <a:gd name="T42" fmla="*/ 3463 w 376"/>
                <a:gd name="T43" fmla="*/ 1802 h 568"/>
                <a:gd name="T44" fmla="*/ 3317 w 376"/>
                <a:gd name="T45" fmla="*/ 1494 h 568"/>
                <a:gd name="T46" fmla="*/ 3337 w 376"/>
                <a:gd name="T47" fmla="*/ 1094 h 568"/>
                <a:gd name="T48" fmla="*/ 3317 w 376"/>
                <a:gd name="T49" fmla="*/ 765 h 568"/>
                <a:gd name="T50" fmla="*/ 2941 w 376"/>
                <a:gd name="T51" fmla="*/ 684 h 568"/>
                <a:gd name="T52" fmla="*/ 2779 w 376"/>
                <a:gd name="T53" fmla="*/ 1013 h 568"/>
                <a:gd name="T54" fmla="*/ 2734 w 376"/>
                <a:gd name="T55" fmla="*/ 1368 h 568"/>
                <a:gd name="T56" fmla="*/ 2486 w 376"/>
                <a:gd name="T57" fmla="*/ 1712 h 568"/>
                <a:gd name="T58" fmla="*/ 2369 w 376"/>
                <a:gd name="T59" fmla="*/ 1996 h 568"/>
                <a:gd name="T60" fmla="*/ 2223 w 376"/>
                <a:gd name="T61" fmla="*/ 1494 h 568"/>
                <a:gd name="T62" fmla="*/ 2041 w 376"/>
                <a:gd name="T63" fmla="*/ 1357 h 568"/>
                <a:gd name="T64" fmla="*/ 2016 w 376"/>
                <a:gd name="T65" fmla="*/ 1105 h 568"/>
                <a:gd name="T66" fmla="*/ 1823 w 376"/>
                <a:gd name="T67" fmla="*/ 684 h 568"/>
                <a:gd name="T68" fmla="*/ 1559 w 376"/>
                <a:gd name="T69" fmla="*/ 0 h 568"/>
                <a:gd name="T70" fmla="*/ 1332 w 376"/>
                <a:gd name="T71" fmla="*/ 308 h 568"/>
                <a:gd name="T72" fmla="*/ 1312 w 376"/>
                <a:gd name="T73" fmla="*/ 709 h 568"/>
                <a:gd name="T74" fmla="*/ 1073 w 376"/>
                <a:gd name="T75" fmla="*/ 1256 h 568"/>
                <a:gd name="T76" fmla="*/ 846 w 376"/>
                <a:gd name="T77" fmla="*/ 1949 h 568"/>
                <a:gd name="T78" fmla="*/ 729 w 376"/>
                <a:gd name="T79" fmla="*/ 2516 h 568"/>
                <a:gd name="T80" fmla="*/ 482 w 376"/>
                <a:gd name="T81" fmla="*/ 3017 h 568"/>
                <a:gd name="T82" fmla="*/ 482 w 376"/>
                <a:gd name="T83" fmla="*/ 3474 h 568"/>
                <a:gd name="T84" fmla="*/ 320 w 376"/>
                <a:gd name="T85" fmla="*/ 3944 h 568"/>
                <a:gd name="T86" fmla="*/ 344 w 376"/>
                <a:gd name="T87" fmla="*/ 4511 h 568"/>
                <a:gd name="T88" fmla="*/ 101 w 376"/>
                <a:gd name="T89" fmla="*/ 5022 h 5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68">
                  <a:moveTo>
                    <a:pt x="9" y="441"/>
                  </a:moveTo>
                  <a:cubicBezTo>
                    <a:pt x="0" y="474"/>
                    <a:pt x="5" y="482"/>
                    <a:pt x="13" y="491"/>
                  </a:cubicBezTo>
                  <a:cubicBezTo>
                    <a:pt x="17" y="495"/>
                    <a:pt x="22" y="495"/>
                    <a:pt x="25" y="499"/>
                  </a:cubicBezTo>
                  <a:cubicBezTo>
                    <a:pt x="28" y="503"/>
                    <a:pt x="27" y="511"/>
                    <a:pt x="30" y="515"/>
                  </a:cubicBezTo>
                  <a:cubicBezTo>
                    <a:pt x="39" y="527"/>
                    <a:pt x="51" y="538"/>
                    <a:pt x="69" y="540"/>
                  </a:cubicBezTo>
                  <a:cubicBezTo>
                    <a:pt x="91" y="542"/>
                    <a:pt x="118" y="534"/>
                    <a:pt x="133" y="538"/>
                  </a:cubicBezTo>
                  <a:cubicBezTo>
                    <a:pt x="143" y="541"/>
                    <a:pt x="155" y="551"/>
                    <a:pt x="167" y="553"/>
                  </a:cubicBezTo>
                  <a:cubicBezTo>
                    <a:pt x="179" y="554"/>
                    <a:pt x="190" y="546"/>
                    <a:pt x="201" y="543"/>
                  </a:cubicBezTo>
                  <a:cubicBezTo>
                    <a:pt x="212" y="541"/>
                    <a:pt x="215" y="537"/>
                    <a:pt x="222" y="533"/>
                  </a:cubicBezTo>
                  <a:cubicBezTo>
                    <a:pt x="219" y="539"/>
                    <a:pt x="232" y="543"/>
                    <a:pt x="238" y="551"/>
                  </a:cubicBezTo>
                  <a:cubicBezTo>
                    <a:pt x="248" y="561"/>
                    <a:pt x="284" y="568"/>
                    <a:pt x="296" y="561"/>
                  </a:cubicBezTo>
                  <a:cubicBezTo>
                    <a:pt x="314" y="552"/>
                    <a:pt x="330" y="525"/>
                    <a:pt x="346" y="512"/>
                  </a:cubicBezTo>
                  <a:cubicBezTo>
                    <a:pt x="373" y="491"/>
                    <a:pt x="357" y="481"/>
                    <a:pt x="365" y="456"/>
                  </a:cubicBezTo>
                  <a:cubicBezTo>
                    <a:pt x="369" y="440"/>
                    <a:pt x="376" y="437"/>
                    <a:pt x="369" y="421"/>
                  </a:cubicBezTo>
                  <a:cubicBezTo>
                    <a:pt x="362" y="404"/>
                    <a:pt x="361" y="410"/>
                    <a:pt x="364" y="391"/>
                  </a:cubicBezTo>
                  <a:cubicBezTo>
                    <a:pt x="367" y="375"/>
                    <a:pt x="359" y="366"/>
                    <a:pt x="357" y="351"/>
                  </a:cubicBezTo>
                  <a:cubicBezTo>
                    <a:pt x="356" y="341"/>
                    <a:pt x="364" y="326"/>
                    <a:pt x="361" y="316"/>
                  </a:cubicBezTo>
                  <a:cubicBezTo>
                    <a:pt x="358" y="306"/>
                    <a:pt x="352" y="301"/>
                    <a:pt x="347" y="291"/>
                  </a:cubicBezTo>
                  <a:cubicBezTo>
                    <a:pt x="341" y="281"/>
                    <a:pt x="341" y="267"/>
                    <a:pt x="334" y="257"/>
                  </a:cubicBezTo>
                  <a:cubicBezTo>
                    <a:pt x="327" y="249"/>
                    <a:pt x="320" y="241"/>
                    <a:pt x="318" y="231"/>
                  </a:cubicBezTo>
                  <a:cubicBezTo>
                    <a:pt x="315" y="217"/>
                    <a:pt x="322" y="206"/>
                    <a:pt x="316" y="190"/>
                  </a:cubicBezTo>
                  <a:cubicBezTo>
                    <a:pt x="312" y="177"/>
                    <a:pt x="307" y="170"/>
                    <a:pt x="304" y="158"/>
                  </a:cubicBezTo>
                  <a:cubicBezTo>
                    <a:pt x="301" y="147"/>
                    <a:pt x="300" y="138"/>
                    <a:pt x="291" y="131"/>
                  </a:cubicBezTo>
                  <a:cubicBezTo>
                    <a:pt x="295" y="120"/>
                    <a:pt x="292" y="108"/>
                    <a:pt x="293" y="96"/>
                  </a:cubicBezTo>
                  <a:cubicBezTo>
                    <a:pt x="294" y="90"/>
                    <a:pt x="289" y="75"/>
                    <a:pt x="291" y="67"/>
                  </a:cubicBezTo>
                  <a:cubicBezTo>
                    <a:pt x="293" y="33"/>
                    <a:pt x="273" y="42"/>
                    <a:pt x="258" y="60"/>
                  </a:cubicBezTo>
                  <a:cubicBezTo>
                    <a:pt x="253" y="66"/>
                    <a:pt x="247" y="82"/>
                    <a:pt x="244" y="89"/>
                  </a:cubicBezTo>
                  <a:cubicBezTo>
                    <a:pt x="239" y="99"/>
                    <a:pt x="244" y="111"/>
                    <a:pt x="240" y="120"/>
                  </a:cubicBezTo>
                  <a:cubicBezTo>
                    <a:pt x="235" y="130"/>
                    <a:pt x="223" y="136"/>
                    <a:pt x="218" y="150"/>
                  </a:cubicBezTo>
                  <a:cubicBezTo>
                    <a:pt x="216" y="158"/>
                    <a:pt x="210" y="167"/>
                    <a:pt x="208" y="175"/>
                  </a:cubicBezTo>
                  <a:cubicBezTo>
                    <a:pt x="204" y="162"/>
                    <a:pt x="204" y="143"/>
                    <a:pt x="195" y="131"/>
                  </a:cubicBezTo>
                  <a:cubicBezTo>
                    <a:pt x="192" y="126"/>
                    <a:pt x="182" y="123"/>
                    <a:pt x="179" y="119"/>
                  </a:cubicBezTo>
                  <a:cubicBezTo>
                    <a:pt x="177" y="115"/>
                    <a:pt x="178" y="101"/>
                    <a:pt x="177" y="97"/>
                  </a:cubicBezTo>
                  <a:cubicBezTo>
                    <a:pt x="175" y="79"/>
                    <a:pt x="165" y="74"/>
                    <a:pt x="160" y="60"/>
                  </a:cubicBezTo>
                  <a:cubicBezTo>
                    <a:pt x="154" y="42"/>
                    <a:pt x="146" y="0"/>
                    <a:pt x="137" y="0"/>
                  </a:cubicBezTo>
                  <a:cubicBezTo>
                    <a:pt x="128" y="0"/>
                    <a:pt x="121" y="17"/>
                    <a:pt x="117" y="27"/>
                  </a:cubicBezTo>
                  <a:cubicBezTo>
                    <a:pt x="111" y="39"/>
                    <a:pt x="118" y="50"/>
                    <a:pt x="115" y="62"/>
                  </a:cubicBezTo>
                  <a:cubicBezTo>
                    <a:pt x="111" y="77"/>
                    <a:pt x="99" y="95"/>
                    <a:pt x="94" y="110"/>
                  </a:cubicBezTo>
                  <a:cubicBezTo>
                    <a:pt x="87" y="130"/>
                    <a:pt x="83" y="152"/>
                    <a:pt x="74" y="171"/>
                  </a:cubicBezTo>
                  <a:cubicBezTo>
                    <a:pt x="67" y="188"/>
                    <a:pt x="68" y="201"/>
                    <a:pt x="64" y="221"/>
                  </a:cubicBezTo>
                  <a:cubicBezTo>
                    <a:pt x="60" y="240"/>
                    <a:pt x="46" y="244"/>
                    <a:pt x="42" y="265"/>
                  </a:cubicBezTo>
                  <a:cubicBezTo>
                    <a:pt x="41" y="275"/>
                    <a:pt x="41" y="295"/>
                    <a:pt x="42" y="305"/>
                  </a:cubicBezTo>
                  <a:cubicBezTo>
                    <a:pt x="45" y="319"/>
                    <a:pt x="30" y="332"/>
                    <a:pt x="28" y="346"/>
                  </a:cubicBezTo>
                  <a:cubicBezTo>
                    <a:pt x="25" y="368"/>
                    <a:pt x="44" y="378"/>
                    <a:pt x="30" y="396"/>
                  </a:cubicBezTo>
                  <a:cubicBezTo>
                    <a:pt x="23" y="406"/>
                    <a:pt x="9" y="432"/>
                    <a:pt x="9" y="44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33">
              <a:extLst>
                <a:ext uri="{FF2B5EF4-FFF2-40B4-BE49-F238E27FC236}">
                  <a16:creationId xmlns:a16="http://schemas.microsoft.com/office/drawing/2014/main" id="{17499908-447E-BAD6-718C-7BE9FEC9D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005"/>
              <a:ext cx="88" cy="805"/>
            </a:xfrm>
            <a:custGeom>
              <a:avLst/>
              <a:gdLst>
                <a:gd name="T0" fmla="*/ 25 w 39"/>
                <a:gd name="T1" fmla="*/ 0 h 358"/>
                <a:gd name="T2" fmla="*/ 56 w 39"/>
                <a:gd name="T3" fmla="*/ 490 h 358"/>
                <a:gd name="T4" fmla="*/ 0 w 39"/>
                <a:gd name="T5" fmla="*/ 875 h 358"/>
                <a:gd name="T6" fmla="*/ 102 w 39"/>
                <a:gd name="T7" fmla="*/ 1401 h 358"/>
                <a:gd name="T8" fmla="*/ 183 w 39"/>
                <a:gd name="T9" fmla="*/ 1992 h 358"/>
                <a:gd name="T10" fmla="*/ 413 w 39"/>
                <a:gd name="T11" fmla="*/ 2514 h 358"/>
                <a:gd name="T12" fmla="*/ 345 w 39"/>
                <a:gd name="T13" fmla="*/ 3159 h 358"/>
                <a:gd name="T14" fmla="*/ 183 w 39"/>
                <a:gd name="T15" fmla="*/ 4070 h 3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358">
                  <a:moveTo>
                    <a:pt x="2" y="0"/>
                  </a:moveTo>
                  <a:cubicBezTo>
                    <a:pt x="7" y="17"/>
                    <a:pt x="11" y="31"/>
                    <a:pt x="5" y="43"/>
                  </a:cubicBezTo>
                  <a:cubicBezTo>
                    <a:pt x="0" y="56"/>
                    <a:pt x="0" y="65"/>
                    <a:pt x="0" y="77"/>
                  </a:cubicBezTo>
                  <a:cubicBezTo>
                    <a:pt x="0" y="90"/>
                    <a:pt x="5" y="100"/>
                    <a:pt x="9" y="123"/>
                  </a:cubicBezTo>
                  <a:cubicBezTo>
                    <a:pt x="12" y="146"/>
                    <a:pt x="20" y="154"/>
                    <a:pt x="16" y="175"/>
                  </a:cubicBezTo>
                  <a:cubicBezTo>
                    <a:pt x="25" y="180"/>
                    <a:pt x="39" y="205"/>
                    <a:pt x="36" y="221"/>
                  </a:cubicBezTo>
                  <a:cubicBezTo>
                    <a:pt x="32" y="237"/>
                    <a:pt x="32" y="266"/>
                    <a:pt x="30" y="278"/>
                  </a:cubicBezTo>
                  <a:cubicBezTo>
                    <a:pt x="28" y="291"/>
                    <a:pt x="36" y="331"/>
                    <a:pt x="16" y="35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Freeform 34">
              <a:extLst>
                <a:ext uri="{FF2B5EF4-FFF2-40B4-BE49-F238E27FC236}">
                  <a16:creationId xmlns:a16="http://schemas.microsoft.com/office/drawing/2014/main" id="{F4B5CED2-C9C0-2D35-0F49-377599BB4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2464"/>
              <a:ext cx="11" cy="72"/>
            </a:xfrm>
            <a:custGeom>
              <a:avLst/>
              <a:gdLst>
                <a:gd name="T0" fmla="*/ 0 w 5"/>
                <a:gd name="T1" fmla="*/ 0 h 32"/>
                <a:gd name="T2" fmla="*/ 53 w 5"/>
                <a:gd name="T3" fmla="*/ 365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32">
                  <a:moveTo>
                    <a:pt x="0" y="0"/>
                  </a:moveTo>
                  <a:cubicBezTo>
                    <a:pt x="1" y="9"/>
                    <a:pt x="3" y="24"/>
                    <a:pt x="5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Freeform 35">
              <a:extLst>
                <a:ext uri="{FF2B5EF4-FFF2-40B4-BE49-F238E27FC236}">
                  <a16:creationId xmlns:a16="http://schemas.microsoft.com/office/drawing/2014/main" id="{3AE1AC8C-C7C0-3BF0-995F-AB4A9E507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2545"/>
              <a:ext cx="87" cy="130"/>
            </a:xfrm>
            <a:custGeom>
              <a:avLst/>
              <a:gdLst>
                <a:gd name="T0" fmla="*/ 0 w 39"/>
                <a:gd name="T1" fmla="*/ 215 h 58"/>
                <a:gd name="T2" fmla="*/ 413 w 3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58">
                  <a:moveTo>
                    <a:pt x="0" y="19"/>
                  </a:moveTo>
                  <a:cubicBezTo>
                    <a:pt x="7" y="58"/>
                    <a:pt x="39" y="29"/>
                    <a:pt x="37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Freeform 36">
              <a:extLst>
                <a:ext uri="{FF2B5EF4-FFF2-40B4-BE49-F238E27FC236}">
                  <a16:creationId xmlns:a16="http://schemas.microsoft.com/office/drawing/2014/main" id="{30B64814-F3D4-14A5-51EB-94994B68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608"/>
              <a:ext cx="16" cy="49"/>
            </a:xfrm>
            <a:custGeom>
              <a:avLst/>
              <a:gdLst>
                <a:gd name="T0" fmla="*/ 0 w 7"/>
                <a:gd name="T1" fmla="*/ 0 h 22"/>
                <a:gd name="T2" fmla="*/ 48 w 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2">
                  <a:moveTo>
                    <a:pt x="0" y="0"/>
                  </a:moveTo>
                  <a:cubicBezTo>
                    <a:pt x="4" y="7"/>
                    <a:pt x="7" y="14"/>
                    <a:pt x="4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Freeform 37">
              <a:extLst>
                <a:ext uri="{FF2B5EF4-FFF2-40B4-BE49-F238E27FC236}">
                  <a16:creationId xmlns:a16="http://schemas.microsoft.com/office/drawing/2014/main" id="{5078EF8C-7E2A-3B86-DF30-87A5CCC5C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2297"/>
              <a:ext cx="63" cy="108"/>
            </a:xfrm>
            <a:custGeom>
              <a:avLst/>
              <a:gdLst>
                <a:gd name="T0" fmla="*/ 45 w 28"/>
                <a:gd name="T1" fmla="*/ 56 h 48"/>
                <a:gd name="T2" fmla="*/ 0 w 28"/>
                <a:gd name="T3" fmla="*/ 547 h 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48">
                  <a:moveTo>
                    <a:pt x="4" y="5"/>
                  </a:moveTo>
                  <a:cubicBezTo>
                    <a:pt x="28" y="0"/>
                    <a:pt x="16" y="42"/>
                    <a:pt x="0" y="4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Freeform 38">
              <a:extLst>
                <a:ext uri="{FF2B5EF4-FFF2-40B4-BE49-F238E27FC236}">
                  <a16:creationId xmlns:a16="http://schemas.microsoft.com/office/drawing/2014/main" id="{1F4E816F-1E5D-0BA3-398B-0D8B4DA3B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374"/>
              <a:ext cx="29" cy="31"/>
            </a:xfrm>
            <a:custGeom>
              <a:avLst/>
              <a:gdLst>
                <a:gd name="T0" fmla="*/ 0 w 13"/>
                <a:gd name="T1" fmla="*/ 0 h 14"/>
                <a:gd name="T2" fmla="*/ 145 w 13"/>
                <a:gd name="T3" fmla="*/ 153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cubicBezTo>
                    <a:pt x="7" y="1"/>
                    <a:pt x="11" y="7"/>
                    <a:pt x="13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Freeform 39">
              <a:extLst>
                <a:ext uri="{FF2B5EF4-FFF2-40B4-BE49-F238E27FC236}">
                  <a16:creationId xmlns:a16="http://schemas.microsoft.com/office/drawing/2014/main" id="{78881B96-F83D-2FF5-ADF3-0EBA6AA7F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2129"/>
              <a:ext cx="97" cy="103"/>
            </a:xfrm>
            <a:custGeom>
              <a:avLst/>
              <a:gdLst>
                <a:gd name="T0" fmla="*/ 0 w 43"/>
                <a:gd name="T1" fmla="*/ 170 h 46"/>
                <a:gd name="T2" fmla="*/ 311 w 43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46">
                  <a:moveTo>
                    <a:pt x="0" y="15"/>
                  </a:moveTo>
                  <a:cubicBezTo>
                    <a:pt x="6" y="46"/>
                    <a:pt x="43" y="26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Freeform 40">
              <a:extLst>
                <a:ext uri="{FF2B5EF4-FFF2-40B4-BE49-F238E27FC236}">
                  <a16:creationId xmlns:a16="http://schemas.microsoft.com/office/drawing/2014/main" id="{4D2B13BB-5CA3-A16D-3A23-C15B2412F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180"/>
              <a:ext cx="27" cy="39"/>
            </a:xfrm>
            <a:custGeom>
              <a:avLst/>
              <a:gdLst>
                <a:gd name="T0" fmla="*/ 0 w 12"/>
                <a:gd name="T1" fmla="*/ 0 h 17"/>
                <a:gd name="T2" fmla="*/ 137 w 12"/>
                <a:gd name="T3" fmla="*/ 204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7">
                  <a:moveTo>
                    <a:pt x="0" y="0"/>
                  </a:moveTo>
                  <a:cubicBezTo>
                    <a:pt x="8" y="2"/>
                    <a:pt x="12" y="9"/>
                    <a:pt x="12" y="1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Freeform 41">
              <a:extLst>
                <a:ext uri="{FF2B5EF4-FFF2-40B4-BE49-F238E27FC236}">
                  <a16:creationId xmlns:a16="http://schemas.microsoft.com/office/drawing/2014/main" id="{38C7707D-8EB4-6B02-6CDB-A66928E22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1949"/>
              <a:ext cx="96" cy="65"/>
            </a:xfrm>
            <a:custGeom>
              <a:avLst/>
              <a:gdLst>
                <a:gd name="T0" fmla="*/ 65 w 43"/>
                <a:gd name="T1" fmla="*/ 0 h 29"/>
                <a:gd name="T2" fmla="*/ 424 w 43"/>
                <a:gd name="T3" fmla="*/ 9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9">
                  <a:moveTo>
                    <a:pt x="6" y="0"/>
                  </a:moveTo>
                  <a:cubicBezTo>
                    <a:pt x="0" y="29"/>
                    <a:pt x="43" y="19"/>
                    <a:pt x="38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Freeform 42">
              <a:extLst>
                <a:ext uri="{FF2B5EF4-FFF2-40B4-BE49-F238E27FC236}">
                  <a16:creationId xmlns:a16="http://schemas.microsoft.com/office/drawing/2014/main" id="{18A40191-15C3-6AE2-14BB-FFAA9B048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" y="1991"/>
              <a:ext cx="23" cy="48"/>
            </a:xfrm>
            <a:custGeom>
              <a:avLst/>
              <a:gdLst>
                <a:gd name="T0" fmla="*/ 12 w 10"/>
                <a:gd name="T1" fmla="*/ 0 h 21"/>
                <a:gd name="T2" fmla="*/ 122 w 10"/>
                <a:gd name="T3" fmla="*/ 25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1">
                  <a:moveTo>
                    <a:pt x="1" y="0"/>
                  </a:moveTo>
                  <a:cubicBezTo>
                    <a:pt x="0" y="8"/>
                    <a:pt x="4" y="16"/>
                    <a:pt x="10" y="2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Freeform 43">
              <a:extLst>
                <a:ext uri="{FF2B5EF4-FFF2-40B4-BE49-F238E27FC236}">
                  <a16:creationId xmlns:a16="http://schemas.microsoft.com/office/drawing/2014/main" id="{D8E1BE62-F9DD-F8D5-FAEA-06B9430A0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111"/>
              <a:ext cx="36" cy="78"/>
            </a:xfrm>
            <a:custGeom>
              <a:avLst/>
              <a:gdLst>
                <a:gd name="T0" fmla="*/ 92 w 16"/>
                <a:gd name="T1" fmla="*/ 0 h 35"/>
                <a:gd name="T2" fmla="*/ 182 w 16"/>
                <a:gd name="T3" fmla="*/ 388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5">
                  <a:moveTo>
                    <a:pt x="8" y="0"/>
                  </a:moveTo>
                  <a:cubicBezTo>
                    <a:pt x="0" y="13"/>
                    <a:pt x="4" y="27"/>
                    <a:pt x="16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Freeform 44">
              <a:extLst>
                <a:ext uri="{FF2B5EF4-FFF2-40B4-BE49-F238E27FC236}">
                  <a16:creationId xmlns:a16="http://schemas.microsoft.com/office/drawing/2014/main" id="{054DF0D2-4DEF-D6C5-5F96-EC24A1AAF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2174"/>
              <a:ext cx="41" cy="90"/>
            </a:xfrm>
            <a:custGeom>
              <a:avLst/>
              <a:gdLst>
                <a:gd name="T0" fmla="*/ 212 w 18"/>
                <a:gd name="T1" fmla="*/ 0 h 40"/>
                <a:gd name="T2" fmla="*/ 82 w 18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40">
                  <a:moveTo>
                    <a:pt x="18" y="0"/>
                  </a:moveTo>
                  <a:cubicBezTo>
                    <a:pt x="10" y="8"/>
                    <a:pt x="0" y="30"/>
                    <a:pt x="7" y="4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Freeform 45">
              <a:extLst>
                <a:ext uri="{FF2B5EF4-FFF2-40B4-BE49-F238E27FC236}">
                  <a16:creationId xmlns:a16="http://schemas.microsoft.com/office/drawing/2014/main" id="{D6416676-1B1E-B749-CBCD-C5FB451C8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" y="2372"/>
              <a:ext cx="45" cy="27"/>
            </a:xfrm>
            <a:custGeom>
              <a:avLst/>
              <a:gdLst>
                <a:gd name="T0" fmla="*/ 227 w 20"/>
                <a:gd name="T1" fmla="*/ 137 h 12"/>
                <a:gd name="T2" fmla="*/ 0 w 2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2">
                  <a:moveTo>
                    <a:pt x="20" y="12"/>
                  </a:moveTo>
                  <a:cubicBezTo>
                    <a:pt x="13" y="7"/>
                    <a:pt x="7" y="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Freeform 46">
              <a:extLst>
                <a:ext uri="{FF2B5EF4-FFF2-40B4-BE49-F238E27FC236}">
                  <a16:creationId xmlns:a16="http://schemas.microsoft.com/office/drawing/2014/main" id="{BEECEC90-CF7E-20F7-9FB9-87FC62A46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500"/>
              <a:ext cx="65" cy="63"/>
            </a:xfrm>
            <a:custGeom>
              <a:avLst/>
              <a:gdLst>
                <a:gd name="T0" fmla="*/ 0 w 29"/>
                <a:gd name="T1" fmla="*/ 254 h 28"/>
                <a:gd name="T2" fmla="*/ 316 w 29"/>
                <a:gd name="T3" fmla="*/ 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28">
                  <a:moveTo>
                    <a:pt x="0" y="22"/>
                  </a:moveTo>
                  <a:cubicBezTo>
                    <a:pt x="12" y="28"/>
                    <a:pt x="29" y="14"/>
                    <a:pt x="2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Freeform 47">
              <a:extLst>
                <a:ext uri="{FF2B5EF4-FFF2-40B4-BE49-F238E27FC236}">
                  <a16:creationId xmlns:a16="http://schemas.microsoft.com/office/drawing/2014/main" id="{A0A7D7E9-CEAA-B7B6-4D99-8D42CD6E3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2545"/>
              <a:ext cx="18" cy="52"/>
            </a:xfrm>
            <a:custGeom>
              <a:avLst/>
              <a:gdLst>
                <a:gd name="T0" fmla="*/ 56 w 8"/>
                <a:gd name="T1" fmla="*/ 0 h 23"/>
                <a:gd name="T2" fmla="*/ 0 w 8"/>
                <a:gd name="T3" fmla="*/ 267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3">
                  <a:moveTo>
                    <a:pt x="5" y="0"/>
                  </a:moveTo>
                  <a:cubicBezTo>
                    <a:pt x="8" y="8"/>
                    <a:pt x="7" y="19"/>
                    <a:pt x="0" y="2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Freeform 48">
              <a:extLst>
                <a:ext uri="{FF2B5EF4-FFF2-40B4-BE49-F238E27FC236}">
                  <a16:creationId xmlns:a16="http://schemas.microsoft.com/office/drawing/2014/main" id="{45150B77-300B-B86B-2F96-2E17D20FB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2385"/>
              <a:ext cx="54" cy="56"/>
            </a:xfrm>
            <a:custGeom>
              <a:avLst/>
              <a:gdLst>
                <a:gd name="T0" fmla="*/ 275 w 24"/>
                <a:gd name="T1" fmla="*/ 0 h 25"/>
                <a:gd name="T2" fmla="*/ 0 w 24"/>
                <a:gd name="T3" fmla="*/ 28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25">
                  <a:moveTo>
                    <a:pt x="24" y="0"/>
                  </a:moveTo>
                  <a:cubicBezTo>
                    <a:pt x="11" y="4"/>
                    <a:pt x="0" y="12"/>
                    <a:pt x="0" y="2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4" name="Freeform 49">
              <a:extLst>
                <a:ext uri="{FF2B5EF4-FFF2-40B4-BE49-F238E27FC236}">
                  <a16:creationId xmlns:a16="http://schemas.microsoft.com/office/drawing/2014/main" id="{CE1FC524-AC9A-EE2D-9DC9-32702FA95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2729"/>
              <a:ext cx="67" cy="16"/>
            </a:xfrm>
            <a:custGeom>
              <a:avLst/>
              <a:gdLst>
                <a:gd name="T0" fmla="*/ 335 w 30"/>
                <a:gd name="T1" fmla="*/ 25 h 7"/>
                <a:gd name="T2" fmla="*/ 0 w 3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7">
                  <a:moveTo>
                    <a:pt x="30" y="2"/>
                  </a:moveTo>
                  <a:cubicBezTo>
                    <a:pt x="21" y="4"/>
                    <a:pt x="8" y="7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" name="Freeform 50">
              <a:extLst>
                <a:ext uri="{FF2B5EF4-FFF2-40B4-BE49-F238E27FC236}">
                  <a16:creationId xmlns:a16="http://schemas.microsoft.com/office/drawing/2014/main" id="{38770B32-415D-702F-3C3A-32F3EC174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2779"/>
              <a:ext cx="122" cy="52"/>
            </a:xfrm>
            <a:custGeom>
              <a:avLst/>
              <a:gdLst>
                <a:gd name="T0" fmla="*/ 0 w 54"/>
                <a:gd name="T1" fmla="*/ 0 h 23"/>
                <a:gd name="T2" fmla="*/ 624 w 54"/>
                <a:gd name="T3" fmla="*/ 102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3">
                  <a:moveTo>
                    <a:pt x="0" y="0"/>
                  </a:moveTo>
                  <a:cubicBezTo>
                    <a:pt x="6" y="23"/>
                    <a:pt x="39" y="23"/>
                    <a:pt x="54" y="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" name="Freeform 51">
              <a:extLst>
                <a:ext uri="{FF2B5EF4-FFF2-40B4-BE49-F238E27FC236}">
                  <a16:creationId xmlns:a16="http://schemas.microsoft.com/office/drawing/2014/main" id="{BE209727-E1DC-3E80-46C4-9C9F9AC3A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772"/>
              <a:ext cx="69" cy="50"/>
            </a:xfrm>
            <a:custGeom>
              <a:avLst/>
              <a:gdLst>
                <a:gd name="T0" fmla="*/ 36 w 31"/>
                <a:gd name="T1" fmla="*/ 0 h 22"/>
                <a:gd name="T2" fmla="*/ 343 w 31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22">
                  <a:moveTo>
                    <a:pt x="3" y="0"/>
                  </a:moveTo>
                  <a:cubicBezTo>
                    <a:pt x="0" y="17"/>
                    <a:pt x="17" y="21"/>
                    <a:pt x="31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" name="Freeform 52">
              <a:extLst>
                <a:ext uri="{FF2B5EF4-FFF2-40B4-BE49-F238E27FC236}">
                  <a16:creationId xmlns:a16="http://schemas.microsoft.com/office/drawing/2014/main" id="{1A0F9081-6127-66C9-AACA-D5224AB2B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" y="2662"/>
              <a:ext cx="25" cy="76"/>
            </a:xfrm>
            <a:custGeom>
              <a:avLst/>
              <a:gdLst>
                <a:gd name="T0" fmla="*/ 0 w 11"/>
                <a:gd name="T1" fmla="*/ 0 h 34"/>
                <a:gd name="T2" fmla="*/ 82 w 11"/>
                <a:gd name="T3" fmla="*/ 38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4">
                  <a:moveTo>
                    <a:pt x="0" y="0"/>
                  </a:moveTo>
                  <a:cubicBezTo>
                    <a:pt x="7" y="10"/>
                    <a:pt x="11" y="22"/>
                    <a:pt x="7" y="3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8" name="Freeform 53">
              <a:extLst>
                <a:ext uri="{FF2B5EF4-FFF2-40B4-BE49-F238E27FC236}">
                  <a16:creationId xmlns:a16="http://schemas.microsoft.com/office/drawing/2014/main" id="{21EBA7DF-12C5-A799-BB94-741DA9885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2693"/>
              <a:ext cx="27" cy="12"/>
            </a:xfrm>
            <a:custGeom>
              <a:avLst/>
              <a:gdLst>
                <a:gd name="T0" fmla="*/ 0 w 12"/>
                <a:gd name="T1" fmla="*/ 70 h 5"/>
                <a:gd name="T2" fmla="*/ 137 w 12"/>
                <a:gd name="T3" fmla="*/ 12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3" y="2"/>
                    <a:pt x="7" y="0"/>
                    <a:pt x="12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9" name="Freeform 54">
              <a:extLst>
                <a:ext uri="{FF2B5EF4-FFF2-40B4-BE49-F238E27FC236}">
                  <a16:creationId xmlns:a16="http://schemas.microsoft.com/office/drawing/2014/main" id="{660B3170-9BD2-46F3-941F-20C179C55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1739"/>
              <a:ext cx="20" cy="54"/>
            </a:xfrm>
            <a:custGeom>
              <a:avLst/>
              <a:gdLst>
                <a:gd name="T0" fmla="*/ 9 w 9"/>
                <a:gd name="T1" fmla="*/ 0 h 24"/>
                <a:gd name="T2" fmla="*/ 98 w 9"/>
                <a:gd name="T3" fmla="*/ 275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4">
                  <a:moveTo>
                    <a:pt x="1" y="0"/>
                  </a:moveTo>
                  <a:cubicBezTo>
                    <a:pt x="0" y="9"/>
                    <a:pt x="1" y="18"/>
                    <a:pt x="9" y="2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0" name="Freeform 55">
              <a:extLst>
                <a:ext uri="{FF2B5EF4-FFF2-40B4-BE49-F238E27FC236}">
                  <a16:creationId xmlns:a16="http://schemas.microsoft.com/office/drawing/2014/main" id="{4B48B833-4ADE-971C-148F-61AC4F209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" y="1775"/>
              <a:ext cx="27" cy="72"/>
            </a:xfrm>
            <a:custGeom>
              <a:avLst/>
              <a:gdLst>
                <a:gd name="T0" fmla="*/ 137 w 12"/>
                <a:gd name="T1" fmla="*/ 0 h 32"/>
                <a:gd name="T2" fmla="*/ 45 w 12"/>
                <a:gd name="T3" fmla="*/ 365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2">
                  <a:moveTo>
                    <a:pt x="12" y="0"/>
                  </a:moveTo>
                  <a:cubicBezTo>
                    <a:pt x="2" y="6"/>
                    <a:pt x="0" y="22"/>
                    <a:pt x="4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1" name="Freeform 56">
              <a:extLst>
                <a:ext uri="{FF2B5EF4-FFF2-40B4-BE49-F238E27FC236}">
                  <a16:creationId xmlns:a16="http://schemas.microsoft.com/office/drawing/2014/main" id="{334697F0-400D-893C-614A-39701BBC9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1865"/>
              <a:ext cx="36" cy="18"/>
            </a:xfrm>
            <a:custGeom>
              <a:avLst/>
              <a:gdLst>
                <a:gd name="T0" fmla="*/ 0 w 16"/>
                <a:gd name="T1" fmla="*/ 0 h 8"/>
                <a:gd name="T2" fmla="*/ 182 w 16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0" y="0"/>
                  </a:moveTo>
                  <a:cubicBezTo>
                    <a:pt x="6" y="3"/>
                    <a:pt x="12" y="4"/>
                    <a:pt x="16" y="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Freeform 57">
              <a:extLst>
                <a:ext uri="{FF2B5EF4-FFF2-40B4-BE49-F238E27FC236}">
                  <a16:creationId xmlns:a16="http://schemas.microsoft.com/office/drawing/2014/main" id="{5289137A-1BC9-E418-D6ED-59588ECA3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996"/>
              <a:ext cx="16" cy="45"/>
            </a:xfrm>
            <a:custGeom>
              <a:avLst/>
              <a:gdLst>
                <a:gd name="T0" fmla="*/ 48 w 7"/>
                <a:gd name="T1" fmla="*/ 0 h 20"/>
                <a:gd name="T2" fmla="*/ 0 w 7"/>
                <a:gd name="T3" fmla="*/ 22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0">
                  <a:moveTo>
                    <a:pt x="4" y="0"/>
                  </a:moveTo>
                  <a:cubicBezTo>
                    <a:pt x="6" y="7"/>
                    <a:pt x="7" y="16"/>
                    <a:pt x="0" y="2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Freeform 58">
              <a:extLst>
                <a:ext uri="{FF2B5EF4-FFF2-40B4-BE49-F238E27FC236}">
                  <a16:creationId xmlns:a16="http://schemas.microsoft.com/office/drawing/2014/main" id="{5C8D3D1E-4B0D-08B5-41D5-FCE8D493C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023"/>
              <a:ext cx="25" cy="7"/>
            </a:xfrm>
            <a:custGeom>
              <a:avLst/>
              <a:gdLst>
                <a:gd name="T0" fmla="*/ 0 w 11"/>
                <a:gd name="T1" fmla="*/ 0 h 3"/>
                <a:gd name="T2" fmla="*/ 130 w 11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cubicBezTo>
                    <a:pt x="4" y="0"/>
                    <a:pt x="8" y="0"/>
                    <a:pt x="11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Freeform 59">
              <a:extLst>
                <a:ext uri="{FF2B5EF4-FFF2-40B4-BE49-F238E27FC236}">
                  <a16:creationId xmlns:a16="http://schemas.microsoft.com/office/drawing/2014/main" id="{A560D7CE-7C34-C3D4-DF68-7D9850D12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405"/>
              <a:ext cx="27" cy="50"/>
            </a:xfrm>
            <a:custGeom>
              <a:avLst/>
              <a:gdLst>
                <a:gd name="T0" fmla="*/ 56 w 12"/>
                <a:gd name="T1" fmla="*/ 0 h 22"/>
                <a:gd name="T2" fmla="*/ 137 w 12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5" y="0"/>
                  </a:moveTo>
                  <a:cubicBezTo>
                    <a:pt x="0" y="8"/>
                    <a:pt x="2" y="19"/>
                    <a:pt x="12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Freeform 60">
              <a:extLst>
                <a:ext uri="{FF2B5EF4-FFF2-40B4-BE49-F238E27FC236}">
                  <a16:creationId xmlns:a16="http://schemas.microsoft.com/office/drawing/2014/main" id="{908445C9-A711-E422-BB5B-5617A2831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426"/>
              <a:ext cx="33" cy="13"/>
            </a:xfrm>
            <a:custGeom>
              <a:avLst/>
              <a:gdLst>
                <a:gd name="T0" fmla="*/ 161 w 15"/>
                <a:gd name="T1" fmla="*/ 33 h 6"/>
                <a:gd name="T2" fmla="*/ 0 w 15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">
                  <a:moveTo>
                    <a:pt x="15" y="3"/>
                  </a:moveTo>
                  <a:cubicBezTo>
                    <a:pt x="10" y="0"/>
                    <a:pt x="4" y="1"/>
                    <a:pt x="0" y="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61">
              <a:extLst>
                <a:ext uri="{FF2B5EF4-FFF2-40B4-BE49-F238E27FC236}">
                  <a16:creationId xmlns:a16="http://schemas.microsoft.com/office/drawing/2014/main" id="{9CAE8CC5-D376-1ABE-A68C-DAA7244B8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1899"/>
              <a:ext cx="34" cy="7"/>
            </a:xfrm>
            <a:custGeom>
              <a:avLst/>
              <a:gdLst>
                <a:gd name="T0" fmla="*/ 0 w 15"/>
                <a:gd name="T1" fmla="*/ 12 h 3"/>
                <a:gd name="T2" fmla="*/ 175 w 15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">
                  <a:moveTo>
                    <a:pt x="0" y="1"/>
                  </a:moveTo>
                  <a:cubicBezTo>
                    <a:pt x="5" y="0"/>
                    <a:pt x="10" y="1"/>
                    <a:pt x="15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Freeform 62">
              <a:extLst>
                <a:ext uri="{FF2B5EF4-FFF2-40B4-BE49-F238E27FC236}">
                  <a16:creationId xmlns:a16="http://schemas.microsoft.com/office/drawing/2014/main" id="{07EEA08F-EE2D-973B-79C7-C74BCC981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" y="1964"/>
              <a:ext cx="34" cy="77"/>
            </a:xfrm>
            <a:custGeom>
              <a:avLst/>
              <a:gdLst>
                <a:gd name="T0" fmla="*/ 45 w 15"/>
                <a:gd name="T1" fmla="*/ 0 h 34"/>
                <a:gd name="T2" fmla="*/ 175 w 15"/>
                <a:gd name="T3" fmla="*/ 394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4">
                  <a:moveTo>
                    <a:pt x="4" y="0"/>
                  </a:moveTo>
                  <a:cubicBezTo>
                    <a:pt x="0" y="13"/>
                    <a:pt x="2" y="27"/>
                    <a:pt x="15" y="3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Freeform 63">
              <a:extLst>
                <a:ext uri="{FF2B5EF4-FFF2-40B4-BE49-F238E27FC236}">
                  <a16:creationId xmlns:a16="http://schemas.microsoft.com/office/drawing/2014/main" id="{00678D4F-44E9-9FE2-E500-81E3C7638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8" y="2014"/>
              <a:ext cx="32" cy="81"/>
            </a:xfrm>
            <a:custGeom>
              <a:avLst/>
              <a:gdLst>
                <a:gd name="T0" fmla="*/ 167 w 14"/>
                <a:gd name="T1" fmla="*/ 0 h 36"/>
                <a:gd name="T2" fmla="*/ 25 w 14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6">
                  <a:moveTo>
                    <a:pt x="14" y="0"/>
                  </a:moveTo>
                  <a:cubicBezTo>
                    <a:pt x="4" y="11"/>
                    <a:pt x="0" y="22"/>
                    <a:pt x="2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Freeform 64">
              <a:extLst>
                <a:ext uri="{FF2B5EF4-FFF2-40B4-BE49-F238E27FC236}">
                  <a16:creationId xmlns:a16="http://schemas.microsoft.com/office/drawing/2014/main" id="{8E5FA44D-85C9-9F1C-15A7-EAE011ECE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1978"/>
              <a:ext cx="31" cy="90"/>
            </a:xfrm>
            <a:custGeom>
              <a:avLst/>
              <a:gdLst>
                <a:gd name="T0" fmla="*/ 78 w 14"/>
                <a:gd name="T1" fmla="*/ 0 h 40"/>
                <a:gd name="T2" fmla="*/ 0 w 14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0">
                  <a:moveTo>
                    <a:pt x="7" y="0"/>
                  </a:moveTo>
                  <a:cubicBezTo>
                    <a:pt x="14" y="11"/>
                    <a:pt x="12" y="32"/>
                    <a:pt x="0" y="4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Freeform 65">
              <a:extLst>
                <a:ext uri="{FF2B5EF4-FFF2-40B4-BE49-F238E27FC236}">
                  <a16:creationId xmlns:a16="http://schemas.microsoft.com/office/drawing/2014/main" id="{53325B8E-DDD6-F5C8-93E4-C78CC2520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2043"/>
              <a:ext cx="23" cy="18"/>
            </a:xfrm>
            <a:custGeom>
              <a:avLst/>
              <a:gdLst>
                <a:gd name="T0" fmla="*/ 0 w 10"/>
                <a:gd name="T1" fmla="*/ 0 h 8"/>
                <a:gd name="T2" fmla="*/ 122 w 10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5" y="0"/>
                    <a:pt x="9" y="3"/>
                    <a:pt x="10" y="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Freeform 66">
              <a:extLst>
                <a:ext uri="{FF2B5EF4-FFF2-40B4-BE49-F238E27FC236}">
                  <a16:creationId xmlns:a16="http://schemas.microsoft.com/office/drawing/2014/main" id="{B6E29A3D-BFA2-2F77-BA93-4FD462FA7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257"/>
              <a:ext cx="74" cy="34"/>
            </a:xfrm>
            <a:custGeom>
              <a:avLst/>
              <a:gdLst>
                <a:gd name="T0" fmla="*/ 0 w 33"/>
                <a:gd name="T1" fmla="*/ 36 h 15"/>
                <a:gd name="T2" fmla="*/ 372 w 33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15">
                  <a:moveTo>
                    <a:pt x="0" y="3"/>
                  </a:moveTo>
                  <a:cubicBezTo>
                    <a:pt x="5" y="15"/>
                    <a:pt x="29" y="12"/>
                    <a:pt x="33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Freeform 67">
              <a:extLst>
                <a:ext uri="{FF2B5EF4-FFF2-40B4-BE49-F238E27FC236}">
                  <a16:creationId xmlns:a16="http://schemas.microsoft.com/office/drawing/2014/main" id="{7014DEBE-44FA-AA1F-CF68-9064A6350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2282"/>
              <a:ext cx="16" cy="42"/>
            </a:xfrm>
            <a:custGeom>
              <a:avLst/>
              <a:gdLst>
                <a:gd name="T0" fmla="*/ 0 w 7"/>
                <a:gd name="T1" fmla="*/ 0 h 19"/>
                <a:gd name="T2" fmla="*/ 48 w 7"/>
                <a:gd name="T3" fmla="*/ 20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9">
                  <a:moveTo>
                    <a:pt x="0" y="0"/>
                  </a:moveTo>
                  <a:cubicBezTo>
                    <a:pt x="6" y="5"/>
                    <a:pt x="7" y="12"/>
                    <a:pt x="4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68">
              <a:extLst>
                <a:ext uri="{FF2B5EF4-FFF2-40B4-BE49-F238E27FC236}">
                  <a16:creationId xmlns:a16="http://schemas.microsoft.com/office/drawing/2014/main" id="{9030EFC4-3888-D8DC-1024-5967CDE59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279"/>
              <a:ext cx="41" cy="86"/>
            </a:xfrm>
            <a:custGeom>
              <a:avLst/>
              <a:gdLst>
                <a:gd name="T0" fmla="*/ 118 w 18"/>
                <a:gd name="T1" fmla="*/ 0 h 38"/>
                <a:gd name="T2" fmla="*/ 212 w 18"/>
                <a:gd name="T3" fmla="*/ 441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8">
                  <a:moveTo>
                    <a:pt x="10" y="0"/>
                  </a:moveTo>
                  <a:cubicBezTo>
                    <a:pt x="0" y="13"/>
                    <a:pt x="4" y="30"/>
                    <a:pt x="18" y="3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69">
              <a:extLst>
                <a:ext uri="{FF2B5EF4-FFF2-40B4-BE49-F238E27FC236}">
                  <a16:creationId xmlns:a16="http://schemas.microsoft.com/office/drawing/2014/main" id="{C03D76BF-E6AB-58B0-FE3A-28B223959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342"/>
              <a:ext cx="40" cy="30"/>
            </a:xfrm>
            <a:custGeom>
              <a:avLst/>
              <a:gdLst>
                <a:gd name="T0" fmla="*/ 198 w 18"/>
                <a:gd name="T1" fmla="*/ 0 h 13"/>
                <a:gd name="T2" fmla="*/ 0 w 18"/>
                <a:gd name="T3" fmla="*/ 1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3">
                  <a:moveTo>
                    <a:pt x="18" y="0"/>
                  </a:moveTo>
                  <a:cubicBezTo>
                    <a:pt x="11" y="2"/>
                    <a:pt x="4" y="7"/>
                    <a:pt x="0" y="1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70">
              <a:extLst>
                <a:ext uri="{FF2B5EF4-FFF2-40B4-BE49-F238E27FC236}">
                  <a16:creationId xmlns:a16="http://schemas.microsoft.com/office/drawing/2014/main" id="{F9FD531E-0D24-54B3-503E-5EF7224E4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491"/>
              <a:ext cx="50" cy="74"/>
            </a:xfrm>
            <a:custGeom>
              <a:avLst/>
              <a:gdLst>
                <a:gd name="T0" fmla="*/ 57 w 22"/>
                <a:gd name="T1" fmla="*/ 0 h 33"/>
                <a:gd name="T2" fmla="*/ 259 w 22"/>
                <a:gd name="T3" fmla="*/ 372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33">
                  <a:moveTo>
                    <a:pt x="5" y="0"/>
                  </a:moveTo>
                  <a:cubicBezTo>
                    <a:pt x="0" y="15"/>
                    <a:pt x="9" y="26"/>
                    <a:pt x="22" y="3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Freeform 71">
              <a:extLst>
                <a:ext uri="{FF2B5EF4-FFF2-40B4-BE49-F238E27FC236}">
                  <a16:creationId xmlns:a16="http://schemas.microsoft.com/office/drawing/2014/main" id="{96EA75C3-24FD-CD64-3121-11B9CA74A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2534"/>
              <a:ext cx="38" cy="92"/>
            </a:xfrm>
            <a:custGeom>
              <a:avLst/>
              <a:gdLst>
                <a:gd name="T0" fmla="*/ 190 w 17"/>
                <a:gd name="T1" fmla="*/ 0 h 41"/>
                <a:gd name="T2" fmla="*/ 134 w 17"/>
                <a:gd name="T3" fmla="*/ 462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41">
                  <a:moveTo>
                    <a:pt x="17" y="0"/>
                  </a:moveTo>
                  <a:cubicBezTo>
                    <a:pt x="8" y="12"/>
                    <a:pt x="0" y="29"/>
                    <a:pt x="12" y="4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72">
              <a:extLst>
                <a:ext uri="{FF2B5EF4-FFF2-40B4-BE49-F238E27FC236}">
                  <a16:creationId xmlns:a16="http://schemas.microsoft.com/office/drawing/2014/main" id="{087FAB51-66F9-6160-6E9E-29DB28E9F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2617"/>
              <a:ext cx="65" cy="70"/>
            </a:xfrm>
            <a:custGeom>
              <a:avLst/>
              <a:gdLst>
                <a:gd name="T0" fmla="*/ 327 w 29"/>
                <a:gd name="T1" fmla="*/ 0 h 31"/>
                <a:gd name="T2" fmla="*/ 0 w 29"/>
                <a:gd name="T3" fmla="*/ 357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31">
                  <a:moveTo>
                    <a:pt x="29" y="0"/>
                  </a:moveTo>
                  <a:cubicBezTo>
                    <a:pt x="10" y="1"/>
                    <a:pt x="6" y="16"/>
                    <a:pt x="0" y="3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73">
              <a:extLst>
                <a:ext uri="{FF2B5EF4-FFF2-40B4-BE49-F238E27FC236}">
                  <a16:creationId xmlns:a16="http://schemas.microsoft.com/office/drawing/2014/main" id="{C2E5CA0E-AA28-448E-5828-9536A43B5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581"/>
              <a:ext cx="47" cy="94"/>
            </a:xfrm>
            <a:custGeom>
              <a:avLst/>
              <a:gdLst>
                <a:gd name="T0" fmla="*/ 190 w 21"/>
                <a:gd name="T1" fmla="*/ 0 h 42"/>
                <a:gd name="T2" fmla="*/ 0 w 21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2">
                  <a:moveTo>
                    <a:pt x="17" y="0"/>
                  </a:moveTo>
                  <a:cubicBezTo>
                    <a:pt x="21" y="15"/>
                    <a:pt x="16" y="38"/>
                    <a:pt x="0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74">
              <a:extLst>
                <a:ext uri="{FF2B5EF4-FFF2-40B4-BE49-F238E27FC236}">
                  <a16:creationId xmlns:a16="http://schemas.microsoft.com/office/drawing/2014/main" id="{D3E6A9A6-7037-615A-BA6A-F4F63384E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644"/>
              <a:ext cx="13" cy="49"/>
            </a:xfrm>
            <a:custGeom>
              <a:avLst/>
              <a:gdLst>
                <a:gd name="T0" fmla="*/ 0 w 6"/>
                <a:gd name="T1" fmla="*/ 0 h 22"/>
                <a:gd name="T2" fmla="*/ 52 w 6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2">
                  <a:moveTo>
                    <a:pt x="0" y="0"/>
                  </a:moveTo>
                  <a:cubicBezTo>
                    <a:pt x="4" y="6"/>
                    <a:pt x="6" y="14"/>
                    <a:pt x="5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75">
              <a:extLst>
                <a:ext uri="{FF2B5EF4-FFF2-40B4-BE49-F238E27FC236}">
                  <a16:creationId xmlns:a16="http://schemas.microsoft.com/office/drawing/2014/main" id="{E4C08BCF-AB59-079F-9C2A-3905E30DD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2790"/>
              <a:ext cx="95" cy="36"/>
            </a:xfrm>
            <a:custGeom>
              <a:avLst/>
              <a:gdLst>
                <a:gd name="T0" fmla="*/ 0 w 42"/>
                <a:gd name="T1" fmla="*/ 0 h 16"/>
                <a:gd name="T2" fmla="*/ 486 w 42"/>
                <a:gd name="T3" fmla="*/ 7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16">
                  <a:moveTo>
                    <a:pt x="0" y="0"/>
                  </a:moveTo>
                  <a:cubicBezTo>
                    <a:pt x="6" y="16"/>
                    <a:pt x="30" y="12"/>
                    <a:pt x="42" y="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76">
              <a:extLst>
                <a:ext uri="{FF2B5EF4-FFF2-40B4-BE49-F238E27FC236}">
                  <a16:creationId xmlns:a16="http://schemas.microsoft.com/office/drawing/2014/main" id="{7F724B92-A062-F7B5-F544-6C16D6F95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2768"/>
              <a:ext cx="63" cy="29"/>
            </a:xfrm>
            <a:custGeom>
              <a:avLst/>
              <a:gdLst>
                <a:gd name="T0" fmla="*/ 0 w 28"/>
                <a:gd name="T1" fmla="*/ 109 h 13"/>
                <a:gd name="T2" fmla="*/ 320 w 2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3">
                  <a:moveTo>
                    <a:pt x="0" y="10"/>
                  </a:moveTo>
                  <a:cubicBezTo>
                    <a:pt x="8" y="13"/>
                    <a:pt x="21" y="6"/>
                    <a:pt x="2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77">
              <a:extLst>
                <a:ext uri="{FF2B5EF4-FFF2-40B4-BE49-F238E27FC236}">
                  <a16:creationId xmlns:a16="http://schemas.microsoft.com/office/drawing/2014/main" id="{ADAD71B0-CD83-EF5B-DFBF-5D114863F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486"/>
              <a:ext cx="36" cy="45"/>
            </a:xfrm>
            <a:custGeom>
              <a:avLst/>
              <a:gdLst>
                <a:gd name="T0" fmla="*/ 0 w 16"/>
                <a:gd name="T1" fmla="*/ 0 h 20"/>
                <a:gd name="T2" fmla="*/ 182 w 16"/>
                <a:gd name="T3" fmla="*/ 22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0">
                  <a:moveTo>
                    <a:pt x="0" y="0"/>
                  </a:moveTo>
                  <a:cubicBezTo>
                    <a:pt x="5" y="1"/>
                    <a:pt x="14" y="12"/>
                    <a:pt x="16" y="2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78">
              <a:extLst>
                <a:ext uri="{FF2B5EF4-FFF2-40B4-BE49-F238E27FC236}">
                  <a16:creationId xmlns:a16="http://schemas.microsoft.com/office/drawing/2014/main" id="{05A72BCA-7850-EFAA-403C-A5F51FD07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457"/>
              <a:ext cx="36" cy="59"/>
            </a:xfrm>
            <a:custGeom>
              <a:avLst/>
              <a:gdLst>
                <a:gd name="T0" fmla="*/ 182 w 16"/>
                <a:gd name="T1" fmla="*/ 0 h 26"/>
                <a:gd name="T2" fmla="*/ 0 w 16"/>
                <a:gd name="T3" fmla="*/ 304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6">
                  <a:moveTo>
                    <a:pt x="16" y="0"/>
                  </a:moveTo>
                  <a:cubicBezTo>
                    <a:pt x="14" y="12"/>
                    <a:pt x="10" y="19"/>
                    <a:pt x="0" y="2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Freeform 79">
              <a:extLst>
                <a:ext uri="{FF2B5EF4-FFF2-40B4-BE49-F238E27FC236}">
                  <a16:creationId xmlns:a16="http://schemas.microsoft.com/office/drawing/2014/main" id="{B9E3DE5A-0CEF-CB8C-5683-BC185CF38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757"/>
              <a:ext cx="16" cy="39"/>
            </a:xfrm>
            <a:custGeom>
              <a:avLst/>
              <a:gdLst>
                <a:gd name="T0" fmla="*/ 37 w 7"/>
                <a:gd name="T1" fmla="*/ 0 h 17"/>
                <a:gd name="T2" fmla="*/ 85 w 7"/>
                <a:gd name="T3" fmla="*/ 204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7">
                  <a:moveTo>
                    <a:pt x="3" y="0"/>
                  </a:moveTo>
                  <a:cubicBezTo>
                    <a:pt x="0" y="3"/>
                    <a:pt x="3" y="12"/>
                    <a:pt x="7" y="1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80">
              <a:extLst>
                <a:ext uri="{FF2B5EF4-FFF2-40B4-BE49-F238E27FC236}">
                  <a16:creationId xmlns:a16="http://schemas.microsoft.com/office/drawing/2014/main" id="{EB9D8443-71BF-DF28-DA85-EC4F0AEC2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" y="1780"/>
              <a:ext cx="25" cy="16"/>
            </a:xfrm>
            <a:custGeom>
              <a:avLst/>
              <a:gdLst>
                <a:gd name="T0" fmla="*/ 130 w 11"/>
                <a:gd name="T1" fmla="*/ 0 h 7"/>
                <a:gd name="T2" fmla="*/ 0 w 11"/>
                <a:gd name="T3" fmla="*/ 85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cubicBezTo>
                    <a:pt x="7" y="2"/>
                    <a:pt x="3" y="4"/>
                    <a:pt x="0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81">
              <a:extLst>
                <a:ext uri="{FF2B5EF4-FFF2-40B4-BE49-F238E27FC236}">
                  <a16:creationId xmlns:a16="http://schemas.microsoft.com/office/drawing/2014/main" id="{037EE7CE-37F5-326F-40C6-43E3258C5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147"/>
              <a:ext cx="50" cy="33"/>
            </a:xfrm>
            <a:custGeom>
              <a:avLst/>
              <a:gdLst>
                <a:gd name="T0" fmla="*/ 0 w 22"/>
                <a:gd name="T1" fmla="*/ 0 h 15"/>
                <a:gd name="T2" fmla="*/ 259 w 22"/>
                <a:gd name="T3" fmla="*/ 16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15">
                  <a:moveTo>
                    <a:pt x="0" y="0"/>
                  </a:moveTo>
                  <a:cubicBezTo>
                    <a:pt x="9" y="2"/>
                    <a:pt x="17" y="10"/>
                    <a:pt x="22" y="1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82">
              <a:extLst>
                <a:ext uri="{FF2B5EF4-FFF2-40B4-BE49-F238E27FC236}">
                  <a16:creationId xmlns:a16="http://schemas.microsoft.com/office/drawing/2014/main" id="{A2488498-5E9C-16D2-9E5F-4B5D65464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" y="2165"/>
              <a:ext cx="29" cy="33"/>
            </a:xfrm>
            <a:custGeom>
              <a:avLst/>
              <a:gdLst>
                <a:gd name="T0" fmla="*/ 80 w 13"/>
                <a:gd name="T1" fmla="*/ 0 h 15"/>
                <a:gd name="T2" fmla="*/ 0 w 13"/>
                <a:gd name="T3" fmla="*/ 64 h 15"/>
                <a:gd name="T4" fmla="*/ 125 w 13"/>
                <a:gd name="T5" fmla="*/ 44 h 15"/>
                <a:gd name="T6" fmla="*/ 20 w 13"/>
                <a:gd name="T7" fmla="*/ 161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1" y="3"/>
                    <a:pt x="0" y="6"/>
                  </a:cubicBezTo>
                  <a:cubicBezTo>
                    <a:pt x="4" y="7"/>
                    <a:pt x="7" y="4"/>
                    <a:pt x="11" y="4"/>
                  </a:cubicBezTo>
                  <a:cubicBezTo>
                    <a:pt x="13" y="9"/>
                    <a:pt x="7" y="13"/>
                    <a:pt x="2" y="1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83">
              <a:extLst>
                <a:ext uri="{FF2B5EF4-FFF2-40B4-BE49-F238E27FC236}">
                  <a16:creationId xmlns:a16="http://schemas.microsoft.com/office/drawing/2014/main" id="{F2753259-3E11-E936-6C22-D2FC2CD71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1953"/>
              <a:ext cx="27" cy="18"/>
            </a:xfrm>
            <a:custGeom>
              <a:avLst/>
              <a:gdLst>
                <a:gd name="T0" fmla="*/ 92 w 12"/>
                <a:gd name="T1" fmla="*/ 25 h 8"/>
                <a:gd name="T2" fmla="*/ 0 w 12"/>
                <a:gd name="T3" fmla="*/ 72 h 8"/>
                <a:gd name="T4" fmla="*/ 137 w 12"/>
                <a:gd name="T5" fmla="*/ 7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8" y="2"/>
                  </a:moveTo>
                  <a:cubicBezTo>
                    <a:pt x="5" y="0"/>
                    <a:pt x="0" y="2"/>
                    <a:pt x="0" y="6"/>
                  </a:cubicBezTo>
                  <a:cubicBezTo>
                    <a:pt x="4" y="8"/>
                    <a:pt x="8" y="7"/>
                    <a:pt x="12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84">
              <a:extLst>
                <a:ext uri="{FF2B5EF4-FFF2-40B4-BE49-F238E27FC236}">
                  <a16:creationId xmlns:a16="http://schemas.microsoft.com/office/drawing/2014/main" id="{60BAAA67-D8F8-8943-BE04-88A1A4BB3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0" y="1958"/>
              <a:ext cx="11" cy="2"/>
            </a:xfrm>
            <a:custGeom>
              <a:avLst/>
              <a:gdLst>
                <a:gd name="T0" fmla="*/ 53 w 5"/>
                <a:gd name="T1" fmla="*/ 8 h 1"/>
                <a:gd name="T2" fmla="*/ 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cubicBezTo>
                    <a:pt x="4" y="1"/>
                    <a:pt x="2" y="0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85">
              <a:extLst>
                <a:ext uri="{FF2B5EF4-FFF2-40B4-BE49-F238E27FC236}">
                  <a16:creationId xmlns:a16="http://schemas.microsoft.com/office/drawing/2014/main" id="{6A544CA7-338A-29CF-179A-FAA19483D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2025"/>
              <a:ext cx="24" cy="11"/>
            </a:xfrm>
            <a:custGeom>
              <a:avLst/>
              <a:gdLst>
                <a:gd name="T0" fmla="*/ 0 w 11"/>
                <a:gd name="T1" fmla="*/ 53 h 5"/>
                <a:gd name="T2" fmla="*/ 113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3" y="3"/>
                    <a:pt x="7" y="1"/>
                    <a:pt x="11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86">
              <a:extLst>
                <a:ext uri="{FF2B5EF4-FFF2-40B4-BE49-F238E27FC236}">
                  <a16:creationId xmlns:a16="http://schemas.microsoft.com/office/drawing/2014/main" id="{63F7E2C4-B2DA-E879-DB8A-9FDB1BB0C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111"/>
              <a:ext cx="23" cy="22"/>
            </a:xfrm>
            <a:custGeom>
              <a:avLst/>
              <a:gdLst>
                <a:gd name="T0" fmla="*/ 122 w 10"/>
                <a:gd name="T1" fmla="*/ 44 h 10"/>
                <a:gd name="T2" fmla="*/ 0 w 10"/>
                <a:gd name="T3" fmla="*/ 33 h 10"/>
                <a:gd name="T4" fmla="*/ 122 w 10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cubicBezTo>
                    <a:pt x="7" y="1"/>
                    <a:pt x="3" y="0"/>
                    <a:pt x="0" y="3"/>
                  </a:cubicBezTo>
                  <a:cubicBezTo>
                    <a:pt x="1" y="7"/>
                    <a:pt x="6" y="9"/>
                    <a:pt x="10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87">
              <a:extLst>
                <a:ext uri="{FF2B5EF4-FFF2-40B4-BE49-F238E27FC236}">
                  <a16:creationId xmlns:a16="http://schemas.microsoft.com/office/drawing/2014/main" id="{A15AD64A-28AC-C1D5-D775-D505B9E53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252"/>
              <a:ext cx="18" cy="7"/>
            </a:xfrm>
            <a:custGeom>
              <a:avLst/>
              <a:gdLst>
                <a:gd name="T0" fmla="*/ 92 w 8"/>
                <a:gd name="T1" fmla="*/ 0 h 3"/>
                <a:gd name="T2" fmla="*/ 0 w 8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cubicBezTo>
                    <a:pt x="6" y="1"/>
                    <a:pt x="3" y="2"/>
                    <a:pt x="0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88">
              <a:extLst>
                <a:ext uri="{FF2B5EF4-FFF2-40B4-BE49-F238E27FC236}">
                  <a16:creationId xmlns:a16="http://schemas.microsoft.com/office/drawing/2014/main" id="{C3D0F6AC-F44E-F42D-42C9-60678A086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369"/>
              <a:ext cx="7" cy="12"/>
            </a:xfrm>
            <a:custGeom>
              <a:avLst/>
              <a:gdLst>
                <a:gd name="T0" fmla="*/ 37 w 3"/>
                <a:gd name="T1" fmla="*/ 0 h 5"/>
                <a:gd name="T2" fmla="*/ 0 w 3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2" y="2"/>
                    <a:pt x="1" y="3"/>
                    <a:pt x="0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89">
              <a:extLst>
                <a:ext uri="{FF2B5EF4-FFF2-40B4-BE49-F238E27FC236}">
                  <a16:creationId xmlns:a16="http://schemas.microsoft.com/office/drawing/2014/main" id="{05482D43-52C5-A310-27F1-F8B7075F8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2266"/>
              <a:ext cx="23" cy="22"/>
            </a:xfrm>
            <a:custGeom>
              <a:avLst/>
              <a:gdLst>
                <a:gd name="T0" fmla="*/ 0 w 10"/>
                <a:gd name="T1" fmla="*/ 73 h 10"/>
                <a:gd name="T2" fmla="*/ 110 w 10"/>
                <a:gd name="T3" fmla="*/ 0 h 10"/>
                <a:gd name="T4" fmla="*/ 85 w 10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0">
                  <a:moveTo>
                    <a:pt x="0" y="7"/>
                  </a:moveTo>
                  <a:cubicBezTo>
                    <a:pt x="3" y="4"/>
                    <a:pt x="5" y="0"/>
                    <a:pt x="9" y="0"/>
                  </a:cubicBezTo>
                  <a:cubicBezTo>
                    <a:pt x="10" y="4"/>
                    <a:pt x="8" y="7"/>
                    <a:pt x="7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90">
              <a:extLst>
                <a:ext uri="{FF2B5EF4-FFF2-40B4-BE49-F238E27FC236}">
                  <a16:creationId xmlns:a16="http://schemas.microsoft.com/office/drawing/2014/main" id="{62EF5796-9527-E7F1-A6EA-8AEDF76B2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358"/>
              <a:ext cx="9" cy="11"/>
            </a:xfrm>
            <a:custGeom>
              <a:avLst/>
              <a:gdLst>
                <a:gd name="T0" fmla="*/ 45 w 4"/>
                <a:gd name="T1" fmla="*/ 53 h 5"/>
                <a:gd name="T2" fmla="*/ 0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cubicBezTo>
                    <a:pt x="3" y="4"/>
                    <a:pt x="2" y="2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91">
              <a:extLst>
                <a:ext uri="{FF2B5EF4-FFF2-40B4-BE49-F238E27FC236}">
                  <a16:creationId xmlns:a16="http://schemas.microsoft.com/office/drawing/2014/main" id="{CC31D386-77AB-AB78-6309-1E3DBE194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282"/>
              <a:ext cx="25" cy="22"/>
            </a:xfrm>
            <a:custGeom>
              <a:avLst/>
              <a:gdLst>
                <a:gd name="T0" fmla="*/ 130 w 11"/>
                <a:gd name="T1" fmla="*/ 33 h 10"/>
                <a:gd name="T2" fmla="*/ 0 w 11"/>
                <a:gd name="T3" fmla="*/ 33 h 10"/>
                <a:gd name="T4" fmla="*/ 102 w 11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cubicBezTo>
                    <a:pt x="8" y="1"/>
                    <a:pt x="3" y="0"/>
                    <a:pt x="0" y="3"/>
                  </a:cubicBezTo>
                  <a:cubicBezTo>
                    <a:pt x="2" y="7"/>
                    <a:pt x="4" y="10"/>
                    <a:pt x="9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92">
              <a:extLst>
                <a:ext uri="{FF2B5EF4-FFF2-40B4-BE49-F238E27FC236}">
                  <a16:creationId xmlns:a16="http://schemas.microsoft.com/office/drawing/2014/main" id="{7566719E-31E7-AC94-502E-041441E34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1969"/>
              <a:ext cx="29" cy="16"/>
            </a:xfrm>
            <a:custGeom>
              <a:avLst/>
              <a:gdLst>
                <a:gd name="T0" fmla="*/ 125 w 13"/>
                <a:gd name="T1" fmla="*/ 11 h 7"/>
                <a:gd name="T2" fmla="*/ 20 w 13"/>
                <a:gd name="T3" fmla="*/ 73 h 7"/>
                <a:gd name="T4" fmla="*/ 145 w 13"/>
                <a:gd name="T5" fmla="*/ 73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7">
                  <a:moveTo>
                    <a:pt x="11" y="1"/>
                  </a:moveTo>
                  <a:cubicBezTo>
                    <a:pt x="7" y="0"/>
                    <a:pt x="0" y="0"/>
                    <a:pt x="2" y="6"/>
                  </a:cubicBezTo>
                  <a:cubicBezTo>
                    <a:pt x="6" y="7"/>
                    <a:pt x="9" y="6"/>
                    <a:pt x="13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93">
              <a:extLst>
                <a:ext uri="{FF2B5EF4-FFF2-40B4-BE49-F238E27FC236}">
                  <a16:creationId xmlns:a16="http://schemas.microsoft.com/office/drawing/2014/main" id="{950CFAA9-5D25-1A2D-7F0C-E93DD904E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1895"/>
              <a:ext cx="2" cy="15"/>
            </a:xfrm>
            <a:custGeom>
              <a:avLst/>
              <a:gdLst>
                <a:gd name="T0" fmla="*/ 0 w 1"/>
                <a:gd name="T1" fmla="*/ 0 h 7"/>
                <a:gd name="T2" fmla="*/ 8 w 1"/>
                <a:gd name="T3" fmla="*/ 69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0" y="3"/>
                    <a:pt x="0" y="5"/>
                    <a:pt x="1" y="7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94">
              <a:extLst>
                <a:ext uri="{FF2B5EF4-FFF2-40B4-BE49-F238E27FC236}">
                  <a16:creationId xmlns:a16="http://schemas.microsoft.com/office/drawing/2014/main" id="{9A5D865B-0E18-4439-F6B8-9C2401B9C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1982"/>
              <a:ext cx="7" cy="3"/>
            </a:xfrm>
            <a:custGeom>
              <a:avLst/>
              <a:gdLst>
                <a:gd name="T0" fmla="*/ 37 w 3"/>
                <a:gd name="T1" fmla="*/ 0 h 1"/>
                <a:gd name="T2" fmla="*/ 0 w 3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95">
              <a:extLst>
                <a:ext uri="{FF2B5EF4-FFF2-40B4-BE49-F238E27FC236}">
                  <a16:creationId xmlns:a16="http://schemas.microsoft.com/office/drawing/2014/main" id="{4B83FA97-9E5C-6B37-300F-2C5A6BA42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2086"/>
              <a:ext cx="22" cy="1"/>
            </a:xfrm>
            <a:custGeom>
              <a:avLst/>
              <a:gdLst>
                <a:gd name="T0" fmla="*/ 0 w 10"/>
                <a:gd name="T1" fmla="*/ 0 h 1"/>
                <a:gd name="T2" fmla="*/ 106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7" y="0"/>
                    <a:pt x="1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96">
              <a:extLst>
                <a:ext uri="{FF2B5EF4-FFF2-40B4-BE49-F238E27FC236}">
                  <a16:creationId xmlns:a16="http://schemas.microsoft.com/office/drawing/2014/main" id="{3205190F-ABB2-29D3-670F-334DCE96F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059"/>
              <a:ext cx="18" cy="7"/>
            </a:xfrm>
            <a:custGeom>
              <a:avLst/>
              <a:gdLst>
                <a:gd name="T0" fmla="*/ 0 w 8"/>
                <a:gd name="T1" fmla="*/ 0 h 3"/>
                <a:gd name="T2" fmla="*/ 92 w 8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3" y="1"/>
                    <a:pt x="5" y="2"/>
                    <a:pt x="8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97">
              <a:extLst>
                <a:ext uri="{FF2B5EF4-FFF2-40B4-BE49-F238E27FC236}">
                  <a16:creationId xmlns:a16="http://schemas.microsoft.com/office/drawing/2014/main" id="{7919CAEA-3E80-1106-BEF4-9904299FF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1787"/>
              <a:ext cx="4" cy="6"/>
            </a:xfrm>
            <a:custGeom>
              <a:avLst/>
              <a:gdLst>
                <a:gd name="T0" fmla="*/ 0 w 2"/>
                <a:gd name="T1" fmla="*/ 0 h 3"/>
                <a:gd name="T2" fmla="*/ 16 w 2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1" y="2"/>
                    <a:pt x="2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98">
              <a:extLst>
                <a:ext uri="{FF2B5EF4-FFF2-40B4-BE49-F238E27FC236}">
                  <a16:creationId xmlns:a16="http://schemas.microsoft.com/office/drawing/2014/main" id="{E46A4B06-BF1F-404E-8A34-9FC7C0F29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1814"/>
              <a:ext cx="36" cy="24"/>
            </a:xfrm>
            <a:custGeom>
              <a:avLst/>
              <a:gdLst>
                <a:gd name="T0" fmla="*/ 11 w 16"/>
                <a:gd name="T1" fmla="*/ 113 h 11"/>
                <a:gd name="T2" fmla="*/ 0 w 16"/>
                <a:gd name="T3" fmla="*/ 44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1">
                  <a:moveTo>
                    <a:pt x="1" y="11"/>
                  </a:moveTo>
                  <a:cubicBezTo>
                    <a:pt x="16" y="11"/>
                    <a:pt x="9" y="0"/>
                    <a:pt x="0" y="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99">
              <a:extLst>
                <a:ext uri="{FF2B5EF4-FFF2-40B4-BE49-F238E27FC236}">
                  <a16:creationId xmlns:a16="http://schemas.microsoft.com/office/drawing/2014/main" id="{4B5588F1-F65F-741D-F337-EA8B380AD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131"/>
              <a:ext cx="14" cy="7"/>
            </a:xfrm>
            <a:custGeom>
              <a:avLst/>
              <a:gdLst>
                <a:gd name="T0" fmla="*/ 0 w 6"/>
                <a:gd name="T1" fmla="*/ 37 h 3"/>
                <a:gd name="T2" fmla="*/ 77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3" y="3"/>
                    <a:pt x="5" y="2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100">
              <a:extLst>
                <a:ext uri="{FF2B5EF4-FFF2-40B4-BE49-F238E27FC236}">
                  <a16:creationId xmlns:a16="http://schemas.microsoft.com/office/drawing/2014/main" id="{D92B616A-E780-A055-81BA-C4D8925D3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2207"/>
              <a:ext cx="14" cy="7"/>
            </a:xfrm>
            <a:custGeom>
              <a:avLst/>
              <a:gdLst>
                <a:gd name="T0" fmla="*/ 0 w 6"/>
                <a:gd name="T1" fmla="*/ 37 h 3"/>
                <a:gd name="T2" fmla="*/ 77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4" y="2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101">
              <a:extLst>
                <a:ext uri="{FF2B5EF4-FFF2-40B4-BE49-F238E27FC236}">
                  <a16:creationId xmlns:a16="http://schemas.microsoft.com/office/drawing/2014/main" id="{7E339DCB-78CF-4971-E895-D3E357820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2032"/>
              <a:ext cx="13" cy="9"/>
            </a:xfrm>
            <a:custGeom>
              <a:avLst/>
              <a:gdLst>
                <a:gd name="T0" fmla="*/ 0 w 6"/>
                <a:gd name="T1" fmla="*/ 0 h 4"/>
                <a:gd name="T2" fmla="*/ 61 w 6"/>
                <a:gd name="T3" fmla="*/ 4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cubicBezTo>
                    <a:pt x="2" y="1"/>
                    <a:pt x="4" y="3"/>
                    <a:pt x="6" y="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102">
              <a:extLst>
                <a:ext uri="{FF2B5EF4-FFF2-40B4-BE49-F238E27FC236}">
                  <a16:creationId xmlns:a16="http://schemas.microsoft.com/office/drawing/2014/main" id="{63985076-1107-ADFA-F7C2-3B16E2577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1775"/>
              <a:ext cx="9" cy="12"/>
            </a:xfrm>
            <a:custGeom>
              <a:avLst/>
              <a:gdLst>
                <a:gd name="T0" fmla="*/ 0 w 4"/>
                <a:gd name="T1" fmla="*/ 0 h 5"/>
                <a:gd name="T2" fmla="*/ 45 w 4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cubicBezTo>
                    <a:pt x="0" y="2"/>
                    <a:pt x="2" y="4"/>
                    <a:pt x="4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103">
              <a:extLst>
                <a:ext uri="{FF2B5EF4-FFF2-40B4-BE49-F238E27FC236}">
                  <a16:creationId xmlns:a16="http://schemas.microsoft.com/office/drawing/2014/main" id="{4218DB8B-6F96-5DB7-CC31-E2167FF0A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1865"/>
              <a:ext cx="4" cy="14"/>
            </a:xfrm>
            <a:custGeom>
              <a:avLst/>
              <a:gdLst>
                <a:gd name="T0" fmla="*/ 16 w 2"/>
                <a:gd name="T1" fmla="*/ 0 h 6"/>
                <a:gd name="T2" fmla="*/ 0 w 2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2" y="0"/>
                  </a:moveTo>
                  <a:cubicBezTo>
                    <a:pt x="1" y="2"/>
                    <a:pt x="0" y="4"/>
                    <a:pt x="0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104">
              <a:extLst>
                <a:ext uri="{FF2B5EF4-FFF2-40B4-BE49-F238E27FC236}">
                  <a16:creationId xmlns:a16="http://schemas.microsoft.com/office/drawing/2014/main" id="{033B6F96-0C8F-E2B7-90D1-021A984B5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383"/>
              <a:ext cx="31" cy="34"/>
            </a:xfrm>
            <a:custGeom>
              <a:avLst/>
              <a:gdLst>
                <a:gd name="T0" fmla="*/ 0 w 14"/>
                <a:gd name="T1" fmla="*/ 73 h 15"/>
                <a:gd name="T2" fmla="*/ 35 w 14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5">
                  <a:moveTo>
                    <a:pt x="0" y="6"/>
                  </a:moveTo>
                  <a:cubicBezTo>
                    <a:pt x="2" y="15"/>
                    <a:pt x="14" y="7"/>
                    <a:pt x="3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105">
              <a:extLst>
                <a:ext uri="{FF2B5EF4-FFF2-40B4-BE49-F238E27FC236}">
                  <a16:creationId xmlns:a16="http://schemas.microsoft.com/office/drawing/2014/main" id="{4A3FCAA6-75FE-19A0-D8FC-3B2CB1D64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302"/>
              <a:ext cx="5" cy="20"/>
            </a:xfrm>
            <a:custGeom>
              <a:avLst/>
              <a:gdLst>
                <a:gd name="T0" fmla="*/ 33 w 2"/>
                <a:gd name="T1" fmla="*/ 0 h 9"/>
                <a:gd name="T2" fmla="*/ 0 w 2"/>
                <a:gd name="T3" fmla="*/ 98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2" y="0"/>
                  </a:moveTo>
                  <a:cubicBezTo>
                    <a:pt x="1" y="3"/>
                    <a:pt x="0" y="6"/>
                    <a:pt x="0" y="9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Freeform 106">
              <a:extLst>
                <a:ext uri="{FF2B5EF4-FFF2-40B4-BE49-F238E27FC236}">
                  <a16:creationId xmlns:a16="http://schemas.microsoft.com/office/drawing/2014/main" id="{2754CDFE-BFB6-2E44-6A73-4F1814013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2502"/>
              <a:ext cx="27" cy="29"/>
            </a:xfrm>
            <a:custGeom>
              <a:avLst/>
              <a:gdLst>
                <a:gd name="T0" fmla="*/ 25 w 12"/>
                <a:gd name="T1" fmla="*/ 145 h 13"/>
                <a:gd name="T2" fmla="*/ 0 w 12"/>
                <a:gd name="T3" fmla="*/ 56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3">
                  <a:moveTo>
                    <a:pt x="2" y="13"/>
                  </a:moveTo>
                  <a:cubicBezTo>
                    <a:pt x="12" y="12"/>
                    <a:pt x="12" y="0"/>
                    <a:pt x="0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Freeform 107">
              <a:extLst>
                <a:ext uri="{FF2B5EF4-FFF2-40B4-BE49-F238E27FC236}">
                  <a16:creationId xmlns:a16="http://schemas.microsoft.com/office/drawing/2014/main" id="{DA096B85-4966-9EE9-CA6A-2CFAF6B07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" y="2594"/>
              <a:ext cx="43" cy="39"/>
            </a:xfrm>
            <a:custGeom>
              <a:avLst/>
              <a:gdLst>
                <a:gd name="T0" fmla="*/ 163 w 19"/>
                <a:gd name="T1" fmla="*/ 0 h 17"/>
                <a:gd name="T2" fmla="*/ 220 w 19"/>
                <a:gd name="T3" fmla="*/ 25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7">
                  <a:moveTo>
                    <a:pt x="14" y="0"/>
                  </a:moveTo>
                  <a:cubicBezTo>
                    <a:pt x="0" y="2"/>
                    <a:pt x="14" y="17"/>
                    <a:pt x="19" y="2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108">
              <a:extLst>
                <a:ext uri="{FF2B5EF4-FFF2-40B4-BE49-F238E27FC236}">
                  <a16:creationId xmlns:a16="http://schemas.microsoft.com/office/drawing/2014/main" id="{E1DE194F-AFCE-BDD3-130F-A9E598D63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554"/>
              <a:ext cx="18" cy="4"/>
            </a:xfrm>
            <a:custGeom>
              <a:avLst/>
              <a:gdLst>
                <a:gd name="T0" fmla="*/ 0 w 8"/>
                <a:gd name="T1" fmla="*/ 16 h 2"/>
                <a:gd name="T2" fmla="*/ 92 w 8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5" y="0"/>
                    <a:pt x="8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109">
              <a:extLst>
                <a:ext uri="{FF2B5EF4-FFF2-40B4-BE49-F238E27FC236}">
                  <a16:creationId xmlns:a16="http://schemas.microsoft.com/office/drawing/2014/main" id="{C842A168-5EE0-EF2C-2915-97B140533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2540"/>
              <a:ext cx="7" cy="32"/>
            </a:xfrm>
            <a:custGeom>
              <a:avLst/>
              <a:gdLst>
                <a:gd name="T0" fmla="*/ 37 w 3"/>
                <a:gd name="T1" fmla="*/ 0 h 14"/>
                <a:gd name="T2" fmla="*/ 12 w 3"/>
                <a:gd name="T3" fmla="*/ 167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0" y="10"/>
                    <a:pt x="1" y="14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110">
              <a:extLst>
                <a:ext uri="{FF2B5EF4-FFF2-40B4-BE49-F238E27FC236}">
                  <a16:creationId xmlns:a16="http://schemas.microsoft.com/office/drawing/2014/main" id="{C5292DCB-F960-061E-D81D-D6841C90A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423"/>
              <a:ext cx="36" cy="34"/>
            </a:xfrm>
            <a:custGeom>
              <a:avLst/>
              <a:gdLst>
                <a:gd name="T0" fmla="*/ 56 w 16"/>
                <a:gd name="T1" fmla="*/ 175 h 15"/>
                <a:gd name="T2" fmla="*/ 0 w 16"/>
                <a:gd name="T3" fmla="*/ 15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5">
                  <a:moveTo>
                    <a:pt x="5" y="15"/>
                  </a:moveTo>
                  <a:cubicBezTo>
                    <a:pt x="16" y="10"/>
                    <a:pt x="6" y="0"/>
                    <a:pt x="0" y="1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111">
              <a:extLst>
                <a:ext uri="{FF2B5EF4-FFF2-40B4-BE49-F238E27FC236}">
                  <a16:creationId xmlns:a16="http://schemas.microsoft.com/office/drawing/2014/main" id="{B63710D6-8FDB-7690-CD73-563D89159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585"/>
              <a:ext cx="16" cy="12"/>
            </a:xfrm>
            <a:custGeom>
              <a:avLst/>
              <a:gdLst>
                <a:gd name="T0" fmla="*/ 0 w 7"/>
                <a:gd name="T1" fmla="*/ 0 h 5"/>
                <a:gd name="T2" fmla="*/ 85 w 7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cubicBezTo>
                    <a:pt x="2" y="2"/>
                    <a:pt x="5" y="4"/>
                    <a:pt x="7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112">
              <a:extLst>
                <a:ext uri="{FF2B5EF4-FFF2-40B4-BE49-F238E27FC236}">
                  <a16:creationId xmlns:a16="http://schemas.microsoft.com/office/drawing/2014/main" id="{C6B02D47-A937-2E57-F345-728E9557F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" y="2662"/>
              <a:ext cx="31" cy="25"/>
            </a:xfrm>
            <a:custGeom>
              <a:avLst/>
              <a:gdLst>
                <a:gd name="T0" fmla="*/ 97 w 14"/>
                <a:gd name="T1" fmla="*/ 0 h 11"/>
                <a:gd name="T2" fmla="*/ 0 w 14"/>
                <a:gd name="T3" fmla="*/ 93 h 11"/>
                <a:gd name="T4" fmla="*/ 153 w 14"/>
                <a:gd name="T5" fmla="*/ 5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9" y="0"/>
                  </a:moveTo>
                  <a:cubicBezTo>
                    <a:pt x="5" y="1"/>
                    <a:pt x="1" y="4"/>
                    <a:pt x="0" y="8"/>
                  </a:cubicBezTo>
                  <a:cubicBezTo>
                    <a:pt x="3" y="11"/>
                    <a:pt x="10" y="8"/>
                    <a:pt x="14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Freeform 113">
              <a:extLst>
                <a:ext uri="{FF2B5EF4-FFF2-40B4-BE49-F238E27FC236}">
                  <a16:creationId xmlns:a16="http://schemas.microsoft.com/office/drawing/2014/main" id="{08C3DC85-4D23-9987-DFDF-A9E8030CA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2646"/>
              <a:ext cx="23" cy="7"/>
            </a:xfrm>
            <a:custGeom>
              <a:avLst/>
              <a:gdLst>
                <a:gd name="T0" fmla="*/ 0 w 10"/>
                <a:gd name="T1" fmla="*/ 0 h 3"/>
                <a:gd name="T2" fmla="*/ 122 w 10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3" y="1"/>
                    <a:pt x="7" y="3"/>
                    <a:pt x="10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Freeform 114">
              <a:extLst>
                <a:ext uri="{FF2B5EF4-FFF2-40B4-BE49-F238E27FC236}">
                  <a16:creationId xmlns:a16="http://schemas.microsoft.com/office/drawing/2014/main" id="{C54E34BB-AA56-B910-323D-A0F46DC4D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2783"/>
              <a:ext cx="14" cy="5"/>
            </a:xfrm>
            <a:custGeom>
              <a:avLst/>
              <a:gdLst>
                <a:gd name="T0" fmla="*/ 0 w 6"/>
                <a:gd name="T1" fmla="*/ 33 h 2"/>
                <a:gd name="T2" fmla="*/ 77 w 6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cubicBezTo>
                    <a:pt x="1" y="2"/>
                    <a:pt x="4" y="0"/>
                    <a:pt x="6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Freeform 115">
              <a:extLst>
                <a:ext uri="{FF2B5EF4-FFF2-40B4-BE49-F238E27FC236}">
                  <a16:creationId xmlns:a16="http://schemas.microsoft.com/office/drawing/2014/main" id="{B978A07C-FF99-53ED-B0C9-1CEF0DD8E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2779"/>
              <a:ext cx="23" cy="2"/>
            </a:xfrm>
            <a:custGeom>
              <a:avLst/>
              <a:gdLst>
                <a:gd name="T0" fmla="*/ 0 w 10"/>
                <a:gd name="T1" fmla="*/ 0 h 1"/>
                <a:gd name="T2" fmla="*/ 122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0"/>
                    <a:pt x="1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Freeform 116">
              <a:extLst>
                <a:ext uri="{FF2B5EF4-FFF2-40B4-BE49-F238E27FC236}">
                  <a16:creationId xmlns:a16="http://schemas.microsoft.com/office/drawing/2014/main" id="{D9995D0D-F379-2674-0EAF-3599AFF6E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" y="2729"/>
              <a:ext cx="7" cy="14"/>
            </a:xfrm>
            <a:custGeom>
              <a:avLst/>
              <a:gdLst>
                <a:gd name="T0" fmla="*/ 12 w 3"/>
                <a:gd name="T1" fmla="*/ 0 h 6"/>
                <a:gd name="T2" fmla="*/ 37 w 3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0" y="2"/>
                    <a:pt x="1" y="4"/>
                    <a:pt x="3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Freeform 117">
              <a:extLst>
                <a:ext uri="{FF2B5EF4-FFF2-40B4-BE49-F238E27FC236}">
                  <a16:creationId xmlns:a16="http://schemas.microsoft.com/office/drawing/2014/main" id="{A3EB7DCA-9FA4-7AF3-CE47-4460F5E83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489"/>
              <a:ext cx="34" cy="47"/>
            </a:xfrm>
            <a:custGeom>
              <a:avLst/>
              <a:gdLst>
                <a:gd name="T0" fmla="*/ 150 w 15"/>
                <a:gd name="T1" fmla="*/ 56 h 21"/>
                <a:gd name="T2" fmla="*/ 175 w 15"/>
                <a:gd name="T3" fmla="*/ 12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1">
                  <a:moveTo>
                    <a:pt x="13" y="5"/>
                  </a:moveTo>
                  <a:cubicBezTo>
                    <a:pt x="2" y="0"/>
                    <a:pt x="0" y="21"/>
                    <a:pt x="15" y="1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Freeform 118">
              <a:extLst>
                <a:ext uri="{FF2B5EF4-FFF2-40B4-BE49-F238E27FC236}">
                  <a16:creationId xmlns:a16="http://schemas.microsoft.com/office/drawing/2014/main" id="{8FDEEED2-70A7-9B01-CCB3-93DB08E60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2538"/>
              <a:ext cx="27" cy="7"/>
            </a:xfrm>
            <a:custGeom>
              <a:avLst/>
              <a:gdLst>
                <a:gd name="T0" fmla="*/ 0 w 12"/>
                <a:gd name="T1" fmla="*/ 0 h 3"/>
                <a:gd name="T2" fmla="*/ 137 w 12"/>
                <a:gd name="T3" fmla="*/ 37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0"/>
                  </a:moveTo>
                  <a:cubicBezTo>
                    <a:pt x="4" y="2"/>
                    <a:pt x="8" y="2"/>
                    <a:pt x="12" y="3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Freeform 119">
              <a:extLst>
                <a:ext uri="{FF2B5EF4-FFF2-40B4-BE49-F238E27FC236}">
                  <a16:creationId xmlns:a16="http://schemas.microsoft.com/office/drawing/2014/main" id="{57EAEEEE-B71B-86D1-4D5A-DE797D372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588"/>
              <a:ext cx="30" cy="18"/>
            </a:xfrm>
            <a:custGeom>
              <a:avLst/>
              <a:gdLst>
                <a:gd name="T0" fmla="*/ 134 w 13"/>
                <a:gd name="T1" fmla="*/ 11 h 8"/>
                <a:gd name="T2" fmla="*/ 0 w 13"/>
                <a:gd name="T3" fmla="*/ 56 h 8"/>
                <a:gd name="T4" fmla="*/ 159 w 13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8">
                  <a:moveTo>
                    <a:pt x="11" y="1"/>
                  </a:moveTo>
                  <a:cubicBezTo>
                    <a:pt x="7" y="0"/>
                    <a:pt x="2" y="0"/>
                    <a:pt x="0" y="5"/>
                  </a:cubicBezTo>
                  <a:cubicBezTo>
                    <a:pt x="2" y="8"/>
                    <a:pt x="9" y="8"/>
                    <a:pt x="13" y="8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Freeform 120">
              <a:extLst>
                <a:ext uri="{FF2B5EF4-FFF2-40B4-BE49-F238E27FC236}">
                  <a16:creationId xmlns:a16="http://schemas.microsoft.com/office/drawing/2014/main" id="{2D66D114-677F-D1CB-21B9-5551D7642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2664"/>
              <a:ext cx="16" cy="18"/>
            </a:xfrm>
            <a:custGeom>
              <a:avLst/>
              <a:gdLst>
                <a:gd name="T0" fmla="*/ 85 w 7"/>
                <a:gd name="T1" fmla="*/ 92 h 8"/>
                <a:gd name="T2" fmla="*/ 0 w 7"/>
                <a:gd name="T3" fmla="*/ 11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8">
                  <a:moveTo>
                    <a:pt x="7" y="8"/>
                  </a:moveTo>
                  <a:cubicBezTo>
                    <a:pt x="7" y="4"/>
                    <a:pt x="5" y="0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Freeform 121">
              <a:extLst>
                <a:ext uri="{FF2B5EF4-FFF2-40B4-BE49-F238E27FC236}">
                  <a16:creationId xmlns:a16="http://schemas.microsoft.com/office/drawing/2014/main" id="{7E42BA9A-55C2-7C3F-DECB-17B136FCE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2666"/>
              <a:ext cx="42" cy="32"/>
            </a:xfrm>
            <a:custGeom>
              <a:avLst/>
              <a:gdLst>
                <a:gd name="T0" fmla="*/ 0 w 19"/>
                <a:gd name="T1" fmla="*/ 48 h 14"/>
                <a:gd name="T2" fmla="*/ 20 w 19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4">
                  <a:moveTo>
                    <a:pt x="0" y="4"/>
                  </a:moveTo>
                  <a:cubicBezTo>
                    <a:pt x="7" y="14"/>
                    <a:pt x="19" y="0"/>
                    <a:pt x="2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Freeform 122">
              <a:extLst>
                <a:ext uri="{FF2B5EF4-FFF2-40B4-BE49-F238E27FC236}">
                  <a16:creationId xmlns:a16="http://schemas.microsoft.com/office/drawing/2014/main" id="{06364B06-6E97-E083-5969-6C9234FEBA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765"/>
              <a:ext cx="6" cy="14"/>
            </a:xfrm>
            <a:custGeom>
              <a:avLst/>
              <a:gdLst>
                <a:gd name="T0" fmla="*/ 24 w 3"/>
                <a:gd name="T1" fmla="*/ 77 h 6"/>
                <a:gd name="T2" fmla="*/ 0 w 3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3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Freeform 123">
              <a:extLst>
                <a:ext uri="{FF2B5EF4-FFF2-40B4-BE49-F238E27FC236}">
                  <a16:creationId xmlns:a16="http://schemas.microsoft.com/office/drawing/2014/main" id="{445A64B9-79F0-6925-E989-A33F4525C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2" y="2507"/>
              <a:ext cx="13" cy="11"/>
            </a:xfrm>
            <a:custGeom>
              <a:avLst/>
              <a:gdLst>
                <a:gd name="T0" fmla="*/ 0 w 6"/>
                <a:gd name="T1" fmla="*/ 0 h 5"/>
                <a:gd name="T2" fmla="*/ 61 w 6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2" y="2"/>
                    <a:pt x="4" y="4"/>
                    <a:pt x="6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124">
              <a:extLst>
                <a:ext uri="{FF2B5EF4-FFF2-40B4-BE49-F238E27FC236}">
                  <a16:creationId xmlns:a16="http://schemas.microsoft.com/office/drawing/2014/main" id="{B9064CAC-E65A-007D-0529-15118BC60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2464"/>
              <a:ext cx="18" cy="1"/>
            </a:xfrm>
            <a:custGeom>
              <a:avLst/>
              <a:gdLst>
                <a:gd name="T0" fmla="*/ 92 w 8"/>
                <a:gd name="T1" fmla="*/ 0 h 1"/>
                <a:gd name="T2" fmla="*/ 0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cubicBezTo>
                    <a:pt x="5" y="0"/>
                    <a:pt x="3" y="0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Freeform 125">
              <a:extLst>
                <a:ext uri="{FF2B5EF4-FFF2-40B4-BE49-F238E27FC236}">
                  <a16:creationId xmlns:a16="http://schemas.microsoft.com/office/drawing/2014/main" id="{E783DAC3-CF86-7F94-2059-4AEE374E5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2315"/>
              <a:ext cx="25" cy="1"/>
            </a:xfrm>
            <a:custGeom>
              <a:avLst/>
              <a:gdLst>
                <a:gd name="T0" fmla="*/ 0 w 11"/>
                <a:gd name="T1" fmla="*/ 0 h 1"/>
                <a:gd name="T2" fmla="*/ 130 w 1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4" y="0"/>
                    <a:pt x="7" y="0"/>
                    <a:pt x="11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Freeform 126">
              <a:extLst>
                <a:ext uri="{FF2B5EF4-FFF2-40B4-BE49-F238E27FC236}">
                  <a16:creationId xmlns:a16="http://schemas.microsoft.com/office/drawing/2014/main" id="{34C6FB04-BA3E-3F85-D6F4-5C1ECF7CA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016"/>
              <a:ext cx="18" cy="11"/>
            </a:xfrm>
            <a:custGeom>
              <a:avLst/>
              <a:gdLst>
                <a:gd name="T0" fmla="*/ 0 w 8"/>
                <a:gd name="T1" fmla="*/ 0 h 5"/>
                <a:gd name="T2" fmla="*/ 92 w 8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2" y="3"/>
                    <a:pt x="5" y="5"/>
                    <a:pt x="8" y="5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Freeform 127">
              <a:extLst>
                <a:ext uri="{FF2B5EF4-FFF2-40B4-BE49-F238E27FC236}">
                  <a16:creationId xmlns:a16="http://schemas.microsoft.com/office/drawing/2014/main" id="{51EA9AA7-E2E0-D848-998A-7E99E308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167"/>
              <a:ext cx="18" cy="22"/>
            </a:xfrm>
            <a:custGeom>
              <a:avLst/>
              <a:gdLst>
                <a:gd name="T0" fmla="*/ 11 w 8"/>
                <a:gd name="T1" fmla="*/ 0 h 10"/>
                <a:gd name="T2" fmla="*/ 92 w 8"/>
                <a:gd name="T3" fmla="*/ 106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1" y="0"/>
                  </a:moveTo>
                  <a:cubicBezTo>
                    <a:pt x="0" y="5"/>
                    <a:pt x="3" y="10"/>
                    <a:pt x="8" y="1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Freeform 128">
              <a:extLst>
                <a:ext uri="{FF2B5EF4-FFF2-40B4-BE49-F238E27FC236}">
                  <a16:creationId xmlns:a16="http://schemas.microsoft.com/office/drawing/2014/main" id="{851CACE4-0A56-D3C2-4DCA-D2BD72E13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187"/>
              <a:ext cx="22" cy="61"/>
            </a:xfrm>
            <a:custGeom>
              <a:avLst/>
              <a:gdLst>
                <a:gd name="T0" fmla="*/ 106 w 10"/>
                <a:gd name="T1" fmla="*/ 0 h 27"/>
                <a:gd name="T2" fmla="*/ 33 w 10"/>
                <a:gd name="T3" fmla="*/ 31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7">
                  <a:moveTo>
                    <a:pt x="10" y="0"/>
                  </a:moveTo>
                  <a:cubicBezTo>
                    <a:pt x="6" y="9"/>
                    <a:pt x="0" y="17"/>
                    <a:pt x="3" y="2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Freeform 129">
              <a:extLst>
                <a:ext uri="{FF2B5EF4-FFF2-40B4-BE49-F238E27FC236}">
                  <a16:creationId xmlns:a16="http://schemas.microsoft.com/office/drawing/2014/main" id="{D3AA4EA6-D6F8-5BDB-9AE9-BC2CA7837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2392"/>
              <a:ext cx="47" cy="56"/>
            </a:xfrm>
            <a:custGeom>
              <a:avLst/>
              <a:gdLst>
                <a:gd name="T0" fmla="*/ 226 w 21"/>
                <a:gd name="T1" fmla="*/ 0 h 25"/>
                <a:gd name="T2" fmla="*/ 9 w 21"/>
                <a:gd name="T3" fmla="*/ 280 h 25"/>
                <a:gd name="T4" fmla="*/ 235 w 21"/>
                <a:gd name="T5" fmla="*/ 2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5">
                  <a:moveTo>
                    <a:pt x="20" y="0"/>
                  </a:moveTo>
                  <a:cubicBezTo>
                    <a:pt x="9" y="5"/>
                    <a:pt x="0" y="12"/>
                    <a:pt x="1" y="25"/>
                  </a:cubicBezTo>
                  <a:cubicBezTo>
                    <a:pt x="3" y="16"/>
                    <a:pt x="13" y="6"/>
                    <a:pt x="2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Freeform 130">
              <a:extLst>
                <a:ext uri="{FF2B5EF4-FFF2-40B4-BE49-F238E27FC236}">
                  <a16:creationId xmlns:a16="http://schemas.microsoft.com/office/drawing/2014/main" id="{889FF852-2884-4FE0-FE72-F1557E846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405"/>
              <a:ext cx="32" cy="50"/>
            </a:xfrm>
            <a:custGeom>
              <a:avLst/>
              <a:gdLst>
                <a:gd name="T0" fmla="*/ 57 w 14"/>
                <a:gd name="T1" fmla="*/ 11 h 22"/>
                <a:gd name="T2" fmla="*/ 167 w 14"/>
                <a:gd name="T3" fmla="*/ 259 h 22"/>
                <a:gd name="T4" fmla="*/ 85 w 14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2">
                  <a:moveTo>
                    <a:pt x="5" y="1"/>
                  </a:moveTo>
                  <a:cubicBezTo>
                    <a:pt x="0" y="12"/>
                    <a:pt x="6" y="16"/>
                    <a:pt x="14" y="22"/>
                  </a:cubicBezTo>
                  <a:cubicBezTo>
                    <a:pt x="13" y="15"/>
                    <a:pt x="4" y="10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Freeform 131">
              <a:extLst>
                <a:ext uri="{FF2B5EF4-FFF2-40B4-BE49-F238E27FC236}">
                  <a16:creationId xmlns:a16="http://schemas.microsoft.com/office/drawing/2014/main" id="{2D43AB60-7960-017A-57EB-10AE14988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1978"/>
              <a:ext cx="40" cy="49"/>
            </a:xfrm>
            <a:custGeom>
              <a:avLst/>
              <a:gdLst>
                <a:gd name="T0" fmla="*/ 187 w 18"/>
                <a:gd name="T1" fmla="*/ 0 h 22"/>
                <a:gd name="T2" fmla="*/ 133 w 18"/>
                <a:gd name="T3" fmla="*/ 243 h 22"/>
                <a:gd name="T4" fmla="*/ 198 w 18"/>
                <a:gd name="T5" fmla="*/ 2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22">
                  <a:moveTo>
                    <a:pt x="17" y="0"/>
                  </a:moveTo>
                  <a:cubicBezTo>
                    <a:pt x="11" y="4"/>
                    <a:pt x="0" y="19"/>
                    <a:pt x="12" y="22"/>
                  </a:cubicBezTo>
                  <a:cubicBezTo>
                    <a:pt x="8" y="16"/>
                    <a:pt x="14" y="6"/>
                    <a:pt x="18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Freeform 132">
              <a:extLst>
                <a:ext uri="{FF2B5EF4-FFF2-40B4-BE49-F238E27FC236}">
                  <a16:creationId xmlns:a16="http://schemas.microsoft.com/office/drawing/2014/main" id="{7CAD52C4-0168-3E95-2B6A-D99E1FC1C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6" y="2034"/>
              <a:ext cx="25" cy="14"/>
            </a:xfrm>
            <a:custGeom>
              <a:avLst/>
              <a:gdLst>
                <a:gd name="T0" fmla="*/ 0 w 11"/>
                <a:gd name="T1" fmla="*/ 77 h 6"/>
                <a:gd name="T2" fmla="*/ 130 w 11"/>
                <a:gd name="T3" fmla="*/ 28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cubicBezTo>
                    <a:pt x="4" y="0"/>
                    <a:pt x="5" y="1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Freeform 133">
              <a:extLst>
                <a:ext uri="{FF2B5EF4-FFF2-40B4-BE49-F238E27FC236}">
                  <a16:creationId xmlns:a16="http://schemas.microsoft.com/office/drawing/2014/main" id="{EA597E28-F8C5-D942-46E3-A2FD73264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2279"/>
              <a:ext cx="33" cy="75"/>
            </a:xfrm>
            <a:custGeom>
              <a:avLst/>
              <a:gdLst>
                <a:gd name="T0" fmla="*/ 88 w 15"/>
                <a:gd name="T1" fmla="*/ 25 h 33"/>
                <a:gd name="T2" fmla="*/ 161 w 15"/>
                <a:gd name="T3" fmla="*/ 386 h 33"/>
                <a:gd name="T4" fmla="*/ 97 w 1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33">
                  <a:moveTo>
                    <a:pt x="8" y="2"/>
                  </a:moveTo>
                  <a:cubicBezTo>
                    <a:pt x="0" y="11"/>
                    <a:pt x="7" y="28"/>
                    <a:pt x="15" y="33"/>
                  </a:cubicBezTo>
                  <a:cubicBezTo>
                    <a:pt x="9" y="27"/>
                    <a:pt x="7" y="8"/>
                    <a:pt x="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Freeform 134">
              <a:extLst>
                <a:ext uri="{FF2B5EF4-FFF2-40B4-BE49-F238E27FC236}">
                  <a16:creationId xmlns:a16="http://schemas.microsoft.com/office/drawing/2014/main" id="{D8C1492C-77B0-B943-DBC5-233A3E950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2558"/>
              <a:ext cx="18" cy="57"/>
            </a:xfrm>
            <a:custGeom>
              <a:avLst/>
              <a:gdLst>
                <a:gd name="T0" fmla="*/ 81 w 8"/>
                <a:gd name="T1" fmla="*/ 0 h 25"/>
                <a:gd name="T2" fmla="*/ 56 w 8"/>
                <a:gd name="T3" fmla="*/ 296 h 25"/>
                <a:gd name="T4" fmla="*/ 92 w 8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25">
                  <a:moveTo>
                    <a:pt x="7" y="0"/>
                  </a:moveTo>
                  <a:cubicBezTo>
                    <a:pt x="0" y="7"/>
                    <a:pt x="1" y="16"/>
                    <a:pt x="5" y="25"/>
                  </a:cubicBezTo>
                  <a:cubicBezTo>
                    <a:pt x="5" y="16"/>
                    <a:pt x="5" y="8"/>
                    <a:pt x="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0" name="Freeform 135">
              <a:extLst>
                <a:ext uri="{FF2B5EF4-FFF2-40B4-BE49-F238E27FC236}">
                  <a16:creationId xmlns:a16="http://schemas.microsoft.com/office/drawing/2014/main" id="{7027F06A-B5E1-BD28-34A4-7C48EE952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2626"/>
              <a:ext cx="59" cy="61"/>
            </a:xfrm>
            <a:custGeom>
              <a:avLst/>
              <a:gdLst>
                <a:gd name="T0" fmla="*/ 0 w 26"/>
                <a:gd name="T1" fmla="*/ 312 h 27"/>
                <a:gd name="T2" fmla="*/ 304 w 26"/>
                <a:gd name="T3" fmla="*/ 11 h 27"/>
                <a:gd name="T4" fmla="*/ 82 w 26"/>
                <a:gd name="T5" fmla="*/ 219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27">
                  <a:moveTo>
                    <a:pt x="0" y="27"/>
                  </a:moveTo>
                  <a:cubicBezTo>
                    <a:pt x="2" y="16"/>
                    <a:pt x="13" y="0"/>
                    <a:pt x="26" y="1"/>
                  </a:cubicBezTo>
                  <a:cubicBezTo>
                    <a:pt x="21" y="2"/>
                    <a:pt x="7" y="14"/>
                    <a:pt x="7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1" name="Freeform 136">
              <a:extLst>
                <a:ext uri="{FF2B5EF4-FFF2-40B4-BE49-F238E27FC236}">
                  <a16:creationId xmlns:a16="http://schemas.microsoft.com/office/drawing/2014/main" id="{ACFEE5C6-97C5-E61A-5FCB-22DBE6F3D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7" y="2023"/>
              <a:ext cx="25" cy="63"/>
            </a:xfrm>
            <a:custGeom>
              <a:avLst/>
              <a:gdLst>
                <a:gd name="T0" fmla="*/ 118 w 11"/>
                <a:gd name="T1" fmla="*/ 11 h 28"/>
                <a:gd name="T2" fmla="*/ 118 w 11"/>
                <a:gd name="T3" fmla="*/ 0 h 28"/>
                <a:gd name="T4" fmla="*/ 57 w 11"/>
                <a:gd name="T5" fmla="*/ 320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8">
                  <a:moveTo>
                    <a:pt x="10" y="1"/>
                  </a:moveTo>
                  <a:cubicBezTo>
                    <a:pt x="11" y="0"/>
                    <a:pt x="11" y="0"/>
                    <a:pt x="10" y="0"/>
                  </a:cubicBezTo>
                  <a:cubicBezTo>
                    <a:pt x="6" y="9"/>
                    <a:pt x="0" y="19"/>
                    <a:pt x="5" y="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2" name="Freeform 137">
              <a:extLst>
                <a:ext uri="{FF2B5EF4-FFF2-40B4-BE49-F238E27FC236}">
                  <a16:creationId xmlns:a16="http://schemas.microsoft.com/office/drawing/2014/main" id="{0020D908-39E9-4B1A-5BDF-AD889C000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196"/>
              <a:ext cx="22" cy="9"/>
            </a:xfrm>
            <a:custGeom>
              <a:avLst/>
              <a:gdLst>
                <a:gd name="T0" fmla="*/ 0 w 10"/>
                <a:gd name="T1" fmla="*/ 45 h 4"/>
                <a:gd name="T2" fmla="*/ 106 w 10"/>
                <a:gd name="T3" fmla="*/ 1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3" y="1"/>
                    <a:pt x="6" y="0"/>
                    <a:pt x="1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Freeform 138">
              <a:extLst>
                <a:ext uri="{FF2B5EF4-FFF2-40B4-BE49-F238E27FC236}">
                  <a16:creationId xmlns:a16="http://schemas.microsoft.com/office/drawing/2014/main" id="{F7725032-8284-D075-50D8-B3F5CAE4B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2363"/>
              <a:ext cx="6" cy="29"/>
            </a:xfrm>
            <a:custGeom>
              <a:avLst/>
              <a:gdLst>
                <a:gd name="T0" fmla="*/ 24 w 3"/>
                <a:gd name="T1" fmla="*/ 145 h 13"/>
                <a:gd name="T2" fmla="*/ 0 w 3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3">
                  <a:moveTo>
                    <a:pt x="3" y="13"/>
                  </a:moveTo>
                  <a:cubicBezTo>
                    <a:pt x="0" y="9"/>
                    <a:pt x="1" y="5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Freeform 139">
              <a:extLst>
                <a:ext uri="{FF2B5EF4-FFF2-40B4-BE49-F238E27FC236}">
                  <a16:creationId xmlns:a16="http://schemas.microsoft.com/office/drawing/2014/main" id="{C06883F5-223A-E257-A082-1148A055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" y="2507"/>
              <a:ext cx="20" cy="2"/>
            </a:xfrm>
            <a:custGeom>
              <a:avLst/>
              <a:gdLst>
                <a:gd name="T0" fmla="*/ 98 w 9"/>
                <a:gd name="T1" fmla="*/ 8 h 1"/>
                <a:gd name="T2" fmla="*/ 0 w 9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9" y="1"/>
                  </a:moveTo>
                  <a:cubicBezTo>
                    <a:pt x="6" y="1"/>
                    <a:pt x="3" y="0"/>
                    <a:pt x="0" y="1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5" name="Freeform 140">
              <a:extLst>
                <a:ext uri="{FF2B5EF4-FFF2-40B4-BE49-F238E27FC236}">
                  <a16:creationId xmlns:a16="http://schemas.microsoft.com/office/drawing/2014/main" id="{839F1DF6-36EA-AA5D-4EAB-915BCC4AC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356"/>
              <a:ext cx="11" cy="13"/>
            </a:xfrm>
            <a:custGeom>
              <a:avLst/>
              <a:gdLst>
                <a:gd name="T0" fmla="*/ 53 w 5"/>
                <a:gd name="T1" fmla="*/ 0 h 6"/>
                <a:gd name="T2" fmla="*/ 0 w 5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cubicBezTo>
                    <a:pt x="2" y="0"/>
                    <a:pt x="0" y="3"/>
                    <a:pt x="0" y="6"/>
                  </a:cubicBezTo>
                </a:path>
              </a:pathLst>
            </a:custGeom>
            <a:noFill/>
            <a:ln w="14288" cap="flat">
              <a:solidFill>
                <a:srgbClr val="FDCF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6" name="Group 113">
            <a:extLst>
              <a:ext uri="{FF2B5EF4-FFF2-40B4-BE49-F238E27FC236}">
                <a16:creationId xmlns:a16="http://schemas.microsoft.com/office/drawing/2014/main" id="{514A09C1-AE65-F802-AF20-BD2AD7A90573}"/>
              </a:ext>
            </a:extLst>
          </p:cNvPr>
          <p:cNvGrpSpPr>
            <a:grpSpLocks/>
          </p:cNvGrpSpPr>
          <p:nvPr/>
        </p:nvGrpSpPr>
        <p:grpSpPr bwMode="auto">
          <a:xfrm>
            <a:off x="1307938" y="3954683"/>
            <a:ext cx="261213" cy="435955"/>
            <a:chOff x="1146" y="1529"/>
            <a:chExt cx="898" cy="1499"/>
          </a:xfrm>
        </p:grpSpPr>
        <p:sp>
          <p:nvSpPr>
            <p:cNvPr id="1197" name="Freeform 114">
              <a:extLst>
                <a:ext uri="{FF2B5EF4-FFF2-40B4-BE49-F238E27FC236}">
                  <a16:creationId xmlns:a16="http://schemas.microsoft.com/office/drawing/2014/main" id="{87F7EB73-0E2A-5AF7-2BE1-0D6AA0F01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solidFill>
              <a:srgbClr val="802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" name="Freeform 115">
              <a:extLst>
                <a:ext uri="{FF2B5EF4-FFF2-40B4-BE49-F238E27FC236}">
                  <a16:creationId xmlns:a16="http://schemas.microsoft.com/office/drawing/2014/main" id="{BBA08DDE-1DC5-662C-3CC6-EAB7592BA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138 w 124"/>
                <a:gd name="T1" fmla="*/ 926 h 390"/>
                <a:gd name="T2" fmla="*/ 7 w 124"/>
                <a:gd name="T3" fmla="*/ 487 h 390"/>
                <a:gd name="T4" fmla="*/ 150 w 124"/>
                <a:gd name="T5" fmla="*/ 0 h 390"/>
                <a:gd name="T6" fmla="*/ 154 w 124"/>
                <a:gd name="T7" fmla="*/ 7 h 390"/>
                <a:gd name="T8" fmla="*/ 689 w 124"/>
                <a:gd name="T9" fmla="*/ 1092 h 390"/>
                <a:gd name="T10" fmla="*/ 689 w 124"/>
                <a:gd name="T11" fmla="*/ 2216 h 390"/>
                <a:gd name="T12" fmla="*/ 487 w 124"/>
                <a:gd name="T13" fmla="*/ 2216 h 390"/>
                <a:gd name="T14" fmla="*/ 430 w 124"/>
                <a:gd name="T15" fmla="*/ 1397 h 390"/>
                <a:gd name="T16" fmla="*/ 174 w 124"/>
                <a:gd name="T17" fmla="*/ 1101 h 390"/>
                <a:gd name="T18" fmla="*/ 138 w 124"/>
                <a:gd name="T19" fmla="*/ 926 h 3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4" h="390">
                  <a:moveTo>
                    <a:pt x="24" y="163"/>
                  </a:move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  <a:cubicBezTo>
                    <a:pt x="85" y="390"/>
                    <a:pt x="85" y="390"/>
                    <a:pt x="85" y="390"/>
                  </a:cubicBez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lose/>
                </a:path>
              </a:pathLst>
            </a:custGeom>
            <a:solidFill>
              <a:srgbClr val="FDC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9" name="Freeform 116">
              <a:extLst>
                <a:ext uri="{FF2B5EF4-FFF2-40B4-BE49-F238E27FC236}">
                  <a16:creationId xmlns:a16="http://schemas.microsoft.com/office/drawing/2014/main" id="{D3EBB2F9-4EF8-A5AC-B1E3-AC0C0C63A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1830"/>
              <a:ext cx="468" cy="650"/>
            </a:xfrm>
            <a:custGeom>
              <a:avLst/>
              <a:gdLst>
                <a:gd name="T0" fmla="*/ 332 w 262"/>
                <a:gd name="T1" fmla="*/ 1213 h 364"/>
                <a:gd name="T2" fmla="*/ 706 w 262"/>
                <a:gd name="T3" fmla="*/ 545 h 364"/>
                <a:gd name="T4" fmla="*/ 1493 w 262"/>
                <a:gd name="T5" fmla="*/ 57 h 364"/>
                <a:gd name="T6" fmla="*/ 495 w 262"/>
                <a:gd name="T7" fmla="*/ 559 h 364"/>
                <a:gd name="T8" fmla="*/ 239 w 262"/>
                <a:gd name="T9" fmla="*/ 1104 h 364"/>
                <a:gd name="T10" fmla="*/ 29 w 262"/>
                <a:gd name="T11" fmla="*/ 2073 h 364"/>
                <a:gd name="T12" fmla="*/ 332 w 262"/>
                <a:gd name="T13" fmla="*/ 1213 h 3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2" h="364">
                  <a:moveTo>
                    <a:pt x="58" y="213"/>
                  </a:moveTo>
                  <a:cubicBezTo>
                    <a:pt x="72" y="186"/>
                    <a:pt x="95" y="137"/>
                    <a:pt x="124" y="96"/>
                  </a:cubicBezTo>
                  <a:cubicBezTo>
                    <a:pt x="163" y="41"/>
                    <a:pt x="236" y="12"/>
                    <a:pt x="262" y="10"/>
                  </a:cubicBezTo>
                  <a:cubicBezTo>
                    <a:pt x="199" y="0"/>
                    <a:pt x="112" y="45"/>
                    <a:pt x="87" y="98"/>
                  </a:cubicBezTo>
                  <a:cubicBezTo>
                    <a:pt x="63" y="150"/>
                    <a:pt x="56" y="168"/>
                    <a:pt x="42" y="194"/>
                  </a:cubicBezTo>
                  <a:cubicBezTo>
                    <a:pt x="28" y="220"/>
                    <a:pt x="0" y="296"/>
                    <a:pt x="5" y="364"/>
                  </a:cubicBezTo>
                  <a:cubicBezTo>
                    <a:pt x="11" y="325"/>
                    <a:pt x="48" y="226"/>
                    <a:pt x="58" y="213"/>
                  </a:cubicBezTo>
                  <a:close/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0" name="Freeform 117">
              <a:extLst>
                <a:ext uri="{FF2B5EF4-FFF2-40B4-BE49-F238E27FC236}">
                  <a16:creationId xmlns:a16="http://schemas.microsoft.com/office/drawing/2014/main" id="{177B2CA9-BB88-0C2B-4C4F-01A6F89C3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1830"/>
              <a:ext cx="393" cy="347"/>
            </a:xfrm>
            <a:custGeom>
              <a:avLst/>
              <a:gdLst>
                <a:gd name="T0" fmla="*/ 252 w 220"/>
                <a:gd name="T1" fmla="*/ 556 h 194"/>
                <a:gd name="T2" fmla="*/ 121 w 220"/>
                <a:gd name="T3" fmla="*/ 841 h 194"/>
                <a:gd name="T4" fmla="*/ 0 w 220"/>
                <a:gd name="T5" fmla="*/ 1111 h 194"/>
                <a:gd name="T6" fmla="*/ 0 w 220"/>
                <a:gd name="T7" fmla="*/ 1111 h 194"/>
                <a:gd name="T8" fmla="*/ 138 w 220"/>
                <a:gd name="T9" fmla="*/ 855 h 194"/>
                <a:gd name="T10" fmla="*/ 268 w 220"/>
                <a:gd name="T11" fmla="*/ 560 h 194"/>
                <a:gd name="T12" fmla="*/ 1254 w 220"/>
                <a:gd name="T13" fmla="*/ 57 h 194"/>
                <a:gd name="T14" fmla="*/ 1254 w 220"/>
                <a:gd name="T15" fmla="*/ 57 h 194"/>
                <a:gd name="T16" fmla="*/ 252 w 220"/>
                <a:gd name="T17" fmla="*/ 556 h 1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" h="194">
                  <a:moveTo>
                    <a:pt x="44" y="97"/>
                  </a:moveTo>
                  <a:cubicBezTo>
                    <a:pt x="21" y="147"/>
                    <a:pt x="21" y="147"/>
                    <a:pt x="21" y="147"/>
                  </a:cubicBezTo>
                  <a:cubicBezTo>
                    <a:pt x="12" y="166"/>
                    <a:pt x="8" y="179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8" y="179"/>
                    <a:pt x="15" y="167"/>
                    <a:pt x="24" y="149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71" y="46"/>
                    <a:pt x="159" y="0"/>
                    <a:pt x="220" y="10"/>
                  </a:cubicBezTo>
                  <a:cubicBezTo>
                    <a:pt x="220" y="10"/>
                    <a:pt x="220" y="10"/>
                    <a:pt x="220" y="10"/>
                  </a:cubicBezTo>
                  <a:cubicBezTo>
                    <a:pt x="156" y="0"/>
                    <a:pt x="69" y="42"/>
                    <a:pt x="44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1" name="Freeform 118">
              <a:extLst>
                <a:ext uri="{FF2B5EF4-FFF2-40B4-BE49-F238E27FC236}">
                  <a16:creationId xmlns:a16="http://schemas.microsoft.com/office/drawing/2014/main" id="{73D2498A-3709-8604-BF5B-28A1041EA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2541"/>
              <a:ext cx="565" cy="458"/>
            </a:xfrm>
            <a:custGeom>
              <a:avLst/>
              <a:gdLst>
                <a:gd name="T0" fmla="*/ 1715 w 317"/>
                <a:gd name="T1" fmla="*/ 168 h 257"/>
                <a:gd name="T2" fmla="*/ 1636 w 317"/>
                <a:gd name="T3" fmla="*/ 962 h 257"/>
                <a:gd name="T4" fmla="*/ 690 w 317"/>
                <a:gd name="T5" fmla="*/ 1376 h 257"/>
                <a:gd name="T6" fmla="*/ 0 w 317"/>
                <a:gd name="T7" fmla="*/ 918 h 257"/>
                <a:gd name="T8" fmla="*/ 991 w 317"/>
                <a:gd name="T9" fmla="*/ 978 h 257"/>
                <a:gd name="T10" fmla="*/ 1665 w 317"/>
                <a:gd name="T11" fmla="*/ 232 h 257"/>
                <a:gd name="T12" fmla="*/ 1568 w 317"/>
                <a:gd name="T13" fmla="*/ 0 h 257"/>
                <a:gd name="T14" fmla="*/ 1715 w 317"/>
                <a:gd name="T15" fmla="*/ 168 h 2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7" h="257">
                  <a:moveTo>
                    <a:pt x="303" y="30"/>
                  </a:moveTo>
                  <a:cubicBezTo>
                    <a:pt x="317" y="62"/>
                    <a:pt x="305" y="132"/>
                    <a:pt x="289" y="170"/>
                  </a:cubicBezTo>
                  <a:cubicBezTo>
                    <a:pt x="273" y="207"/>
                    <a:pt x="209" y="257"/>
                    <a:pt x="122" y="243"/>
                  </a:cubicBezTo>
                  <a:cubicBezTo>
                    <a:pt x="78" y="235"/>
                    <a:pt x="26" y="205"/>
                    <a:pt x="0" y="162"/>
                  </a:cubicBezTo>
                  <a:cubicBezTo>
                    <a:pt x="24" y="182"/>
                    <a:pt x="112" y="201"/>
                    <a:pt x="175" y="173"/>
                  </a:cubicBezTo>
                  <a:cubicBezTo>
                    <a:pt x="238" y="145"/>
                    <a:pt x="307" y="109"/>
                    <a:pt x="294" y="41"/>
                  </a:cubicBezTo>
                  <a:cubicBezTo>
                    <a:pt x="288" y="8"/>
                    <a:pt x="284" y="5"/>
                    <a:pt x="277" y="0"/>
                  </a:cubicBezTo>
                  <a:cubicBezTo>
                    <a:pt x="286" y="2"/>
                    <a:pt x="297" y="13"/>
                    <a:pt x="303" y="3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2" name="Freeform 119">
              <a:extLst>
                <a:ext uri="{FF2B5EF4-FFF2-40B4-BE49-F238E27FC236}">
                  <a16:creationId xmlns:a16="http://schemas.microsoft.com/office/drawing/2014/main" id="{54424007-CD6B-0F36-8B3D-4F6C3D0E6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859"/>
              <a:ext cx="181" cy="473"/>
            </a:xfrm>
            <a:custGeom>
              <a:avLst/>
              <a:gdLst>
                <a:gd name="T0" fmla="*/ 0 w 101"/>
                <a:gd name="T1" fmla="*/ 0 h 265"/>
                <a:gd name="T2" fmla="*/ 565 w 101"/>
                <a:gd name="T3" fmla="*/ 694 h 265"/>
                <a:gd name="T4" fmla="*/ 321 w 101"/>
                <a:gd name="T5" fmla="*/ 1364 h 265"/>
                <a:gd name="T6" fmla="*/ 36 w 101"/>
                <a:gd name="T7" fmla="*/ 1490 h 265"/>
                <a:gd name="T8" fmla="*/ 317 w 101"/>
                <a:gd name="T9" fmla="*/ 1173 h 265"/>
                <a:gd name="T10" fmla="*/ 373 w 101"/>
                <a:gd name="T11" fmla="*/ 523 h 265"/>
                <a:gd name="T12" fmla="*/ 0 w 101"/>
                <a:gd name="T13" fmla="*/ 0 h 2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265">
                  <a:moveTo>
                    <a:pt x="0" y="0"/>
                  </a:moveTo>
                  <a:cubicBezTo>
                    <a:pt x="32" y="13"/>
                    <a:pt x="95" y="42"/>
                    <a:pt x="98" y="122"/>
                  </a:cubicBezTo>
                  <a:cubicBezTo>
                    <a:pt x="101" y="203"/>
                    <a:pt x="69" y="227"/>
                    <a:pt x="56" y="240"/>
                  </a:cubicBezTo>
                  <a:cubicBezTo>
                    <a:pt x="43" y="253"/>
                    <a:pt x="16" y="265"/>
                    <a:pt x="6" y="262"/>
                  </a:cubicBezTo>
                  <a:cubicBezTo>
                    <a:pt x="23" y="254"/>
                    <a:pt x="45" y="232"/>
                    <a:pt x="55" y="206"/>
                  </a:cubicBezTo>
                  <a:cubicBezTo>
                    <a:pt x="67" y="176"/>
                    <a:pt x="76" y="146"/>
                    <a:pt x="65" y="92"/>
                  </a:cubicBezTo>
                  <a:cubicBezTo>
                    <a:pt x="54" y="44"/>
                    <a:pt x="39" y="22"/>
                    <a:pt x="0" y="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3" name="Freeform 120">
              <a:extLst>
                <a:ext uri="{FF2B5EF4-FFF2-40B4-BE49-F238E27FC236}">
                  <a16:creationId xmlns:a16="http://schemas.microsoft.com/office/drawing/2014/main" id="{42975F6B-39C9-0E09-B63C-4F9AA7A40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1" y="1911"/>
              <a:ext cx="262" cy="405"/>
            </a:xfrm>
            <a:custGeom>
              <a:avLst/>
              <a:gdLst>
                <a:gd name="T0" fmla="*/ 832 w 147"/>
                <a:gd name="T1" fmla="*/ 0 h 227"/>
                <a:gd name="T2" fmla="*/ 479 w 147"/>
                <a:gd name="T3" fmla="*/ 435 h 227"/>
                <a:gd name="T4" fmla="*/ 328 w 147"/>
                <a:gd name="T5" fmla="*/ 856 h 227"/>
                <a:gd name="T6" fmla="*/ 0 w 147"/>
                <a:gd name="T7" fmla="*/ 1290 h 227"/>
                <a:gd name="T8" fmla="*/ 146 w 147"/>
                <a:gd name="T9" fmla="*/ 726 h 227"/>
                <a:gd name="T10" fmla="*/ 442 w 147"/>
                <a:gd name="T11" fmla="*/ 284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27">
                  <a:moveTo>
                    <a:pt x="147" y="0"/>
                  </a:moveTo>
                  <a:cubicBezTo>
                    <a:pt x="125" y="13"/>
                    <a:pt x="92" y="52"/>
                    <a:pt x="85" y="77"/>
                  </a:cubicBezTo>
                  <a:cubicBezTo>
                    <a:pt x="78" y="106"/>
                    <a:pt x="83" y="128"/>
                    <a:pt x="58" y="151"/>
                  </a:cubicBezTo>
                  <a:cubicBezTo>
                    <a:pt x="39" y="169"/>
                    <a:pt x="11" y="201"/>
                    <a:pt x="0" y="227"/>
                  </a:cubicBezTo>
                  <a:cubicBezTo>
                    <a:pt x="11" y="200"/>
                    <a:pt x="12" y="154"/>
                    <a:pt x="26" y="128"/>
                  </a:cubicBezTo>
                  <a:cubicBezTo>
                    <a:pt x="41" y="101"/>
                    <a:pt x="58" y="73"/>
                    <a:pt x="78" y="50"/>
                  </a:cubicBezTo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4" name="Freeform 121">
              <a:extLst>
                <a:ext uri="{FF2B5EF4-FFF2-40B4-BE49-F238E27FC236}">
                  <a16:creationId xmlns:a16="http://schemas.microsoft.com/office/drawing/2014/main" id="{832CA433-52DB-8560-2EE5-7659AC36F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2305"/>
              <a:ext cx="184" cy="667"/>
            </a:xfrm>
            <a:custGeom>
              <a:avLst/>
              <a:gdLst>
                <a:gd name="T0" fmla="*/ 125 w 103"/>
                <a:gd name="T1" fmla="*/ 57 h 374"/>
                <a:gd name="T2" fmla="*/ 565 w 103"/>
                <a:gd name="T3" fmla="*/ 1165 h 374"/>
                <a:gd name="T4" fmla="*/ 572 w 103"/>
                <a:gd name="T5" fmla="*/ 2122 h 374"/>
                <a:gd name="T6" fmla="*/ 441 w 103"/>
                <a:gd name="T7" fmla="*/ 726 h 374"/>
                <a:gd name="T8" fmla="*/ 73 w 103"/>
                <a:gd name="T9" fmla="*/ 182 h 374"/>
                <a:gd name="T10" fmla="*/ 125 w 103"/>
                <a:gd name="T11" fmla="*/ 57 h 3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74">
                  <a:moveTo>
                    <a:pt x="22" y="10"/>
                  </a:moveTo>
                  <a:cubicBezTo>
                    <a:pt x="46" y="27"/>
                    <a:pt x="91" y="57"/>
                    <a:pt x="99" y="205"/>
                  </a:cubicBezTo>
                  <a:cubicBezTo>
                    <a:pt x="101" y="262"/>
                    <a:pt x="100" y="374"/>
                    <a:pt x="100" y="374"/>
                  </a:cubicBezTo>
                  <a:cubicBezTo>
                    <a:pt x="103" y="310"/>
                    <a:pt x="92" y="175"/>
                    <a:pt x="77" y="128"/>
                  </a:cubicBezTo>
                  <a:cubicBezTo>
                    <a:pt x="61" y="80"/>
                    <a:pt x="26" y="42"/>
                    <a:pt x="13" y="32"/>
                  </a:cubicBezTo>
                  <a:cubicBezTo>
                    <a:pt x="0" y="22"/>
                    <a:pt x="7" y="0"/>
                    <a:pt x="22" y="10"/>
                  </a:cubicBezTo>
                  <a:close/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5" name="Freeform 122">
              <a:extLst>
                <a:ext uri="{FF2B5EF4-FFF2-40B4-BE49-F238E27FC236}">
                  <a16:creationId xmlns:a16="http://schemas.microsoft.com/office/drawing/2014/main" id="{61320256-3376-8F04-B692-D3F1B956B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2425"/>
              <a:ext cx="149" cy="373"/>
            </a:xfrm>
            <a:custGeom>
              <a:avLst/>
              <a:gdLst>
                <a:gd name="T0" fmla="*/ 16 w 83"/>
                <a:gd name="T1" fmla="*/ 12 h 209"/>
                <a:gd name="T2" fmla="*/ 101 w 83"/>
                <a:gd name="T3" fmla="*/ 353 h 209"/>
                <a:gd name="T4" fmla="*/ 183 w 83"/>
                <a:gd name="T5" fmla="*/ 593 h 209"/>
                <a:gd name="T6" fmla="*/ 357 w 83"/>
                <a:gd name="T7" fmla="*/ 762 h 209"/>
                <a:gd name="T8" fmla="*/ 474 w 83"/>
                <a:gd name="T9" fmla="*/ 1189 h 209"/>
                <a:gd name="T10" fmla="*/ 451 w 83"/>
                <a:gd name="T11" fmla="*/ 898 h 209"/>
                <a:gd name="T12" fmla="*/ 416 w 83"/>
                <a:gd name="T13" fmla="*/ 746 h 209"/>
                <a:gd name="T14" fmla="*/ 239 w 83"/>
                <a:gd name="T15" fmla="*/ 478 h 209"/>
                <a:gd name="T16" fmla="*/ 110 w 83"/>
                <a:gd name="T17" fmla="*/ 203 h 209"/>
                <a:gd name="T18" fmla="*/ 29 w 83"/>
                <a:gd name="T19" fmla="*/ 0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209">
                  <a:moveTo>
                    <a:pt x="3" y="2"/>
                  </a:moveTo>
                  <a:cubicBezTo>
                    <a:pt x="0" y="23"/>
                    <a:pt x="10" y="43"/>
                    <a:pt x="17" y="62"/>
                  </a:cubicBezTo>
                  <a:cubicBezTo>
                    <a:pt x="23" y="76"/>
                    <a:pt x="25" y="91"/>
                    <a:pt x="32" y="104"/>
                  </a:cubicBezTo>
                  <a:cubicBezTo>
                    <a:pt x="40" y="118"/>
                    <a:pt x="53" y="120"/>
                    <a:pt x="62" y="134"/>
                  </a:cubicBezTo>
                  <a:cubicBezTo>
                    <a:pt x="73" y="151"/>
                    <a:pt x="77" y="182"/>
                    <a:pt x="82" y="209"/>
                  </a:cubicBezTo>
                  <a:cubicBezTo>
                    <a:pt x="83" y="197"/>
                    <a:pt x="80" y="169"/>
                    <a:pt x="78" y="158"/>
                  </a:cubicBezTo>
                  <a:cubicBezTo>
                    <a:pt x="75" y="147"/>
                    <a:pt x="76" y="141"/>
                    <a:pt x="72" y="131"/>
                  </a:cubicBezTo>
                  <a:cubicBezTo>
                    <a:pt x="67" y="114"/>
                    <a:pt x="49" y="99"/>
                    <a:pt x="41" y="84"/>
                  </a:cubicBezTo>
                  <a:cubicBezTo>
                    <a:pt x="31" y="65"/>
                    <a:pt x="32" y="55"/>
                    <a:pt x="19" y="36"/>
                  </a:cubicBezTo>
                  <a:cubicBezTo>
                    <a:pt x="12" y="25"/>
                    <a:pt x="4" y="13"/>
                    <a:pt x="5" y="0"/>
                  </a:cubicBezTo>
                </a:path>
              </a:pathLst>
            </a:custGeom>
            <a:solidFill>
              <a:srgbClr val="FEAF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6" name="Freeform 123">
              <a:extLst>
                <a:ext uri="{FF2B5EF4-FFF2-40B4-BE49-F238E27FC236}">
                  <a16:creationId xmlns:a16="http://schemas.microsoft.com/office/drawing/2014/main" id="{2BBFC05A-58A4-544C-8C94-234439E1A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2302"/>
              <a:ext cx="55" cy="103"/>
            </a:xfrm>
            <a:custGeom>
              <a:avLst/>
              <a:gdLst>
                <a:gd name="T0" fmla="*/ 122 w 31"/>
                <a:gd name="T1" fmla="*/ 64 h 58"/>
                <a:gd name="T2" fmla="*/ 16 w 31"/>
                <a:gd name="T3" fmla="*/ 325 h 58"/>
                <a:gd name="T4" fmla="*/ 66 w 31"/>
                <a:gd name="T5" fmla="*/ 202 h 58"/>
                <a:gd name="T6" fmla="*/ 160 w 31"/>
                <a:gd name="T7" fmla="*/ 259 h 58"/>
                <a:gd name="T8" fmla="*/ 151 w 31"/>
                <a:gd name="T9" fmla="*/ 11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8">
                  <a:moveTo>
                    <a:pt x="22" y="11"/>
                  </a:moveTo>
                  <a:cubicBezTo>
                    <a:pt x="0" y="0"/>
                    <a:pt x="1" y="49"/>
                    <a:pt x="3" y="58"/>
                  </a:cubicBezTo>
                  <a:cubicBezTo>
                    <a:pt x="5" y="52"/>
                    <a:pt x="4" y="39"/>
                    <a:pt x="12" y="36"/>
                  </a:cubicBezTo>
                  <a:cubicBezTo>
                    <a:pt x="18" y="35"/>
                    <a:pt x="26" y="42"/>
                    <a:pt x="29" y="46"/>
                  </a:cubicBezTo>
                  <a:cubicBezTo>
                    <a:pt x="31" y="37"/>
                    <a:pt x="31" y="29"/>
                    <a:pt x="27" y="20"/>
                  </a:cubicBezTo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7" name="Freeform 124">
              <a:extLst>
                <a:ext uri="{FF2B5EF4-FFF2-40B4-BE49-F238E27FC236}">
                  <a16:creationId xmlns:a16="http://schemas.microsoft.com/office/drawing/2014/main" id="{0E219033-9A21-030A-DAF6-DCDAF7833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448"/>
              <a:ext cx="79" cy="87"/>
            </a:xfrm>
            <a:custGeom>
              <a:avLst/>
              <a:gdLst>
                <a:gd name="T0" fmla="*/ 0 w 44"/>
                <a:gd name="T1" fmla="*/ 107 h 49"/>
                <a:gd name="T2" fmla="*/ 41 w 44"/>
                <a:gd name="T3" fmla="*/ 162 h 49"/>
                <a:gd name="T4" fmla="*/ 102 w 44"/>
                <a:gd name="T5" fmla="*/ 190 h 49"/>
                <a:gd name="T6" fmla="*/ 255 w 44"/>
                <a:gd name="T7" fmla="*/ 273 h 49"/>
                <a:gd name="T8" fmla="*/ 174 w 44"/>
                <a:gd name="T9" fmla="*/ 0 h 49"/>
                <a:gd name="T10" fmla="*/ 45 w 44"/>
                <a:gd name="T11" fmla="*/ 13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49">
                  <a:moveTo>
                    <a:pt x="0" y="19"/>
                  </a:moveTo>
                  <a:cubicBezTo>
                    <a:pt x="2" y="22"/>
                    <a:pt x="4" y="27"/>
                    <a:pt x="7" y="29"/>
                  </a:cubicBezTo>
                  <a:cubicBezTo>
                    <a:pt x="10" y="32"/>
                    <a:pt x="15" y="32"/>
                    <a:pt x="18" y="34"/>
                  </a:cubicBezTo>
                  <a:cubicBezTo>
                    <a:pt x="27" y="38"/>
                    <a:pt x="35" y="43"/>
                    <a:pt x="44" y="49"/>
                  </a:cubicBezTo>
                  <a:cubicBezTo>
                    <a:pt x="29" y="36"/>
                    <a:pt x="30" y="18"/>
                    <a:pt x="30" y="0"/>
                  </a:cubicBezTo>
                  <a:cubicBezTo>
                    <a:pt x="29" y="11"/>
                    <a:pt x="23" y="31"/>
                    <a:pt x="8" y="23"/>
                  </a:cubicBezTo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" name="Freeform 125">
              <a:extLst>
                <a:ext uri="{FF2B5EF4-FFF2-40B4-BE49-F238E27FC236}">
                  <a16:creationId xmlns:a16="http://schemas.microsoft.com/office/drawing/2014/main" id="{13D97CA5-3EFA-F9C6-D843-076648FAA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2376"/>
              <a:ext cx="150" cy="188"/>
            </a:xfrm>
            <a:custGeom>
              <a:avLst/>
              <a:gdLst>
                <a:gd name="T0" fmla="*/ 232 w 84"/>
                <a:gd name="T1" fmla="*/ 0 h 105"/>
                <a:gd name="T2" fmla="*/ 182 w 84"/>
                <a:gd name="T3" fmla="*/ 430 h 105"/>
                <a:gd name="T4" fmla="*/ 479 w 84"/>
                <a:gd name="T5" fmla="*/ 523 h 105"/>
                <a:gd name="T6" fmla="*/ 159 w 84"/>
                <a:gd name="T7" fmla="*/ 528 h 105"/>
                <a:gd name="T8" fmla="*/ 232 w 84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105">
                  <a:moveTo>
                    <a:pt x="41" y="0"/>
                  </a:moveTo>
                  <a:cubicBezTo>
                    <a:pt x="24" y="29"/>
                    <a:pt x="22" y="61"/>
                    <a:pt x="32" y="75"/>
                  </a:cubicBezTo>
                  <a:cubicBezTo>
                    <a:pt x="44" y="90"/>
                    <a:pt x="69" y="74"/>
                    <a:pt x="84" y="91"/>
                  </a:cubicBezTo>
                  <a:cubicBezTo>
                    <a:pt x="74" y="86"/>
                    <a:pt x="55" y="105"/>
                    <a:pt x="28" y="92"/>
                  </a:cubicBezTo>
                  <a:cubicBezTo>
                    <a:pt x="0" y="79"/>
                    <a:pt x="0" y="32"/>
                    <a:pt x="41" y="0"/>
                  </a:cubicBezTo>
                  <a:close/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9" name="Freeform 126">
              <a:extLst>
                <a:ext uri="{FF2B5EF4-FFF2-40B4-BE49-F238E27FC236}">
                  <a16:creationId xmlns:a16="http://schemas.microsoft.com/office/drawing/2014/main" id="{26757A9D-DA81-B39C-9257-6D507D2C5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2335"/>
              <a:ext cx="123" cy="148"/>
            </a:xfrm>
            <a:custGeom>
              <a:avLst/>
              <a:gdLst>
                <a:gd name="T0" fmla="*/ 94 w 69"/>
                <a:gd name="T1" fmla="*/ 471 h 83"/>
                <a:gd name="T2" fmla="*/ 153 w 69"/>
                <a:gd name="T3" fmla="*/ 378 h 83"/>
                <a:gd name="T4" fmla="*/ 353 w 69"/>
                <a:gd name="T5" fmla="*/ 398 h 83"/>
                <a:gd name="T6" fmla="*/ 374 w 69"/>
                <a:gd name="T7" fmla="*/ 248 h 83"/>
                <a:gd name="T8" fmla="*/ 346 w 69"/>
                <a:gd name="T9" fmla="*/ 66 h 83"/>
                <a:gd name="T10" fmla="*/ 102 w 69"/>
                <a:gd name="T11" fmla="*/ 153 h 83"/>
                <a:gd name="T12" fmla="*/ 0 w 69"/>
                <a:gd name="T13" fmla="*/ 455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83">
                  <a:moveTo>
                    <a:pt x="17" y="83"/>
                  </a:moveTo>
                  <a:cubicBezTo>
                    <a:pt x="15" y="76"/>
                    <a:pt x="21" y="72"/>
                    <a:pt x="27" y="67"/>
                  </a:cubicBezTo>
                  <a:cubicBezTo>
                    <a:pt x="39" y="57"/>
                    <a:pt x="56" y="73"/>
                    <a:pt x="62" y="70"/>
                  </a:cubicBezTo>
                  <a:cubicBezTo>
                    <a:pt x="69" y="67"/>
                    <a:pt x="67" y="56"/>
                    <a:pt x="66" y="44"/>
                  </a:cubicBezTo>
                  <a:cubicBezTo>
                    <a:pt x="66" y="32"/>
                    <a:pt x="68" y="19"/>
                    <a:pt x="61" y="12"/>
                  </a:cubicBezTo>
                  <a:cubicBezTo>
                    <a:pt x="49" y="0"/>
                    <a:pt x="26" y="17"/>
                    <a:pt x="18" y="27"/>
                  </a:cubicBezTo>
                  <a:cubicBezTo>
                    <a:pt x="4" y="44"/>
                    <a:pt x="0" y="59"/>
                    <a:pt x="0" y="80"/>
                  </a:cubicBezTo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" name="Freeform 127">
              <a:extLst>
                <a:ext uri="{FF2B5EF4-FFF2-40B4-BE49-F238E27FC236}">
                  <a16:creationId xmlns:a16="http://schemas.microsoft.com/office/drawing/2014/main" id="{0921EAD6-E317-A7CB-7CCF-DF07D0360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1" name="Freeform 128">
              <a:extLst>
                <a:ext uri="{FF2B5EF4-FFF2-40B4-BE49-F238E27FC236}">
                  <a16:creationId xmlns:a16="http://schemas.microsoft.com/office/drawing/2014/main" id="{243EF188-C1A1-B514-97C0-94600DED2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487 w 124"/>
                <a:gd name="T1" fmla="*/ 2216 h 390"/>
                <a:gd name="T2" fmla="*/ 430 w 124"/>
                <a:gd name="T3" fmla="*/ 1397 h 390"/>
                <a:gd name="T4" fmla="*/ 174 w 124"/>
                <a:gd name="T5" fmla="*/ 1101 h 390"/>
                <a:gd name="T6" fmla="*/ 138 w 124"/>
                <a:gd name="T7" fmla="*/ 926 h 390"/>
                <a:gd name="T8" fmla="*/ 7 w 124"/>
                <a:gd name="T9" fmla="*/ 487 h 390"/>
                <a:gd name="T10" fmla="*/ 150 w 124"/>
                <a:gd name="T11" fmla="*/ 0 h 390"/>
                <a:gd name="T12" fmla="*/ 154 w 124"/>
                <a:gd name="T13" fmla="*/ 7 h 390"/>
                <a:gd name="T14" fmla="*/ 689 w 124"/>
                <a:gd name="T15" fmla="*/ 1092 h 390"/>
                <a:gd name="T16" fmla="*/ 689 w 124"/>
                <a:gd name="T17" fmla="*/ 2216 h 3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390">
                  <a:moveTo>
                    <a:pt x="85" y="390"/>
                  </a:move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2" name="Freeform 129">
              <a:extLst>
                <a:ext uri="{FF2B5EF4-FFF2-40B4-BE49-F238E27FC236}">
                  <a16:creationId xmlns:a16="http://schemas.microsoft.com/office/drawing/2014/main" id="{8F370A65-FF2E-682C-0725-F8321F24D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2287"/>
              <a:ext cx="89" cy="56"/>
            </a:xfrm>
            <a:custGeom>
              <a:avLst/>
              <a:gdLst>
                <a:gd name="T0" fmla="*/ 281 w 50"/>
                <a:gd name="T1" fmla="*/ 0 h 31"/>
                <a:gd name="T2" fmla="*/ 0 w 50"/>
                <a:gd name="T3" fmla="*/ 182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31">
                  <a:moveTo>
                    <a:pt x="50" y="0"/>
                  </a:moveTo>
                  <a:cubicBezTo>
                    <a:pt x="43" y="9"/>
                    <a:pt x="26" y="31"/>
                    <a:pt x="0" y="31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3" name="Freeform 130">
              <a:extLst>
                <a:ext uri="{FF2B5EF4-FFF2-40B4-BE49-F238E27FC236}">
                  <a16:creationId xmlns:a16="http://schemas.microsoft.com/office/drawing/2014/main" id="{2512722E-C771-15B9-5418-A3EF4A155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2501"/>
              <a:ext cx="130" cy="88"/>
            </a:xfrm>
            <a:custGeom>
              <a:avLst/>
              <a:gdLst>
                <a:gd name="T0" fmla="*/ 413 w 73"/>
                <a:gd name="T1" fmla="*/ 284 h 49"/>
                <a:gd name="T2" fmla="*/ 0 w 73"/>
                <a:gd name="T3" fmla="*/ 29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49">
                  <a:moveTo>
                    <a:pt x="73" y="49"/>
                  </a:moveTo>
                  <a:cubicBezTo>
                    <a:pt x="66" y="24"/>
                    <a:pt x="30" y="0"/>
                    <a:pt x="0" y="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" name="Freeform 131">
              <a:extLst>
                <a:ext uri="{FF2B5EF4-FFF2-40B4-BE49-F238E27FC236}">
                  <a16:creationId xmlns:a16="http://schemas.microsoft.com/office/drawing/2014/main" id="{2CE3D371-1196-681D-BAF4-989F643EC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483"/>
              <a:ext cx="31" cy="29"/>
            </a:xfrm>
            <a:custGeom>
              <a:avLst/>
              <a:gdLst>
                <a:gd name="T0" fmla="*/ 104 w 17"/>
                <a:gd name="T1" fmla="*/ 96 h 16"/>
                <a:gd name="T2" fmla="*/ 0 w 17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cubicBezTo>
                    <a:pt x="8" y="12"/>
                    <a:pt x="7" y="3"/>
                    <a:pt x="0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5" name="Freeform 132">
              <a:extLst>
                <a:ext uri="{FF2B5EF4-FFF2-40B4-BE49-F238E27FC236}">
                  <a16:creationId xmlns:a16="http://schemas.microsoft.com/office/drawing/2014/main" id="{B0173D88-6ADB-C79D-5953-B3A717D46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solidFill>
              <a:srgbClr val="FAB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" name="Freeform 133">
              <a:extLst>
                <a:ext uri="{FF2B5EF4-FFF2-40B4-BE49-F238E27FC236}">
                  <a16:creationId xmlns:a16="http://schemas.microsoft.com/office/drawing/2014/main" id="{F95B6208-8C65-9905-A16E-8EB6BBDD3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3" y="1604"/>
              <a:ext cx="230" cy="214"/>
            </a:xfrm>
            <a:custGeom>
              <a:avLst/>
              <a:gdLst>
                <a:gd name="T0" fmla="*/ 0 w 129"/>
                <a:gd name="T1" fmla="*/ 681 h 120"/>
                <a:gd name="T2" fmla="*/ 57 w 129"/>
                <a:gd name="T3" fmla="*/ 564 h 120"/>
                <a:gd name="T4" fmla="*/ 168 w 129"/>
                <a:gd name="T5" fmla="*/ 483 h 120"/>
                <a:gd name="T6" fmla="*/ 260 w 129"/>
                <a:gd name="T7" fmla="*/ 433 h 120"/>
                <a:gd name="T8" fmla="*/ 317 w 129"/>
                <a:gd name="T9" fmla="*/ 333 h 120"/>
                <a:gd name="T10" fmla="*/ 521 w 129"/>
                <a:gd name="T11" fmla="*/ 187 h 120"/>
                <a:gd name="T12" fmla="*/ 638 w 129"/>
                <a:gd name="T13" fmla="*/ 109 h 120"/>
                <a:gd name="T14" fmla="*/ 731 w 129"/>
                <a:gd name="T15" fmla="*/ 0 h 120"/>
                <a:gd name="T16" fmla="*/ 653 w 129"/>
                <a:gd name="T17" fmla="*/ 143 h 120"/>
                <a:gd name="T18" fmla="*/ 537 w 129"/>
                <a:gd name="T19" fmla="*/ 232 h 120"/>
                <a:gd name="T20" fmla="*/ 464 w 129"/>
                <a:gd name="T21" fmla="*/ 353 h 120"/>
                <a:gd name="T22" fmla="*/ 385 w 129"/>
                <a:gd name="T23" fmla="*/ 385 h 120"/>
                <a:gd name="T24" fmla="*/ 300 w 129"/>
                <a:gd name="T25" fmla="*/ 426 h 120"/>
                <a:gd name="T26" fmla="*/ 267 w 129"/>
                <a:gd name="T27" fmla="*/ 512 h 120"/>
                <a:gd name="T28" fmla="*/ 64 w 129"/>
                <a:gd name="T29" fmla="*/ 63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9" h="120">
                  <a:moveTo>
                    <a:pt x="0" y="120"/>
                  </a:moveTo>
                  <a:cubicBezTo>
                    <a:pt x="3" y="112"/>
                    <a:pt x="3" y="106"/>
                    <a:pt x="10" y="99"/>
                  </a:cubicBezTo>
                  <a:cubicBezTo>
                    <a:pt x="16" y="93"/>
                    <a:pt x="23" y="89"/>
                    <a:pt x="30" y="85"/>
                  </a:cubicBezTo>
                  <a:cubicBezTo>
                    <a:pt x="36" y="83"/>
                    <a:pt x="41" y="81"/>
                    <a:pt x="46" y="76"/>
                  </a:cubicBezTo>
                  <a:cubicBezTo>
                    <a:pt x="50" y="71"/>
                    <a:pt x="52" y="64"/>
                    <a:pt x="56" y="59"/>
                  </a:cubicBezTo>
                  <a:cubicBezTo>
                    <a:pt x="66" y="46"/>
                    <a:pt x="78" y="39"/>
                    <a:pt x="92" y="33"/>
                  </a:cubicBezTo>
                  <a:cubicBezTo>
                    <a:pt x="100" y="30"/>
                    <a:pt x="107" y="25"/>
                    <a:pt x="113" y="19"/>
                  </a:cubicBezTo>
                  <a:cubicBezTo>
                    <a:pt x="119" y="14"/>
                    <a:pt x="123" y="5"/>
                    <a:pt x="129" y="0"/>
                  </a:cubicBezTo>
                  <a:cubicBezTo>
                    <a:pt x="127" y="9"/>
                    <a:pt x="120" y="18"/>
                    <a:pt x="115" y="25"/>
                  </a:cubicBezTo>
                  <a:cubicBezTo>
                    <a:pt x="109" y="33"/>
                    <a:pt x="101" y="35"/>
                    <a:pt x="95" y="41"/>
                  </a:cubicBezTo>
                  <a:cubicBezTo>
                    <a:pt x="88" y="46"/>
                    <a:pt x="87" y="55"/>
                    <a:pt x="82" y="62"/>
                  </a:cubicBezTo>
                  <a:cubicBezTo>
                    <a:pt x="77" y="68"/>
                    <a:pt x="74" y="67"/>
                    <a:pt x="68" y="68"/>
                  </a:cubicBezTo>
                  <a:cubicBezTo>
                    <a:pt x="64" y="69"/>
                    <a:pt x="56" y="72"/>
                    <a:pt x="53" y="75"/>
                  </a:cubicBezTo>
                  <a:cubicBezTo>
                    <a:pt x="49" y="79"/>
                    <a:pt x="50" y="86"/>
                    <a:pt x="47" y="90"/>
                  </a:cubicBezTo>
                  <a:cubicBezTo>
                    <a:pt x="39" y="104"/>
                    <a:pt x="18" y="95"/>
                    <a:pt x="11" y="111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7" name="Freeform 134">
              <a:extLst>
                <a:ext uri="{FF2B5EF4-FFF2-40B4-BE49-F238E27FC236}">
                  <a16:creationId xmlns:a16="http://schemas.microsoft.com/office/drawing/2014/main" id="{2E8F96BF-F2CA-048F-4522-9C1DA63AF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1579"/>
              <a:ext cx="48" cy="205"/>
            </a:xfrm>
            <a:custGeom>
              <a:avLst/>
              <a:gdLst>
                <a:gd name="T0" fmla="*/ 130 w 27"/>
                <a:gd name="T1" fmla="*/ 0 h 115"/>
                <a:gd name="T2" fmla="*/ 101 w 27"/>
                <a:gd name="T3" fmla="*/ 232 h 115"/>
                <a:gd name="T4" fmla="*/ 135 w 27"/>
                <a:gd name="T5" fmla="*/ 463 h 115"/>
                <a:gd name="T6" fmla="*/ 139 w 27"/>
                <a:gd name="T7" fmla="*/ 651 h 115"/>
                <a:gd name="T8" fmla="*/ 89 w 27"/>
                <a:gd name="T9" fmla="*/ 357 h 115"/>
                <a:gd name="T10" fmla="*/ 130 w 2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115">
                  <a:moveTo>
                    <a:pt x="23" y="0"/>
                  </a:moveTo>
                  <a:cubicBezTo>
                    <a:pt x="13" y="16"/>
                    <a:pt x="15" y="19"/>
                    <a:pt x="18" y="41"/>
                  </a:cubicBezTo>
                  <a:cubicBezTo>
                    <a:pt x="20" y="63"/>
                    <a:pt x="23" y="72"/>
                    <a:pt x="24" y="82"/>
                  </a:cubicBezTo>
                  <a:cubicBezTo>
                    <a:pt x="26" y="93"/>
                    <a:pt x="27" y="110"/>
                    <a:pt x="25" y="115"/>
                  </a:cubicBezTo>
                  <a:cubicBezTo>
                    <a:pt x="26" y="94"/>
                    <a:pt x="19" y="76"/>
                    <a:pt x="16" y="63"/>
                  </a:cubicBezTo>
                  <a:cubicBezTo>
                    <a:pt x="13" y="46"/>
                    <a:pt x="0" y="8"/>
                    <a:pt x="23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" name="Freeform 135">
              <a:extLst>
                <a:ext uri="{FF2B5EF4-FFF2-40B4-BE49-F238E27FC236}">
                  <a16:creationId xmlns:a16="http://schemas.microsoft.com/office/drawing/2014/main" id="{D8DEE92F-841F-DFAC-54A6-AA49E61DD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802"/>
              <a:ext cx="73" cy="193"/>
            </a:xfrm>
            <a:custGeom>
              <a:avLst/>
              <a:gdLst>
                <a:gd name="T0" fmla="*/ 0 w 41"/>
                <a:gd name="T1" fmla="*/ 0 h 108"/>
                <a:gd name="T2" fmla="*/ 109 w 41"/>
                <a:gd name="T3" fmla="*/ 114 h 108"/>
                <a:gd name="T4" fmla="*/ 166 w 41"/>
                <a:gd name="T5" fmla="*/ 336 h 108"/>
                <a:gd name="T6" fmla="*/ 219 w 41"/>
                <a:gd name="T7" fmla="*/ 617 h 108"/>
                <a:gd name="T8" fmla="*/ 118 w 41"/>
                <a:gd name="T9" fmla="*/ 320 h 108"/>
                <a:gd name="T10" fmla="*/ 45 w 41"/>
                <a:gd name="T11" fmla="*/ 29 h 108"/>
                <a:gd name="T12" fmla="*/ 0 w 41"/>
                <a:gd name="T13" fmla="*/ 0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108">
                  <a:moveTo>
                    <a:pt x="0" y="0"/>
                  </a:moveTo>
                  <a:cubicBezTo>
                    <a:pt x="12" y="0"/>
                    <a:pt x="17" y="3"/>
                    <a:pt x="19" y="20"/>
                  </a:cubicBezTo>
                  <a:cubicBezTo>
                    <a:pt x="21" y="37"/>
                    <a:pt x="24" y="44"/>
                    <a:pt x="29" y="59"/>
                  </a:cubicBezTo>
                  <a:cubicBezTo>
                    <a:pt x="34" y="74"/>
                    <a:pt x="41" y="100"/>
                    <a:pt x="39" y="108"/>
                  </a:cubicBezTo>
                  <a:cubicBezTo>
                    <a:pt x="38" y="92"/>
                    <a:pt x="25" y="66"/>
                    <a:pt x="21" y="56"/>
                  </a:cubicBezTo>
                  <a:cubicBezTo>
                    <a:pt x="18" y="45"/>
                    <a:pt x="13" y="11"/>
                    <a:pt x="8" y="5"/>
                  </a:cubicBezTo>
                  <a:cubicBezTo>
                    <a:pt x="5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9" name="Freeform 136">
              <a:extLst>
                <a:ext uri="{FF2B5EF4-FFF2-40B4-BE49-F238E27FC236}">
                  <a16:creationId xmlns:a16="http://schemas.microsoft.com/office/drawing/2014/main" id="{94447960-C0AA-2723-AF23-A249E9602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1579"/>
              <a:ext cx="94" cy="457"/>
            </a:xfrm>
            <a:custGeom>
              <a:avLst/>
              <a:gdLst>
                <a:gd name="T0" fmla="*/ 94 w 53"/>
                <a:gd name="T1" fmla="*/ 16 h 256"/>
                <a:gd name="T2" fmla="*/ 12 w 53"/>
                <a:gd name="T3" fmla="*/ 175 h 256"/>
                <a:gd name="T4" fmla="*/ 66 w 53"/>
                <a:gd name="T5" fmla="*/ 621 h 256"/>
                <a:gd name="T6" fmla="*/ 50 w 53"/>
                <a:gd name="T7" fmla="*/ 702 h 256"/>
                <a:gd name="T8" fmla="*/ 117 w 53"/>
                <a:gd name="T9" fmla="*/ 860 h 256"/>
                <a:gd name="T10" fmla="*/ 186 w 53"/>
                <a:gd name="T11" fmla="*/ 1109 h 256"/>
                <a:gd name="T12" fmla="*/ 216 w 53"/>
                <a:gd name="T13" fmla="*/ 1412 h 256"/>
                <a:gd name="T14" fmla="*/ 273 w 53"/>
                <a:gd name="T15" fmla="*/ 1282 h 256"/>
                <a:gd name="T16" fmla="*/ 268 w 53"/>
                <a:gd name="T17" fmla="*/ 1030 h 256"/>
                <a:gd name="T18" fmla="*/ 229 w 53"/>
                <a:gd name="T19" fmla="*/ 882 h 256"/>
                <a:gd name="T20" fmla="*/ 229 w 53"/>
                <a:gd name="T21" fmla="*/ 348 h 256"/>
                <a:gd name="T22" fmla="*/ 129 w 53"/>
                <a:gd name="T23" fmla="*/ 118 h 256"/>
                <a:gd name="T24" fmla="*/ 94 w 53"/>
                <a:gd name="T25" fmla="*/ 16 h 2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256">
                  <a:moveTo>
                    <a:pt x="17" y="3"/>
                  </a:moveTo>
                  <a:cubicBezTo>
                    <a:pt x="4" y="0"/>
                    <a:pt x="0" y="13"/>
                    <a:pt x="2" y="31"/>
                  </a:cubicBezTo>
                  <a:cubicBezTo>
                    <a:pt x="4" y="49"/>
                    <a:pt x="13" y="99"/>
                    <a:pt x="12" y="109"/>
                  </a:cubicBezTo>
                  <a:cubicBezTo>
                    <a:pt x="10" y="120"/>
                    <a:pt x="9" y="123"/>
                    <a:pt x="9" y="123"/>
                  </a:cubicBezTo>
                  <a:cubicBezTo>
                    <a:pt x="16" y="130"/>
                    <a:pt x="20" y="140"/>
                    <a:pt x="21" y="151"/>
                  </a:cubicBezTo>
                  <a:cubicBezTo>
                    <a:pt x="21" y="161"/>
                    <a:pt x="28" y="182"/>
                    <a:pt x="33" y="195"/>
                  </a:cubicBezTo>
                  <a:cubicBezTo>
                    <a:pt x="38" y="207"/>
                    <a:pt x="43" y="240"/>
                    <a:pt x="39" y="248"/>
                  </a:cubicBezTo>
                  <a:cubicBezTo>
                    <a:pt x="36" y="256"/>
                    <a:pt x="50" y="239"/>
                    <a:pt x="49" y="225"/>
                  </a:cubicBezTo>
                  <a:cubicBezTo>
                    <a:pt x="48" y="210"/>
                    <a:pt x="53" y="195"/>
                    <a:pt x="48" y="181"/>
                  </a:cubicBezTo>
                  <a:cubicBezTo>
                    <a:pt x="43" y="167"/>
                    <a:pt x="43" y="159"/>
                    <a:pt x="41" y="155"/>
                  </a:cubicBezTo>
                  <a:cubicBezTo>
                    <a:pt x="47" y="134"/>
                    <a:pt x="47" y="88"/>
                    <a:pt x="41" y="61"/>
                  </a:cubicBezTo>
                  <a:cubicBezTo>
                    <a:pt x="35" y="34"/>
                    <a:pt x="25" y="30"/>
                    <a:pt x="23" y="21"/>
                  </a:cubicBezTo>
                  <a:cubicBezTo>
                    <a:pt x="21" y="12"/>
                    <a:pt x="21" y="4"/>
                    <a:pt x="17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0" name="Freeform 137">
              <a:extLst>
                <a:ext uri="{FF2B5EF4-FFF2-40B4-BE49-F238E27FC236}">
                  <a16:creationId xmlns:a16="http://schemas.microsoft.com/office/drawing/2014/main" id="{F8A561C3-8DF3-836E-FE6E-CFE911BCA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34"/>
              <a:ext cx="200" cy="223"/>
            </a:xfrm>
            <a:custGeom>
              <a:avLst/>
              <a:gdLst>
                <a:gd name="T0" fmla="*/ 0 w 112"/>
                <a:gd name="T1" fmla="*/ 16 h 125"/>
                <a:gd name="T2" fmla="*/ 73 w 112"/>
                <a:gd name="T3" fmla="*/ 0 h 125"/>
                <a:gd name="T4" fmla="*/ 154 w 112"/>
                <a:gd name="T5" fmla="*/ 64 h 125"/>
                <a:gd name="T6" fmla="*/ 211 w 112"/>
                <a:gd name="T7" fmla="*/ 171 h 125"/>
                <a:gd name="T8" fmla="*/ 332 w 112"/>
                <a:gd name="T9" fmla="*/ 376 h 125"/>
                <a:gd name="T10" fmla="*/ 491 w 112"/>
                <a:gd name="T11" fmla="*/ 494 h 125"/>
                <a:gd name="T12" fmla="*/ 632 w 112"/>
                <a:gd name="T13" fmla="*/ 362 h 125"/>
                <a:gd name="T14" fmla="*/ 545 w 112"/>
                <a:gd name="T15" fmla="*/ 681 h 125"/>
                <a:gd name="T16" fmla="*/ 484 w 112"/>
                <a:gd name="T17" fmla="*/ 573 h 125"/>
                <a:gd name="T18" fmla="*/ 386 w 112"/>
                <a:gd name="T19" fmla="*/ 471 h 125"/>
                <a:gd name="T20" fmla="*/ 246 w 112"/>
                <a:gd name="T21" fmla="*/ 328 h 125"/>
                <a:gd name="T22" fmla="*/ 143 w 112"/>
                <a:gd name="T23" fmla="*/ 159 h 125"/>
                <a:gd name="T24" fmla="*/ 0 w 112"/>
                <a:gd name="T25" fmla="*/ 16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25">
                  <a:moveTo>
                    <a:pt x="0" y="3"/>
                  </a:moveTo>
                  <a:cubicBezTo>
                    <a:pt x="9" y="3"/>
                    <a:pt x="13" y="0"/>
                    <a:pt x="13" y="0"/>
                  </a:cubicBezTo>
                  <a:cubicBezTo>
                    <a:pt x="13" y="0"/>
                    <a:pt x="21" y="12"/>
                    <a:pt x="27" y="11"/>
                  </a:cubicBezTo>
                  <a:cubicBezTo>
                    <a:pt x="32" y="10"/>
                    <a:pt x="32" y="17"/>
                    <a:pt x="37" y="30"/>
                  </a:cubicBezTo>
                  <a:cubicBezTo>
                    <a:pt x="42" y="43"/>
                    <a:pt x="44" y="55"/>
                    <a:pt x="58" y="66"/>
                  </a:cubicBezTo>
                  <a:cubicBezTo>
                    <a:pt x="71" y="77"/>
                    <a:pt x="82" y="80"/>
                    <a:pt x="86" y="87"/>
                  </a:cubicBezTo>
                  <a:cubicBezTo>
                    <a:pt x="97" y="104"/>
                    <a:pt x="109" y="79"/>
                    <a:pt x="111" y="64"/>
                  </a:cubicBezTo>
                  <a:cubicBezTo>
                    <a:pt x="112" y="78"/>
                    <a:pt x="104" y="114"/>
                    <a:pt x="96" y="120"/>
                  </a:cubicBezTo>
                  <a:cubicBezTo>
                    <a:pt x="87" y="125"/>
                    <a:pt x="88" y="110"/>
                    <a:pt x="85" y="101"/>
                  </a:cubicBezTo>
                  <a:cubicBezTo>
                    <a:pt x="83" y="92"/>
                    <a:pt x="76" y="89"/>
                    <a:pt x="68" y="83"/>
                  </a:cubicBezTo>
                  <a:cubicBezTo>
                    <a:pt x="59" y="78"/>
                    <a:pt x="48" y="69"/>
                    <a:pt x="43" y="58"/>
                  </a:cubicBezTo>
                  <a:cubicBezTo>
                    <a:pt x="37" y="48"/>
                    <a:pt x="30" y="34"/>
                    <a:pt x="25" y="28"/>
                  </a:cubicBezTo>
                  <a:cubicBezTo>
                    <a:pt x="20" y="23"/>
                    <a:pt x="13" y="9"/>
                    <a:pt x="0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1" name="Freeform 138">
              <a:extLst>
                <a:ext uri="{FF2B5EF4-FFF2-40B4-BE49-F238E27FC236}">
                  <a16:creationId xmlns:a16="http://schemas.microsoft.com/office/drawing/2014/main" id="{C5FA2291-5E4D-A121-49B8-D90F94FD9B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1827"/>
              <a:ext cx="68" cy="20"/>
            </a:xfrm>
            <a:custGeom>
              <a:avLst/>
              <a:gdLst>
                <a:gd name="T0" fmla="*/ 0 w 38"/>
                <a:gd name="T1" fmla="*/ 53 h 11"/>
                <a:gd name="T2" fmla="*/ 211 w 38"/>
                <a:gd name="T3" fmla="*/ 65 h 11"/>
                <a:gd name="T4" fmla="*/ 202 w 38"/>
                <a:gd name="T5" fmla="*/ 0 h 11"/>
                <a:gd name="T6" fmla="*/ 41 w 38"/>
                <a:gd name="T7" fmla="*/ 36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1">
                  <a:moveTo>
                    <a:pt x="0" y="9"/>
                  </a:moveTo>
                  <a:cubicBezTo>
                    <a:pt x="12" y="6"/>
                    <a:pt x="25" y="9"/>
                    <a:pt x="37" y="11"/>
                  </a:cubicBezTo>
                  <a:cubicBezTo>
                    <a:pt x="38" y="7"/>
                    <a:pt x="37" y="3"/>
                    <a:pt x="35" y="0"/>
                  </a:cubicBezTo>
                  <a:cubicBezTo>
                    <a:pt x="29" y="6"/>
                    <a:pt x="15" y="3"/>
                    <a:pt x="7" y="6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2" name="Freeform 139">
              <a:extLst>
                <a:ext uri="{FF2B5EF4-FFF2-40B4-BE49-F238E27FC236}">
                  <a16:creationId xmlns:a16="http://schemas.microsoft.com/office/drawing/2014/main" id="{70D7C372-4D20-F2E8-7ECD-3EC0EE6A1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" y="1845"/>
              <a:ext cx="194" cy="85"/>
            </a:xfrm>
            <a:custGeom>
              <a:avLst/>
              <a:gdLst>
                <a:gd name="T0" fmla="*/ 0 w 109"/>
                <a:gd name="T1" fmla="*/ 0 h 48"/>
                <a:gd name="T2" fmla="*/ 215 w 109"/>
                <a:gd name="T3" fmla="*/ 188 h 48"/>
                <a:gd name="T4" fmla="*/ 614 w 109"/>
                <a:gd name="T5" fmla="*/ 239 h 48"/>
                <a:gd name="T6" fmla="*/ 215 w 109"/>
                <a:gd name="T7" fmla="*/ 151 h 48"/>
                <a:gd name="T8" fmla="*/ 0 w 109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48">
                  <a:moveTo>
                    <a:pt x="0" y="0"/>
                  </a:moveTo>
                  <a:cubicBezTo>
                    <a:pt x="6" y="16"/>
                    <a:pt x="17" y="23"/>
                    <a:pt x="38" y="34"/>
                  </a:cubicBezTo>
                  <a:cubicBezTo>
                    <a:pt x="60" y="45"/>
                    <a:pt x="78" y="48"/>
                    <a:pt x="109" y="43"/>
                  </a:cubicBezTo>
                  <a:cubicBezTo>
                    <a:pt x="96" y="44"/>
                    <a:pt x="60" y="37"/>
                    <a:pt x="38" y="27"/>
                  </a:cubicBezTo>
                  <a:cubicBezTo>
                    <a:pt x="4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3" name="Freeform 140">
              <a:extLst>
                <a:ext uri="{FF2B5EF4-FFF2-40B4-BE49-F238E27FC236}">
                  <a16:creationId xmlns:a16="http://schemas.microsoft.com/office/drawing/2014/main" id="{E71BC205-16A4-CE5D-AF59-2D8DA9AB2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29"/>
              <a:ext cx="12" cy="14"/>
            </a:xfrm>
            <a:custGeom>
              <a:avLst/>
              <a:gdLst>
                <a:gd name="T0" fmla="*/ 15 w 7"/>
                <a:gd name="T1" fmla="*/ 0 h 8"/>
                <a:gd name="T2" fmla="*/ 5 w 7"/>
                <a:gd name="T3" fmla="*/ 44 h 8"/>
                <a:gd name="T4" fmla="*/ 36 w 7"/>
                <a:gd name="T5" fmla="*/ 3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3" y="0"/>
                  </a:moveTo>
                  <a:cubicBezTo>
                    <a:pt x="2" y="3"/>
                    <a:pt x="0" y="5"/>
                    <a:pt x="1" y="8"/>
                  </a:cubicBezTo>
                  <a:cubicBezTo>
                    <a:pt x="3" y="7"/>
                    <a:pt x="5" y="7"/>
                    <a:pt x="7" y="7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4" name="Freeform 141">
              <a:extLst>
                <a:ext uri="{FF2B5EF4-FFF2-40B4-BE49-F238E27FC236}">
                  <a16:creationId xmlns:a16="http://schemas.microsoft.com/office/drawing/2014/main" id="{AC94CAA2-1A56-F11E-0943-B0614612F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9" y="1690"/>
              <a:ext cx="13" cy="8"/>
            </a:xfrm>
            <a:custGeom>
              <a:avLst/>
              <a:gdLst>
                <a:gd name="T0" fmla="*/ 13 w 7"/>
                <a:gd name="T1" fmla="*/ 0 h 5"/>
                <a:gd name="T2" fmla="*/ 0 w 7"/>
                <a:gd name="T3" fmla="*/ 21 h 5"/>
                <a:gd name="T4" fmla="*/ 45 w 7"/>
                <a:gd name="T5" fmla="*/ 16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cubicBezTo>
                    <a:pt x="2" y="0"/>
                    <a:pt x="1" y="3"/>
                    <a:pt x="0" y="5"/>
                  </a:cubicBezTo>
                  <a:cubicBezTo>
                    <a:pt x="2" y="5"/>
                    <a:pt x="4" y="5"/>
                    <a:pt x="7" y="4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Freeform 142">
              <a:extLst>
                <a:ext uri="{FF2B5EF4-FFF2-40B4-BE49-F238E27FC236}">
                  <a16:creationId xmlns:a16="http://schemas.microsoft.com/office/drawing/2014/main" id="{42EFE59C-A6E2-B8E7-A289-7BCC6C56B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11"/>
              <a:ext cx="16" cy="13"/>
            </a:xfrm>
            <a:custGeom>
              <a:avLst/>
              <a:gdLst>
                <a:gd name="T0" fmla="*/ 0 w 9"/>
                <a:gd name="T1" fmla="*/ 37 h 7"/>
                <a:gd name="T2" fmla="*/ 50 w 9"/>
                <a:gd name="T3" fmla="*/ 45 h 7"/>
                <a:gd name="T4" fmla="*/ 37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0" y="6"/>
                  </a:moveTo>
                  <a:cubicBezTo>
                    <a:pt x="3" y="4"/>
                    <a:pt x="5" y="5"/>
                    <a:pt x="9" y="7"/>
                  </a:cubicBezTo>
                  <a:cubicBezTo>
                    <a:pt x="7" y="5"/>
                    <a:pt x="7" y="3"/>
                    <a:pt x="7" y="0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Freeform 143">
              <a:extLst>
                <a:ext uri="{FF2B5EF4-FFF2-40B4-BE49-F238E27FC236}">
                  <a16:creationId xmlns:a16="http://schemas.microsoft.com/office/drawing/2014/main" id="{1C960533-1BF9-CB17-DD8C-232591751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" y="1756"/>
              <a:ext cx="11" cy="14"/>
            </a:xfrm>
            <a:custGeom>
              <a:avLst/>
              <a:gdLst>
                <a:gd name="T0" fmla="*/ 0 w 6"/>
                <a:gd name="T1" fmla="*/ 0 h 8"/>
                <a:gd name="T2" fmla="*/ 37 w 6"/>
                <a:gd name="T3" fmla="*/ 33 h 8"/>
                <a:gd name="T4" fmla="*/ 0 w 6"/>
                <a:gd name="T5" fmla="*/ 44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cubicBezTo>
                    <a:pt x="4" y="0"/>
                    <a:pt x="5" y="3"/>
                    <a:pt x="6" y="6"/>
                  </a:cubicBezTo>
                  <a:cubicBezTo>
                    <a:pt x="4" y="5"/>
                    <a:pt x="1" y="6"/>
                    <a:pt x="0" y="8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Freeform 144">
              <a:extLst>
                <a:ext uri="{FF2B5EF4-FFF2-40B4-BE49-F238E27FC236}">
                  <a16:creationId xmlns:a16="http://schemas.microsoft.com/office/drawing/2014/main" id="{A4858754-1E98-75DD-8B81-9494FF618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818"/>
              <a:ext cx="14" cy="27"/>
            </a:xfrm>
            <a:custGeom>
              <a:avLst/>
              <a:gdLst>
                <a:gd name="T0" fmla="*/ 0 w 8"/>
                <a:gd name="T1" fmla="*/ 0 h 15"/>
                <a:gd name="T2" fmla="*/ 44 w 8"/>
                <a:gd name="T3" fmla="*/ 8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cubicBezTo>
                    <a:pt x="0" y="6"/>
                    <a:pt x="4" y="11"/>
                    <a:pt x="8" y="15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Freeform 145">
              <a:extLst>
                <a:ext uri="{FF2B5EF4-FFF2-40B4-BE49-F238E27FC236}">
                  <a16:creationId xmlns:a16="http://schemas.microsoft.com/office/drawing/2014/main" id="{367A701A-1BF2-072B-E4A2-9C0C8353A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690"/>
              <a:ext cx="25" cy="21"/>
            </a:xfrm>
            <a:custGeom>
              <a:avLst/>
              <a:gdLst>
                <a:gd name="T0" fmla="*/ 0 w 14"/>
                <a:gd name="T1" fmla="*/ 0 h 12"/>
                <a:gd name="T2" fmla="*/ 80 w 14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0" y="0"/>
                  </a:moveTo>
                  <a:cubicBezTo>
                    <a:pt x="2" y="6"/>
                    <a:pt x="9" y="9"/>
                    <a:pt x="14" y="12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Freeform 146">
              <a:extLst>
                <a:ext uri="{FF2B5EF4-FFF2-40B4-BE49-F238E27FC236}">
                  <a16:creationId xmlns:a16="http://schemas.microsoft.com/office/drawing/2014/main" id="{0E986FE9-BFD1-A9D7-EA0E-B4B2D8CF6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Freeform 147">
              <a:extLst>
                <a:ext uri="{FF2B5EF4-FFF2-40B4-BE49-F238E27FC236}">
                  <a16:creationId xmlns:a16="http://schemas.microsoft.com/office/drawing/2014/main" id="{D4D283BD-ECCA-C56F-66D0-AE7C90CDC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582"/>
              <a:ext cx="91" cy="436"/>
            </a:xfrm>
            <a:custGeom>
              <a:avLst/>
              <a:gdLst>
                <a:gd name="T0" fmla="*/ 114 w 51"/>
                <a:gd name="T1" fmla="*/ 0 h 244"/>
                <a:gd name="T2" fmla="*/ 96 w 51"/>
                <a:gd name="T3" fmla="*/ 443 h 244"/>
                <a:gd name="T4" fmla="*/ 96 w 51"/>
                <a:gd name="T5" fmla="*/ 697 h 244"/>
                <a:gd name="T6" fmla="*/ 182 w 51"/>
                <a:gd name="T7" fmla="*/ 949 h 244"/>
                <a:gd name="T8" fmla="*/ 268 w 51"/>
                <a:gd name="T9" fmla="*/ 1392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244">
                  <a:moveTo>
                    <a:pt x="20" y="0"/>
                  </a:moveTo>
                  <a:cubicBezTo>
                    <a:pt x="0" y="2"/>
                    <a:pt x="12" y="53"/>
                    <a:pt x="17" y="78"/>
                  </a:cubicBezTo>
                  <a:cubicBezTo>
                    <a:pt x="22" y="102"/>
                    <a:pt x="17" y="122"/>
                    <a:pt x="17" y="122"/>
                  </a:cubicBezTo>
                  <a:cubicBezTo>
                    <a:pt x="29" y="132"/>
                    <a:pt x="27" y="149"/>
                    <a:pt x="32" y="166"/>
                  </a:cubicBezTo>
                  <a:cubicBezTo>
                    <a:pt x="37" y="183"/>
                    <a:pt x="51" y="224"/>
                    <a:pt x="47" y="24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Freeform 148">
              <a:extLst>
                <a:ext uri="{FF2B5EF4-FFF2-40B4-BE49-F238E27FC236}">
                  <a16:creationId xmlns:a16="http://schemas.microsoft.com/office/drawing/2014/main" id="{CC23AACB-DEDC-6FA7-A4C5-8A9A09473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1823"/>
              <a:ext cx="7" cy="34"/>
            </a:xfrm>
            <a:custGeom>
              <a:avLst/>
              <a:gdLst>
                <a:gd name="T0" fmla="*/ 0 w 4"/>
                <a:gd name="T1" fmla="*/ 0 h 19"/>
                <a:gd name="T2" fmla="*/ 21 w 4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6"/>
                    <a:pt x="2" y="15"/>
                    <a:pt x="4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" name="Freeform 149">
              <a:extLst>
                <a:ext uri="{FF2B5EF4-FFF2-40B4-BE49-F238E27FC236}">
                  <a16:creationId xmlns:a16="http://schemas.microsoft.com/office/drawing/2014/main" id="{63857E82-39A2-D472-B358-ED96F9014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1745"/>
              <a:ext cx="16" cy="46"/>
            </a:xfrm>
            <a:custGeom>
              <a:avLst/>
              <a:gdLst>
                <a:gd name="T0" fmla="*/ 0 w 9"/>
                <a:gd name="T1" fmla="*/ 0 h 26"/>
                <a:gd name="T2" fmla="*/ 37 w 9"/>
                <a:gd name="T3" fmla="*/ 143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6">
                  <a:moveTo>
                    <a:pt x="0" y="0"/>
                  </a:moveTo>
                  <a:cubicBezTo>
                    <a:pt x="9" y="7"/>
                    <a:pt x="8" y="15"/>
                    <a:pt x="7" y="2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" name="Freeform 150">
              <a:extLst>
                <a:ext uri="{FF2B5EF4-FFF2-40B4-BE49-F238E27FC236}">
                  <a16:creationId xmlns:a16="http://schemas.microsoft.com/office/drawing/2014/main" id="{69406F26-5345-FBA8-1E04-29D515061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1764"/>
              <a:ext cx="25" cy="6"/>
            </a:xfrm>
            <a:custGeom>
              <a:avLst/>
              <a:gdLst>
                <a:gd name="T0" fmla="*/ 0 w 14"/>
                <a:gd name="T1" fmla="*/ 16 h 3"/>
                <a:gd name="T2" fmla="*/ 80 w 14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2"/>
                  </a:moveTo>
                  <a:cubicBezTo>
                    <a:pt x="5" y="0"/>
                    <a:pt x="10" y="1"/>
                    <a:pt x="14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" name="Freeform 151">
              <a:extLst>
                <a:ext uri="{FF2B5EF4-FFF2-40B4-BE49-F238E27FC236}">
                  <a16:creationId xmlns:a16="http://schemas.microsoft.com/office/drawing/2014/main" id="{F592BB1A-6A60-62E6-FDF4-6A426CAE1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5" y="1672"/>
              <a:ext cx="25" cy="39"/>
            </a:xfrm>
            <a:custGeom>
              <a:avLst/>
              <a:gdLst>
                <a:gd name="T0" fmla="*/ 7 w 14"/>
                <a:gd name="T1" fmla="*/ 0 h 22"/>
                <a:gd name="T2" fmla="*/ 80 w 14"/>
                <a:gd name="T3" fmla="*/ 122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cubicBezTo>
                    <a:pt x="0" y="8"/>
                    <a:pt x="6" y="18"/>
                    <a:pt x="14" y="2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" name="Freeform 152">
              <a:extLst>
                <a:ext uri="{FF2B5EF4-FFF2-40B4-BE49-F238E27FC236}">
                  <a16:creationId xmlns:a16="http://schemas.microsoft.com/office/drawing/2014/main" id="{B8C973F4-09AD-323C-2FA9-E7272EB5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" y="1698"/>
              <a:ext cx="16" cy="6"/>
            </a:xfrm>
            <a:custGeom>
              <a:avLst/>
              <a:gdLst>
                <a:gd name="T0" fmla="*/ 50 w 9"/>
                <a:gd name="T1" fmla="*/ 0 h 3"/>
                <a:gd name="T2" fmla="*/ 0 w 9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cubicBezTo>
                    <a:pt x="5" y="0"/>
                    <a:pt x="3" y="1"/>
                    <a:pt x="0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Freeform 153">
              <a:extLst>
                <a:ext uri="{FF2B5EF4-FFF2-40B4-BE49-F238E27FC236}">
                  <a16:creationId xmlns:a16="http://schemas.microsoft.com/office/drawing/2014/main" id="{2F95E381-6D2D-BBD4-CC62-C65EEF964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1582"/>
              <a:ext cx="23" cy="42"/>
            </a:xfrm>
            <a:custGeom>
              <a:avLst/>
              <a:gdLst>
                <a:gd name="T0" fmla="*/ 57 w 13"/>
                <a:gd name="T1" fmla="*/ 0 h 23"/>
                <a:gd name="T2" fmla="*/ 0 w 13"/>
                <a:gd name="T3" fmla="*/ 141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3">
                  <a:moveTo>
                    <a:pt x="10" y="0"/>
                  </a:moveTo>
                  <a:cubicBezTo>
                    <a:pt x="13" y="9"/>
                    <a:pt x="10" y="19"/>
                    <a:pt x="0" y="2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" name="Freeform 154">
              <a:extLst>
                <a:ext uri="{FF2B5EF4-FFF2-40B4-BE49-F238E27FC236}">
                  <a16:creationId xmlns:a16="http://schemas.microsoft.com/office/drawing/2014/main" id="{A438E673-2E80-A32D-3A5A-996FFA88D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609"/>
              <a:ext cx="7" cy="20"/>
            </a:xfrm>
            <a:custGeom>
              <a:avLst/>
              <a:gdLst>
                <a:gd name="T0" fmla="*/ 0 w 4"/>
                <a:gd name="T1" fmla="*/ 0 h 11"/>
                <a:gd name="T2" fmla="*/ 21 w 4"/>
                <a:gd name="T3" fmla="*/ 6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" name="Freeform 155">
              <a:extLst>
                <a:ext uri="{FF2B5EF4-FFF2-40B4-BE49-F238E27FC236}">
                  <a16:creationId xmlns:a16="http://schemas.microsoft.com/office/drawing/2014/main" id="{77D27D0E-B298-940E-A64A-C763EFABB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791"/>
              <a:ext cx="36" cy="9"/>
            </a:xfrm>
            <a:custGeom>
              <a:avLst/>
              <a:gdLst>
                <a:gd name="T0" fmla="*/ 0 w 20"/>
                <a:gd name="T1" fmla="*/ 0 h 5"/>
                <a:gd name="T2" fmla="*/ 117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7" y="0"/>
                    <a:pt x="15" y="1"/>
                    <a:pt x="20" y="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" name="Freeform 156">
              <a:extLst>
                <a:ext uri="{FF2B5EF4-FFF2-40B4-BE49-F238E27FC236}">
                  <a16:creationId xmlns:a16="http://schemas.microsoft.com/office/drawing/2014/main" id="{A49B4807-41FF-A5E8-24B6-2EF423713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929"/>
              <a:ext cx="61" cy="7"/>
            </a:xfrm>
            <a:custGeom>
              <a:avLst/>
              <a:gdLst>
                <a:gd name="T0" fmla="*/ 0 w 34"/>
                <a:gd name="T1" fmla="*/ 16 h 4"/>
                <a:gd name="T2" fmla="*/ 196 w 3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4">
                  <a:moveTo>
                    <a:pt x="0" y="3"/>
                  </a:moveTo>
                  <a:cubicBezTo>
                    <a:pt x="11" y="4"/>
                    <a:pt x="23" y="2"/>
                    <a:pt x="3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" name="Freeform 157">
              <a:extLst>
                <a:ext uri="{FF2B5EF4-FFF2-40B4-BE49-F238E27FC236}">
                  <a16:creationId xmlns:a16="http://schemas.microsoft.com/office/drawing/2014/main" id="{5E109789-8D25-DFA9-24C9-434C2E5F6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1811"/>
              <a:ext cx="23" cy="44"/>
            </a:xfrm>
            <a:custGeom>
              <a:avLst/>
              <a:gdLst>
                <a:gd name="T0" fmla="*/ 12 w 13"/>
                <a:gd name="T1" fmla="*/ 0 h 25"/>
                <a:gd name="T2" fmla="*/ 73 w 13"/>
                <a:gd name="T3" fmla="*/ 136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5">
                  <a:moveTo>
                    <a:pt x="2" y="0"/>
                  </a:moveTo>
                  <a:cubicBezTo>
                    <a:pt x="0" y="8"/>
                    <a:pt x="7" y="20"/>
                    <a:pt x="13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" name="Freeform 158">
              <a:extLst>
                <a:ext uri="{FF2B5EF4-FFF2-40B4-BE49-F238E27FC236}">
                  <a16:creationId xmlns:a16="http://schemas.microsoft.com/office/drawing/2014/main" id="{A9DD013C-3D12-AF23-89DD-BBBFA3734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839"/>
              <a:ext cx="25" cy="18"/>
            </a:xfrm>
            <a:custGeom>
              <a:avLst/>
              <a:gdLst>
                <a:gd name="T0" fmla="*/ 80 w 14"/>
                <a:gd name="T1" fmla="*/ 0 h 10"/>
                <a:gd name="T2" fmla="*/ 0 w 14"/>
                <a:gd name="T3" fmla="*/ 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0">
                  <a:moveTo>
                    <a:pt x="14" y="0"/>
                  </a:moveTo>
                  <a:cubicBezTo>
                    <a:pt x="8" y="0"/>
                    <a:pt x="3" y="6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" name="Freeform 159">
              <a:extLst>
                <a:ext uri="{FF2B5EF4-FFF2-40B4-BE49-F238E27FC236}">
                  <a16:creationId xmlns:a16="http://schemas.microsoft.com/office/drawing/2014/main" id="{4C50E172-A3A2-372F-66CF-8E7AFC835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748"/>
              <a:ext cx="22" cy="11"/>
            </a:xfrm>
            <a:custGeom>
              <a:avLst/>
              <a:gdLst>
                <a:gd name="T0" fmla="*/ 0 w 12"/>
                <a:gd name="T1" fmla="*/ 31 h 6"/>
                <a:gd name="T2" fmla="*/ 73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0" y="5"/>
                  </a:moveTo>
                  <a:cubicBezTo>
                    <a:pt x="3" y="6"/>
                    <a:pt x="9" y="2"/>
                    <a:pt x="12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" name="Freeform 160">
              <a:extLst>
                <a:ext uri="{FF2B5EF4-FFF2-40B4-BE49-F238E27FC236}">
                  <a16:creationId xmlns:a16="http://schemas.microsoft.com/office/drawing/2014/main" id="{41DEA414-F13A-94F6-32EB-5C071260C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756"/>
              <a:ext cx="5" cy="12"/>
            </a:xfrm>
            <a:custGeom>
              <a:avLst/>
              <a:gdLst>
                <a:gd name="T0" fmla="*/ 0 w 3"/>
                <a:gd name="T1" fmla="*/ 0 h 7"/>
                <a:gd name="T2" fmla="*/ 13 w 3"/>
                <a:gd name="T3" fmla="*/ 36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2" y="1"/>
                    <a:pt x="3" y="4"/>
                    <a:pt x="3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" name="Freeform 161">
              <a:extLst>
                <a:ext uri="{FF2B5EF4-FFF2-40B4-BE49-F238E27FC236}">
                  <a16:creationId xmlns:a16="http://schemas.microsoft.com/office/drawing/2014/main" id="{19343C8B-CD64-BE70-A483-A40E77072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1909"/>
              <a:ext cx="22" cy="34"/>
            </a:xfrm>
            <a:custGeom>
              <a:avLst/>
              <a:gdLst>
                <a:gd name="T0" fmla="*/ 0 w 12"/>
                <a:gd name="T1" fmla="*/ 0 h 19"/>
                <a:gd name="T2" fmla="*/ 73 w 12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0" y="8"/>
                    <a:pt x="2" y="19"/>
                    <a:pt x="12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" name="Freeform 162">
              <a:extLst>
                <a:ext uri="{FF2B5EF4-FFF2-40B4-BE49-F238E27FC236}">
                  <a16:creationId xmlns:a16="http://schemas.microsoft.com/office/drawing/2014/main" id="{0C020C60-AC96-B58C-04A2-EB889989A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14"/>
              <a:ext cx="19" cy="8"/>
            </a:xfrm>
            <a:custGeom>
              <a:avLst/>
              <a:gdLst>
                <a:gd name="T0" fmla="*/ 0 w 11"/>
                <a:gd name="T1" fmla="*/ 16 h 4"/>
                <a:gd name="T2" fmla="*/ 57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2"/>
                  </a:moveTo>
                  <a:cubicBezTo>
                    <a:pt x="3" y="4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" name="Freeform 163">
              <a:extLst>
                <a:ext uri="{FF2B5EF4-FFF2-40B4-BE49-F238E27FC236}">
                  <a16:creationId xmlns:a16="http://schemas.microsoft.com/office/drawing/2014/main" id="{6288A5A0-30C1-5C04-0BB5-5D08466C3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" y="1781"/>
              <a:ext cx="20" cy="5"/>
            </a:xfrm>
            <a:custGeom>
              <a:avLst/>
              <a:gdLst>
                <a:gd name="T0" fmla="*/ 0 w 11"/>
                <a:gd name="T1" fmla="*/ 8 h 3"/>
                <a:gd name="T2" fmla="*/ 65 w 1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2"/>
                  </a:moveTo>
                  <a:cubicBezTo>
                    <a:pt x="4" y="3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" name="Freeform 164">
              <a:extLst>
                <a:ext uri="{FF2B5EF4-FFF2-40B4-BE49-F238E27FC236}">
                  <a16:creationId xmlns:a16="http://schemas.microsoft.com/office/drawing/2014/main" id="{0C923761-F93B-0F0A-2CA1-4BA9E00EF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679"/>
              <a:ext cx="21" cy="5"/>
            </a:xfrm>
            <a:custGeom>
              <a:avLst/>
              <a:gdLst>
                <a:gd name="T0" fmla="*/ 0 w 12"/>
                <a:gd name="T1" fmla="*/ 13 h 3"/>
                <a:gd name="T2" fmla="*/ 65 w 12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3"/>
                  </a:moveTo>
                  <a:cubicBezTo>
                    <a:pt x="4" y="2"/>
                    <a:pt x="8" y="1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" name="Freeform 165">
              <a:extLst>
                <a:ext uri="{FF2B5EF4-FFF2-40B4-BE49-F238E27FC236}">
                  <a16:creationId xmlns:a16="http://schemas.microsoft.com/office/drawing/2014/main" id="{E3AF0E7B-1D71-E325-CBD3-6C287094F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588"/>
              <a:ext cx="18" cy="2"/>
            </a:xfrm>
            <a:custGeom>
              <a:avLst/>
              <a:gdLst>
                <a:gd name="T0" fmla="*/ 0 w 10"/>
                <a:gd name="T1" fmla="*/ 8 h 1"/>
                <a:gd name="T2" fmla="*/ 58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1"/>
                    <a:pt x="6" y="1"/>
                    <a:pt x="10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" name="Freeform 166">
              <a:extLst>
                <a:ext uri="{FF2B5EF4-FFF2-40B4-BE49-F238E27FC236}">
                  <a16:creationId xmlns:a16="http://schemas.microsoft.com/office/drawing/2014/main" id="{1715B163-4452-5D06-80CE-60128596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781"/>
              <a:ext cx="6" cy="25"/>
            </a:xfrm>
            <a:custGeom>
              <a:avLst/>
              <a:gdLst>
                <a:gd name="T0" fmla="*/ 24 w 3"/>
                <a:gd name="T1" fmla="*/ 0 h 14"/>
                <a:gd name="T2" fmla="*/ 0 w 3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2" y="10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" name="Freeform 167">
              <a:extLst>
                <a:ext uri="{FF2B5EF4-FFF2-40B4-BE49-F238E27FC236}">
                  <a16:creationId xmlns:a16="http://schemas.microsoft.com/office/drawing/2014/main" id="{DD2E2810-AFB5-F5A7-9C48-3EEB69299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7" y="1914"/>
              <a:ext cx="10" cy="2"/>
            </a:xfrm>
            <a:custGeom>
              <a:avLst/>
              <a:gdLst>
                <a:gd name="T0" fmla="*/ 0 w 6"/>
                <a:gd name="T1" fmla="*/ 8 h 1"/>
                <a:gd name="T2" fmla="*/ 28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" name="Freeform 168">
              <a:extLst>
                <a:ext uri="{FF2B5EF4-FFF2-40B4-BE49-F238E27FC236}">
                  <a16:creationId xmlns:a16="http://schemas.microsoft.com/office/drawing/2014/main" id="{8545D5B9-749A-32CD-9F60-F557DD2EA3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829"/>
              <a:ext cx="18" cy="1"/>
            </a:xfrm>
            <a:custGeom>
              <a:avLst/>
              <a:gdLst>
                <a:gd name="T0" fmla="*/ 0 w 10"/>
                <a:gd name="T1" fmla="*/ 0 h 1"/>
                <a:gd name="T2" fmla="*/ 58 w 10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6" y="1"/>
                    <a:pt x="1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" name="Freeform 169">
              <a:extLst>
                <a:ext uri="{FF2B5EF4-FFF2-40B4-BE49-F238E27FC236}">
                  <a16:creationId xmlns:a16="http://schemas.microsoft.com/office/drawing/2014/main" id="{11BEE667-69A7-BDC2-EDB6-9244BCF9F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1743"/>
              <a:ext cx="12" cy="11"/>
            </a:xfrm>
            <a:custGeom>
              <a:avLst/>
              <a:gdLst>
                <a:gd name="T0" fmla="*/ 0 w 7"/>
                <a:gd name="T1" fmla="*/ 37 h 6"/>
                <a:gd name="T2" fmla="*/ 36 w 7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cubicBezTo>
                    <a:pt x="2" y="3"/>
                    <a:pt x="5" y="2"/>
                    <a:pt x="7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" name="Freeform 170">
              <a:extLst>
                <a:ext uri="{FF2B5EF4-FFF2-40B4-BE49-F238E27FC236}">
                  <a16:creationId xmlns:a16="http://schemas.microsoft.com/office/drawing/2014/main" id="{57C4D84E-AF6E-938E-E608-97B0B66E1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1759"/>
              <a:ext cx="10" cy="25"/>
            </a:xfrm>
            <a:custGeom>
              <a:avLst/>
              <a:gdLst>
                <a:gd name="T0" fmla="*/ 28 w 6"/>
                <a:gd name="T1" fmla="*/ 0 h 14"/>
                <a:gd name="T2" fmla="*/ 0 w 6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cubicBezTo>
                    <a:pt x="3" y="4"/>
                    <a:pt x="2" y="9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" name="Freeform 171">
              <a:extLst>
                <a:ext uri="{FF2B5EF4-FFF2-40B4-BE49-F238E27FC236}">
                  <a16:creationId xmlns:a16="http://schemas.microsoft.com/office/drawing/2014/main" id="{FA6BCFED-02A7-61EF-5A5D-D7E9045EC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704"/>
              <a:ext cx="5" cy="5"/>
            </a:xfrm>
            <a:custGeom>
              <a:avLst/>
              <a:gdLst>
                <a:gd name="T0" fmla="*/ 13 w 3"/>
                <a:gd name="T1" fmla="*/ 5 h 3"/>
                <a:gd name="T2" fmla="*/ 0 w 3"/>
                <a:gd name="T3" fmla="*/ 1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1" y="0"/>
                    <a:pt x="0" y="1"/>
                    <a:pt x="0" y="3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" name="Freeform 172">
              <a:extLst>
                <a:ext uri="{FF2B5EF4-FFF2-40B4-BE49-F238E27FC236}">
                  <a16:creationId xmlns:a16="http://schemas.microsoft.com/office/drawing/2014/main" id="{9FEA045C-3DD8-D8D9-C713-58885EA4E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8" y="1848"/>
              <a:ext cx="16" cy="7"/>
            </a:xfrm>
            <a:custGeom>
              <a:avLst/>
              <a:gdLst>
                <a:gd name="T0" fmla="*/ 0 w 9"/>
                <a:gd name="T1" fmla="*/ 0 h 4"/>
                <a:gd name="T2" fmla="*/ 50 w 9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cubicBezTo>
                    <a:pt x="3" y="2"/>
                    <a:pt x="5" y="4"/>
                    <a:pt x="9" y="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" name="Freeform 173">
              <a:extLst>
                <a:ext uri="{FF2B5EF4-FFF2-40B4-BE49-F238E27FC236}">
                  <a16:creationId xmlns:a16="http://schemas.microsoft.com/office/drawing/2014/main" id="{E7ADE8FE-029F-B4DA-F7A0-B4CD89A8E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009"/>
              <a:ext cx="13" cy="2"/>
            </a:xfrm>
            <a:custGeom>
              <a:avLst/>
              <a:gdLst>
                <a:gd name="T0" fmla="*/ 45 w 7"/>
                <a:gd name="T1" fmla="*/ 8 h 1"/>
                <a:gd name="T2" fmla="*/ 0 w 7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7" y="1"/>
                  </a:moveTo>
                  <a:cubicBezTo>
                    <a:pt x="5" y="1"/>
                    <a:pt x="3" y="0"/>
                    <a:pt x="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7" name="Freeform 174">
              <a:extLst>
                <a:ext uri="{FF2B5EF4-FFF2-40B4-BE49-F238E27FC236}">
                  <a16:creationId xmlns:a16="http://schemas.microsoft.com/office/drawing/2014/main" id="{ADE09808-3DB9-16F5-D241-A84B59409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673"/>
              <a:ext cx="57" cy="49"/>
            </a:xfrm>
            <a:custGeom>
              <a:avLst/>
              <a:gdLst>
                <a:gd name="T0" fmla="*/ 0 w 32"/>
                <a:gd name="T1" fmla="*/ 162 h 27"/>
                <a:gd name="T2" fmla="*/ 86 w 32"/>
                <a:gd name="T3" fmla="*/ 60 h 27"/>
                <a:gd name="T4" fmla="*/ 182 w 32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7">
                  <a:moveTo>
                    <a:pt x="0" y="27"/>
                  </a:moveTo>
                  <a:cubicBezTo>
                    <a:pt x="3" y="20"/>
                    <a:pt x="9" y="14"/>
                    <a:pt x="15" y="10"/>
                  </a:cubicBezTo>
                  <a:cubicBezTo>
                    <a:pt x="20" y="7"/>
                    <a:pt x="26" y="1"/>
                    <a:pt x="3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" name="Freeform 175">
              <a:extLst>
                <a:ext uri="{FF2B5EF4-FFF2-40B4-BE49-F238E27FC236}">
                  <a16:creationId xmlns:a16="http://schemas.microsoft.com/office/drawing/2014/main" id="{368F0B85-9471-37FD-0F60-98DA01EE0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41"/>
              <a:ext cx="75" cy="61"/>
            </a:xfrm>
            <a:custGeom>
              <a:avLst/>
              <a:gdLst>
                <a:gd name="T0" fmla="*/ 0 w 42"/>
                <a:gd name="T1" fmla="*/ 196 h 34"/>
                <a:gd name="T2" fmla="*/ 114 w 42"/>
                <a:gd name="T3" fmla="*/ 74 h 34"/>
                <a:gd name="T4" fmla="*/ 175 w 42"/>
                <a:gd name="T5" fmla="*/ 52 h 34"/>
                <a:gd name="T6" fmla="*/ 239 w 42"/>
                <a:gd name="T7" fmla="*/ 0 h 34"/>
                <a:gd name="T8" fmla="*/ 175 w 42"/>
                <a:gd name="T9" fmla="*/ 74 h 34"/>
                <a:gd name="T10" fmla="*/ 80 w 42"/>
                <a:gd name="T11" fmla="*/ 109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3" y="24"/>
                    <a:pt x="11" y="17"/>
                    <a:pt x="20" y="13"/>
                  </a:cubicBezTo>
                  <a:cubicBezTo>
                    <a:pt x="24" y="11"/>
                    <a:pt x="28" y="10"/>
                    <a:pt x="31" y="9"/>
                  </a:cubicBezTo>
                  <a:cubicBezTo>
                    <a:pt x="36" y="6"/>
                    <a:pt x="38" y="3"/>
                    <a:pt x="42" y="0"/>
                  </a:cubicBezTo>
                  <a:cubicBezTo>
                    <a:pt x="40" y="5"/>
                    <a:pt x="37" y="11"/>
                    <a:pt x="31" y="13"/>
                  </a:cubicBezTo>
                  <a:cubicBezTo>
                    <a:pt x="26" y="15"/>
                    <a:pt x="19" y="14"/>
                    <a:pt x="14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9" name="Group 113">
            <a:extLst>
              <a:ext uri="{FF2B5EF4-FFF2-40B4-BE49-F238E27FC236}">
                <a16:creationId xmlns:a16="http://schemas.microsoft.com/office/drawing/2014/main" id="{6127E7FC-2BB9-9F9B-E85E-018D3DC9ACC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752360" y="3930872"/>
            <a:ext cx="271222" cy="435955"/>
            <a:chOff x="1146" y="1529"/>
            <a:chExt cx="898" cy="1499"/>
          </a:xfrm>
        </p:grpSpPr>
        <p:sp>
          <p:nvSpPr>
            <p:cNvPr id="1260" name="Freeform 114">
              <a:extLst>
                <a:ext uri="{FF2B5EF4-FFF2-40B4-BE49-F238E27FC236}">
                  <a16:creationId xmlns:a16="http://schemas.microsoft.com/office/drawing/2014/main" id="{00A27C75-C87A-B72B-1D51-2E34BC0F3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solidFill>
              <a:srgbClr val="802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1" name="Freeform 115">
              <a:extLst>
                <a:ext uri="{FF2B5EF4-FFF2-40B4-BE49-F238E27FC236}">
                  <a16:creationId xmlns:a16="http://schemas.microsoft.com/office/drawing/2014/main" id="{52FBF0E4-E78F-D686-99CD-75CCF0A41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138 w 124"/>
                <a:gd name="T1" fmla="*/ 926 h 390"/>
                <a:gd name="T2" fmla="*/ 7 w 124"/>
                <a:gd name="T3" fmla="*/ 487 h 390"/>
                <a:gd name="T4" fmla="*/ 150 w 124"/>
                <a:gd name="T5" fmla="*/ 0 h 390"/>
                <a:gd name="T6" fmla="*/ 154 w 124"/>
                <a:gd name="T7" fmla="*/ 7 h 390"/>
                <a:gd name="T8" fmla="*/ 689 w 124"/>
                <a:gd name="T9" fmla="*/ 1092 h 390"/>
                <a:gd name="T10" fmla="*/ 689 w 124"/>
                <a:gd name="T11" fmla="*/ 2216 h 390"/>
                <a:gd name="T12" fmla="*/ 487 w 124"/>
                <a:gd name="T13" fmla="*/ 2216 h 390"/>
                <a:gd name="T14" fmla="*/ 430 w 124"/>
                <a:gd name="T15" fmla="*/ 1397 h 390"/>
                <a:gd name="T16" fmla="*/ 174 w 124"/>
                <a:gd name="T17" fmla="*/ 1101 h 390"/>
                <a:gd name="T18" fmla="*/ 138 w 124"/>
                <a:gd name="T19" fmla="*/ 926 h 3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4" h="390">
                  <a:moveTo>
                    <a:pt x="24" y="163"/>
                  </a:move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  <a:cubicBezTo>
                    <a:pt x="85" y="390"/>
                    <a:pt x="85" y="390"/>
                    <a:pt x="85" y="390"/>
                  </a:cubicBez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lose/>
                </a:path>
              </a:pathLst>
            </a:custGeom>
            <a:solidFill>
              <a:srgbClr val="FDC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2" name="Freeform 116">
              <a:extLst>
                <a:ext uri="{FF2B5EF4-FFF2-40B4-BE49-F238E27FC236}">
                  <a16:creationId xmlns:a16="http://schemas.microsoft.com/office/drawing/2014/main" id="{DABCA87D-479B-9D28-7AAA-CF98A7480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1830"/>
              <a:ext cx="468" cy="650"/>
            </a:xfrm>
            <a:custGeom>
              <a:avLst/>
              <a:gdLst>
                <a:gd name="T0" fmla="*/ 332 w 262"/>
                <a:gd name="T1" fmla="*/ 1213 h 364"/>
                <a:gd name="T2" fmla="*/ 706 w 262"/>
                <a:gd name="T3" fmla="*/ 545 h 364"/>
                <a:gd name="T4" fmla="*/ 1493 w 262"/>
                <a:gd name="T5" fmla="*/ 57 h 364"/>
                <a:gd name="T6" fmla="*/ 495 w 262"/>
                <a:gd name="T7" fmla="*/ 559 h 364"/>
                <a:gd name="T8" fmla="*/ 239 w 262"/>
                <a:gd name="T9" fmla="*/ 1104 h 364"/>
                <a:gd name="T10" fmla="*/ 29 w 262"/>
                <a:gd name="T11" fmla="*/ 2073 h 364"/>
                <a:gd name="T12" fmla="*/ 332 w 262"/>
                <a:gd name="T13" fmla="*/ 1213 h 3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2" h="364">
                  <a:moveTo>
                    <a:pt x="58" y="213"/>
                  </a:moveTo>
                  <a:cubicBezTo>
                    <a:pt x="72" y="186"/>
                    <a:pt x="95" y="137"/>
                    <a:pt x="124" y="96"/>
                  </a:cubicBezTo>
                  <a:cubicBezTo>
                    <a:pt x="163" y="41"/>
                    <a:pt x="236" y="12"/>
                    <a:pt x="262" y="10"/>
                  </a:cubicBezTo>
                  <a:cubicBezTo>
                    <a:pt x="199" y="0"/>
                    <a:pt x="112" y="45"/>
                    <a:pt x="87" y="98"/>
                  </a:cubicBezTo>
                  <a:cubicBezTo>
                    <a:pt x="63" y="150"/>
                    <a:pt x="56" y="168"/>
                    <a:pt x="42" y="194"/>
                  </a:cubicBezTo>
                  <a:cubicBezTo>
                    <a:pt x="28" y="220"/>
                    <a:pt x="0" y="296"/>
                    <a:pt x="5" y="364"/>
                  </a:cubicBezTo>
                  <a:cubicBezTo>
                    <a:pt x="11" y="325"/>
                    <a:pt x="48" y="226"/>
                    <a:pt x="58" y="213"/>
                  </a:cubicBezTo>
                  <a:close/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3" name="Freeform 117">
              <a:extLst>
                <a:ext uri="{FF2B5EF4-FFF2-40B4-BE49-F238E27FC236}">
                  <a16:creationId xmlns:a16="http://schemas.microsoft.com/office/drawing/2014/main" id="{5E85E651-464A-F5C3-70D9-69E4DA41B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1830"/>
              <a:ext cx="393" cy="347"/>
            </a:xfrm>
            <a:custGeom>
              <a:avLst/>
              <a:gdLst>
                <a:gd name="T0" fmla="*/ 252 w 220"/>
                <a:gd name="T1" fmla="*/ 556 h 194"/>
                <a:gd name="T2" fmla="*/ 121 w 220"/>
                <a:gd name="T3" fmla="*/ 841 h 194"/>
                <a:gd name="T4" fmla="*/ 0 w 220"/>
                <a:gd name="T5" fmla="*/ 1111 h 194"/>
                <a:gd name="T6" fmla="*/ 0 w 220"/>
                <a:gd name="T7" fmla="*/ 1111 h 194"/>
                <a:gd name="T8" fmla="*/ 138 w 220"/>
                <a:gd name="T9" fmla="*/ 855 h 194"/>
                <a:gd name="T10" fmla="*/ 268 w 220"/>
                <a:gd name="T11" fmla="*/ 560 h 194"/>
                <a:gd name="T12" fmla="*/ 1254 w 220"/>
                <a:gd name="T13" fmla="*/ 57 h 194"/>
                <a:gd name="T14" fmla="*/ 1254 w 220"/>
                <a:gd name="T15" fmla="*/ 57 h 194"/>
                <a:gd name="T16" fmla="*/ 252 w 220"/>
                <a:gd name="T17" fmla="*/ 556 h 1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" h="194">
                  <a:moveTo>
                    <a:pt x="44" y="97"/>
                  </a:moveTo>
                  <a:cubicBezTo>
                    <a:pt x="21" y="147"/>
                    <a:pt x="21" y="147"/>
                    <a:pt x="21" y="147"/>
                  </a:cubicBezTo>
                  <a:cubicBezTo>
                    <a:pt x="12" y="166"/>
                    <a:pt x="8" y="179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8" y="179"/>
                    <a:pt x="15" y="167"/>
                    <a:pt x="24" y="149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71" y="46"/>
                    <a:pt x="159" y="0"/>
                    <a:pt x="220" y="10"/>
                  </a:cubicBezTo>
                  <a:cubicBezTo>
                    <a:pt x="220" y="10"/>
                    <a:pt x="220" y="10"/>
                    <a:pt x="220" y="10"/>
                  </a:cubicBezTo>
                  <a:cubicBezTo>
                    <a:pt x="156" y="0"/>
                    <a:pt x="69" y="42"/>
                    <a:pt x="44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4" name="Freeform 118">
              <a:extLst>
                <a:ext uri="{FF2B5EF4-FFF2-40B4-BE49-F238E27FC236}">
                  <a16:creationId xmlns:a16="http://schemas.microsoft.com/office/drawing/2014/main" id="{1712C620-E2C7-A1B9-FE81-C2C290907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2541"/>
              <a:ext cx="565" cy="458"/>
            </a:xfrm>
            <a:custGeom>
              <a:avLst/>
              <a:gdLst>
                <a:gd name="T0" fmla="*/ 1715 w 317"/>
                <a:gd name="T1" fmla="*/ 168 h 257"/>
                <a:gd name="T2" fmla="*/ 1636 w 317"/>
                <a:gd name="T3" fmla="*/ 962 h 257"/>
                <a:gd name="T4" fmla="*/ 690 w 317"/>
                <a:gd name="T5" fmla="*/ 1376 h 257"/>
                <a:gd name="T6" fmla="*/ 0 w 317"/>
                <a:gd name="T7" fmla="*/ 918 h 257"/>
                <a:gd name="T8" fmla="*/ 991 w 317"/>
                <a:gd name="T9" fmla="*/ 978 h 257"/>
                <a:gd name="T10" fmla="*/ 1665 w 317"/>
                <a:gd name="T11" fmla="*/ 232 h 257"/>
                <a:gd name="T12" fmla="*/ 1568 w 317"/>
                <a:gd name="T13" fmla="*/ 0 h 257"/>
                <a:gd name="T14" fmla="*/ 1715 w 317"/>
                <a:gd name="T15" fmla="*/ 168 h 2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7" h="257">
                  <a:moveTo>
                    <a:pt x="303" y="30"/>
                  </a:moveTo>
                  <a:cubicBezTo>
                    <a:pt x="317" y="62"/>
                    <a:pt x="305" y="132"/>
                    <a:pt x="289" y="170"/>
                  </a:cubicBezTo>
                  <a:cubicBezTo>
                    <a:pt x="273" y="207"/>
                    <a:pt x="209" y="257"/>
                    <a:pt x="122" y="243"/>
                  </a:cubicBezTo>
                  <a:cubicBezTo>
                    <a:pt x="78" y="235"/>
                    <a:pt x="26" y="205"/>
                    <a:pt x="0" y="162"/>
                  </a:cubicBezTo>
                  <a:cubicBezTo>
                    <a:pt x="24" y="182"/>
                    <a:pt x="112" y="201"/>
                    <a:pt x="175" y="173"/>
                  </a:cubicBezTo>
                  <a:cubicBezTo>
                    <a:pt x="238" y="145"/>
                    <a:pt x="307" y="109"/>
                    <a:pt x="294" y="41"/>
                  </a:cubicBezTo>
                  <a:cubicBezTo>
                    <a:pt x="288" y="8"/>
                    <a:pt x="284" y="5"/>
                    <a:pt x="277" y="0"/>
                  </a:cubicBezTo>
                  <a:cubicBezTo>
                    <a:pt x="286" y="2"/>
                    <a:pt x="297" y="13"/>
                    <a:pt x="303" y="3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5" name="Freeform 119">
              <a:extLst>
                <a:ext uri="{FF2B5EF4-FFF2-40B4-BE49-F238E27FC236}">
                  <a16:creationId xmlns:a16="http://schemas.microsoft.com/office/drawing/2014/main" id="{3E35FAC9-E958-1547-A77B-230C9E68B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859"/>
              <a:ext cx="181" cy="473"/>
            </a:xfrm>
            <a:custGeom>
              <a:avLst/>
              <a:gdLst>
                <a:gd name="T0" fmla="*/ 0 w 101"/>
                <a:gd name="T1" fmla="*/ 0 h 265"/>
                <a:gd name="T2" fmla="*/ 565 w 101"/>
                <a:gd name="T3" fmla="*/ 694 h 265"/>
                <a:gd name="T4" fmla="*/ 321 w 101"/>
                <a:gd name="T5" fmla="*/ 1364 h 265"/>
                <a:gd name="T6" fmla="*/ 36 w 101"/>
                <a:gd name="T7" fmla="*/ 1490 h 265"/>
                <a:gd name="T8" fmla="*/ 317 w 101"/>
                <a:gd name="T9" fmla="*/ 1173 h 265"/>
                <a:gd name="T10" fmla="*/ 373 w 101"/>
                <a:gd name="T11" fmla="*/ 523 h 265"/>
                <a:gd name="T12" fmla="*/ 0 w 101"/>
                <a:gd name="T13" fmla="*/ 0 h 2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265">
                  <a:moveTo>
                    <a:pt x="0" y="0"/>
                  </a:moveTo>
                  <a:cubicBezTo>
                    <a:pt x="32" y="13"/>
                    <a:pt x="95" y="42"/>
                    <a:pt x="98" y="122"/>
                  </a:cubicBezTo>
                  <a:cubicBezTo>
                    <a:pt x="101" y="203"/>
                    <a:pt x="69" y="227"/>
                    <a:pt x="56" y="240"/>
                  </a:cubicBezTo>
                  <a:cubicBezTo>
                    <a:pt x="43" y="253"/>
                    <a:pt x="16" y="265"/>
                    <a:pt x="6" y="262"/>
                  </a:cubicBezTo>
                  <a:cubicBezTo>
                    <a:pt x="23" y="254"/>
                    <a:pt x="45" y="232"/>
                    <a:pt x="55" y="206"/>
                  </a:cubicBezTo>
                  <a:cubicBezTo>
                    <a:pt x="67" y="176"/>
                    <a:pt x="76" y="146"/>
                    <a:pt x="65" y="92"/>
                  </a:cubicBezTo>
                  <a:cubicBezTo>
                    <a:pt x="54" y="44"/>
                    <a:pt x="39" y="22"/>
                    <a:pt x="0" y="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6" name="Freeform 120">
              <a:extLst>
                <a:ext uri="{FF2B5EF4-FFF2-40B4-BE49-F238E27FC236}">
                  <a16:creationId xmlns:a16="http://schemas.microsoft.com/office/drawing/2014/main" id="{5DE34551-3721-118F-838C-2DC28E6DA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1" y="1911"/>
              <a:ext cx="262" cy="405"/>
            </a:xfrm>
            <a:custGeom>
              <a:avLst/>
              <a:gdLst>
                <a:gd name="T0" fmla="*/ 832 w 147"/>
                <a:gd name="T1" fmla="*/ 0 h 227"/>
                <a:gd name="T2" fmla="*/ 479 w 147"/>
                <a:gd name="T3" fmla="*/ 435 h 227"/>
                <a:gd name="T4" fmla="*/ 328 w 147"/>
                <a:gd name="T5" fmla="*/ 856 h 227"/>
                <a:gd name="T6" fmla="*/ 0 w 147"/>
                <a:gd name="T7" fmla="*/ 1290 h 227"/>
                <a:gd name="T8" fmla="*/ 146 w 147"/>
                <a:gd name="T9" fmla="*/ 726 h 227"/>
                <a:gd name="T10" fmla="*/ 442 w 147"/>
                <a:gd name="T11" fmla="*/ 284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27">
                  <a:moveTo>
                    <a:pt x="147" y="0"/>
                  </a:moveTo>
                  <a:cubicBezTo>
                    <a:pt x="125" y="13"/>
                    <a:pt x="92" y="52"/>
                    <a:pt x="85" y="77"/>
                  </a:cubicBezTo>
                  <a:cubicBezTo>
                    <a:pt x="78" y="106"/>
                    <a:pt x="83" y="128"/>
                    <a:pt x="58" y="151"/>
                  </a:cubicBezTo>
                  <a:cubicBezTo>
                    <a:pt x="39" y="169"/>
                    <a:pt x="11" y="201"/>
                    <a:pt x="0" y="227"/>
                  </a:cubicBezTo>
                  <a:cubicBezTo>
                    <a:pt x="11" y="200"/>
                    <a:pt x="12" y="154"/>
                    <a:pt x="26" y="128"/>
                  </a:cubicBezTo>
                  <a:cubicBezTo>
                    <a:pt x="41" y="101"/>
                    <a:pt x="58" y="73"/>
                    <a:pt x="78" y="50"/>
                  </a:cubicBezTo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7" name="Freeform 121">
              <a:extLst>
                <a:ext uri="{FF2B5EF4-FFF2-40B4-BE49-F238E27FC236}">
                  <a16:creationId xmlns:a16="http://schemas.microsoft.com/office/drawing/2014/main" id="{832F89C5-2443-EE2F-4D9D-294775BD6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2305"/>
              <a:ext cx="184" cy="667"/>
            </a:xfrm>
            <a:custGeom>
              <a:avLst/>
              <a:gdLst>
                <a:gd name="T0" fmla="*/ 125 w 103"/>
                <a:gd name="T1" fmla="*/ 57 h 374"/>
                <a:gd name="T2" fmla="*/ 565 w 103"/>
                <a:gd name="T3" fmla="*/ 1165 h 374"/>
                <a:gd name="T4" fmla="*/ 572 w 103"/>
                <a:gd name="T5" fmla="*/ 2122 h 374"/>
                <a:gd name="T6" fmla="*/ 441 w 103"/>
                <a:gd name="T7" fmla="*/ 726 h 374"/>
                <a:gd name="T8" fmla="*/ 73 w 103"/>
                <a:gd name="T9" fmla="*/ 182 h 374"/>
                <a:gd name="T10" fmla="*/ 125 w 103"/>
                <a:gd name="T11" fmla="*/ 57 h 3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74">
                  <a:moveTo>
                    <a:pt x="22" y="10"/>
                  </a:moveTo>
                  <a:cubicBezTo>
                    <a:pt x="46" y="27"/>
                    <a:pt x="91" y="57"/>
                    <a:pt x="99" y="205"/>
                  </a:cubicBezTo>
                  <a:cubicBezTo>
                    <a:pt x="101" y="262"/>
                    <a:pt x="100" y="374"/>
                    <a:pt x="100" y="374"/>
                  </a:cubicBezTo>
                  <a:cubicBezTo>
                    <a:pt x="103" y="310"/>
                    <a:pt x="92" y="175"/>
                    <a:pt x="77" y="128"/>
                  </a:cubicBezTo>
                  <a:cubicBezTo>
                    <a:pt x="61" y="80"/>
                    <a:pt x="26" y="42"/>
                    <a:pt x="13" y="32"/>
                  </a:cubicBezTo>
                  <a:cubicBezTo>
                    <a:pt x="0" y="22"/>
                    <a:pt x="7" y="0"/>
                    <a:pt x="22" y="10"/>
                  </a:cubicBezTo>
                  <a:close/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Freeform 122">
              <a:extLst>
                <a:ext uri="{FF2B5EF4-FFF2-40B4-BE49-F238E27FC236}">
                  <a16:creationId xmlns:a16="http://schemas.microsoft.com/office/drawing/2014/main" id="{F92B82AD-6490-394F-C0FB-16CA0B6F6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2425"/>
              <a:ext cx="149" cy="373"/>
            </a:xfrm>
            <a:custGeom>
              <a:avLst/>
              <a:gdLst>
                <a:gd name="T0" fmla="*/ 16 w 83"/>
                <a:gd name="T1" fmla="*/ 12 h 209"/>
                <a:gd name="T2" fmla="*/ 101 w 83"/>
                <a:gd name="T3" fmla="*/ 353 h 209"/>
                <a:gd name="T4" fmla="*/ 183 w 83"/>
                <a:gd name="T5" fmla="*/ 593 h 209"/>
                <a:gd name="T6" fmla="*/ 357 w 83"/>
                <a:gd name="T7" fmla="*/ 762 h 209"/>
                <a:gd name="T8" fmla="*/ 474 w 83"/>
                <a:gd name="T9" fmla="*/ 1189 h 209"/>
                <a:gd name="T10" fmla="*/ 451 w 83"/>
                <a:gd name="T11" fmla="*/ 898 h 209"/>
                <a:gd name="T12" fmla="*/ 416 w 83"/>
                <a:gd name="T13" fmla="*/ 746 h 209"/>
                <a:gd name="T14" fmla="*/ 239 w 83"/>
                <a:gd name="T15" fmla="*/ 478 h 209"/>
                <a:gd name="T16" fmla="*/ 110 w 83"/>
                <a:gd name="T17" fmla="*/ 203 h 209"/>
                <a:gd name="T18" fmla="*/ 29 w 83"/>
                <a:gd name="T19" fmla="*/ 0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209">
                  <a:moveTo>
                    <a:pt x="3" y="2"/>
                  </a:moveTo>
                  <a:cubicBezTo>
                    <a:pt x="0" y="23"/>
                    <a:pt x="10" y="43"/>
                    <a:pt x="17" y="62"/>
                  </a:cubicBezTo>
                  <a:cubicBezTo>
                    <a:pt x="23" y="76"/>
                    <a:pt x="25" y="91"/>
                    <a:pt x="32" y="104"/>
                  </a:cubicBezTo>
                  <a:cubicBezTo>
                    <a:pt x="40" y="118"/>
                    <a:pt x="53" y="120"/>
                    <a:pt x="62" y="134"/>
                  </a:cubicBezTo>
                  <a:cubicBezTo>
                    <a:pt x="73" y="151"/>
                    <a:pt x="77" y="182"/>
                    <a:pt x="82" y="209"/>
                  </a:cubicBezTo>
                  <a:cubicBezTo>
                    <a:pt x="83" y="197"/>
                    <a:pt x="80" y="169"/>
                    <a:pt x="78" y="158"/>
                  </a:cubicBezTo>
                  <a:cubicBezTo>
                    <a:pt x="75" y="147"/>
                    <a:pt x="76" y="141"/>
                    <a:pt x="72" y="131"/>
                  </a:cubicBezTo>
                  <a:cubicBezTo>
                    <a:pt x="67" y="114"/>
                    <a:pt x="49" y="99"/>
                    <a:pt x="41" y="84"/>
                  </a:cubicBezTo>
                  <a:cubicBezTo>
                    <a:pt x="31" y="65"/>
                    <a:pt x="32" y="55"/>
                    <a:pt x="19" y="36"/>
                  </a:cubicBezTo>
                  <a:cubicBezTo>
                    <a:pt x="12" y="25"/>
                    <a:pt x="4" y="13"/>
                    <a:pt x="5" y="0"/>
                  </a:cubicBezTo>
                </a:path>
              </a:pathLst>
            </a:custGeom>
            <a:solidFill>
              <a:srgbClr val="FEAF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Freeform 123">
              <a:extLst>
                <a:ext uri="{FF2B5EF4-FFF2-40B4-BE49-F238E27FC236}">
                  <a16:creationId xmlns:a16="http://schemas.microsoft.com/office/drawing/2014/main" id="{48F33647-D62F-4AB0-8225-7EA90E8E2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2302"/>
              <a:ext cx="55" cy="103"/>
            </a:xfrm>
            <a:custGeom>
              <a:avLst/>
              <a:gdLst>
                <a:gd name="T0" fmla="*/ 122 w 31"/>
                <a:gd name="T1" fmla="*/ 64 h 58"/>
                <a:gd name="T2" fmla="*/ 16 w 31"/>
                <a:gd name="T3" fmla="*/ 325 h 58"/>
                <a:gd name="T4" fmla="*/ 66 w 31"/>
                <a:gd name="T5" fmla="*/ 202 h 58"/>
                <a:gd name="T6" fmla="*/ 160 w 31"/>
                <a:gd name="T7" fmla="*/ 259 h 58"/>
                <a:gd name="T8" fmla="*/ 151 w 31"/>
                <a:gd name="T9" fmla="*/ 11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8">
                  <a:moveTo>
                    <a:pt x="22" y="11"/>
                  </a:moveTo>
                  <a:cubicBezTo>
                    <a:pt x="0" y="0"/>
                    <a:pt x="1" y="49"/>
                    <a:pt x="3" y="58"/>
                  </a:cubicBezTo>
                  <a:cubicBezTo>
                    <a:pt x="5" y="52"/>
                    <a:pt x="4" y="39"/>
                    <a:pt x="12" y="36"/>
                  </a:cubicBezTo>
                  <a:cubicBezTo>
                    <a:pt x="18" y="35"/>
                    <a:pt x="26" y="42"/>
                    <a:pt x="29" y="46"/>
                  </a:cubicBezTo>
                  <a:cubicBezTo>
                    <a:pt x="31" y="37"/>
                    <a:pt x="31" y="29"/>
                    <a:pt x="27" y="20"/>
                  </a:cubicBezTo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Freeform 124">
              <a:extLst>
                <a:ext uri="{FF2B5EF4-FFF2-40B4-BE49-F238E27FC236}">
                  <a16:creationId xmlns:a16="http://schemas.microsoft.com/office/drawing/2014/main" id="{CB461FA9-41F4-BB04-E550-3B9D0885B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448"/>
              <a:ext cx="79" cy="87"/>
            </a:xfrm>
            <a:custGeom>
              <a:avLst/>
              <a:gdLst>
                <a:gd name="T0" fmla="*/ 0 w 44"/>
                <a:gd name="T1" fmla="*/ 107 h 49"/>
                <a:gd name="T2" fmla="*/ 41 w 44"/>
                <a:gd name="T3" fmla="*/ 162 h 49"/>
                <a:gd name="T4" fmla="*/ 102 w 44"/>
                <a:gd name="T5" fmla="*/ 190 h 49"/>
                <a:gd name="T6" fmla="*/ 255 w 44"/>
                <a:gd name="T7" fmla="*/ 273 h 49"/>
                <a:gd name="T8" fmla="*/ 174 w 44"/>
                <a:gd name="T9" fmla="*/ 0 h 49"/>
                <a:gd name="T10" fmla="*/ 45 w 44"/>
                <a:gd name="T11" fmla="*/ 13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49">
                  <a:moveTo>
                    <a:pt x="0" y="19"/>
                  </a:moveTo>
                  <a:cubicBezTo>
                    <a:pt x="2" y="22"/>
                    <a:pt x="4" y="27"/>
                    <a:pt x="7" y="29"/>
                  </a:cubicBezTo>
                  <a:cubicBezTo>
                    <a:pt x="10" y="32"/>
                    <a:pt x="15" y="32"/>
                    <a:pt x="18" y="34"/>
                  </a:cubicBezTo>
                  <a:cubicBezTo>
                    <a:pt x="27" y="38"/>
                    <a:pt x="35" y="43"/>
                    <a:pt x="44" y="49"/>
                  </a:cubicBezTo>
                  <a:cubicBezTo>
                    <a:pt x="29" y="36"/>
                    <a:pt x="30" y="18"/>
                    <a:pt x="30" y="0"/>
                  </a:cubicBezTo>
                  <a:cubicBezTo>
                    <a:pt x="29" y="11"/>
                    <a:pt x="23" y="31"/>
                    <a:pt x="8" y="23"/>
                  </a:cubicBezTo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Freeform 125">
              <a:extLst>
                <a:ext uri="{FF2B5EF4-FFF2-40B4-BE49-F238E27FC236}">
                  <a16:creationId xmlns:a16="http://schemas.microsoft.com/office/drawing/2014/main" id="{1C254BE2-B23C-ED2B-B2F2-328CD8E9A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2376"/>
              <a:ext cx="150" cy="188"/>
            </a:xfrm>
            <a:custGeom>
              <a:avLst/>
              <a:gdLst>
                <a:gd name="T0" fmla="*/ 232 w 84"/>
                <a:gd name="T1" fmla="*/ 0 h 105"/>
                <a:gd name="T2" fmla="*/ 182 w 84"/>
                <a:gd name="T3" fmla="*/ 430 h 105"/>
                <a:gd name="T4" fmla="*/ 479 w 84"/>
                <a:gd name="T5" fmla="*/ 523 h 105"/>
                <a:gd name="T6" fmla="*/ 159 w 84"/>
                <a:gd name="T7" fmla="*/ 528 h 105"/>
                <a:gd name="T8" fmla="*/ 232 w 84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105">
                  <a:moveTo>
                    <a:pt x="41" y="0"/>
                  </a:moveTo>
                  <a:cubicBezTo>
                    <a:pt x="24" y="29"/>
                    <a:pt x="22" y="61"/>
                    <a:pt x="32" y="75"/>
                  </a:cubicBezTo>
                  <a:cubicBezTo>
                    <a:pt x="44" y="90"/>
                    <a:pt x="69" y="74"/>
                    <a:pt x="84" y="91"/>
                  </a:cubicBezTo>
                  <a:cubicBezTo>
                    <a:pt x="74" y="86"/>
                    <a:pt x="55" y="105"/>
                    <a:pt x="28" y="92"/>
                  </a:cubicBezTo>
                  <a:cubicBezTo>
                    <a:pt x="0" y="79"/>
                    <a:pt x="0" y="32"/>
                    <a:pt x="41" y="0"/>
                  </a:cubicBezTo>
                  <a:close/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Freeform 126">
              <a:extLst>
                <a:ext uri="{FF2B5EF4-FFF2-40B4-BE49-F238E27FC236}">
                  <a16:creationId xmlns:a16="http://schemas.microsoft.com/office/drawing/2014/main" id="{644FFE8B-9389-DF63-835B-915520546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2335"/>
              <a:ext cx="123" cy="148"/>
            </a:xfrm>
            <a:custGeom>
              <a:avLst/>
              <a:gdLst>
                <a:gd name="T0" fmla="*/ 94 w 69"/>
                <a:gd name="T1" fmla="*/ 471 h 83"/>
                <a:gd name="T2" fmla="*/ 153 w 69"/>
                <a:gd name="T3" fmla="*/ 378 h 83"/>
                <a:gd name="T4" fmla="*/ 353 w 69"/>
                <a:gd name="T5" fmla="*/ 398 h 83"/>
                <a:gd name="T6" fmla="*/ 374 w 69"/>
                <a:gd name="T7" fmla="*/ 248 h 83"/>
                <a:gd name="T8" fmla="*/ 346 w 69"/>
                <a:gd name="T9" fmla="*/ 66 h 83"/>
                <a:gd name="T10" fmla="*/ 102 w 69"/>
                <a:gd name="T11" fmla="*/ 153 h 83"/>
                <a:gd name="T12" fmla="*/ 0 w 69"/>
                <a:gd name="T13" fmla="*/ 455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83">
                  <a:moveTo>
                    <a:pt x="17" y="83"/>
                  </a:moveTo>
                  <a:cubicBezTo>
                    <a:pt x="15" y="76"/>
                    <a:pt x="21" y="72"/>
                    <a:pt x="27" y="67"/>
                  </a:cubicBezTo>
                  <a:cubicBezTo>
                    <a:pt x="39" y="57"/>
                    <a:pt x="56" y="73"/>
                    <a:pt x="62" y="70"/>
                  </a:cubicBezTo>
                  <a:cubicBezTo>
                    <a:pt x="69" y="67"/>
                    <a:pt x="67" y="56"/>
                    <a:pt x="66" y="44"/>
                  </a:cubicBezTo>
                  <a:cubicBezTo>
                    <a:pt x="66" y="32"/>
                    <a:pt x="68" y="19"/>
                    <a:pt x="61" y="12"/>
                  </a:cubicBezTo>
                  <a:cubicBezTo>
                    <a:pt x="49" y="0"/>
                    <a:pt x="26" y="17"/>
                    <a:pt x="18" y="27"/>
                  </a:cubicBezTo>
                  <a:cubicBezTo>
                    <a:pt x="4" y="44"/>
                    <a:pt x="0" y="59"/>
                    <a:pt x="0" y="80"/>
                  </a:cubicBezTo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3" name="Freeform 127">
              <a:extLst>
                <a:ext uri="{FF2B5EF4-FFF2-40B4-BE49-F238E27FC236}">
                  <a16:creationId xmlns:a16="http://schemas.microsoft.com/office/drawing/2014/main" id="{CDCCC8C6-BA3B-8D39-CE6A-6F1BD6465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4" name="Freeform 128">
              <a:extLst>
                <a:ext uri="{FF2B5EF4-FFF2-40B4-BE49-F238E27FC236}">
                  <a16:creationId xmlns:a16="http://schemas.microsoft.com/office/drawing/2014/main" id="{9FCC8CE9-7D72-59C8-A07D-496B31817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487 w 124"/>
                <a:gd name="T1" fmla="*/ 2216 h 390"/>
                <a:gd name="T2" fmla="*/ 430 w 124"/>
                <a:gd name="T3" fmla="*/ 1397 h 390"/>
                <a:gd name="T4" fmla="*/ 174 w 124"/>
                <a:gd name="T5" fmla="*/ 1101 h 390"/>
                <a:gd name="T6" fmla="*/ 138 w 124"/>
                <a:gd name="T7" fmla="*/ 926 h 390"/>
                <a:gd name="T8" fmla="*/ 7 w 124"/>
                <a:gd name="T9" fmla="*/ 487 h 390"/>
                <a:gd name="T10" fmla="*/ 150 w 124"/>
                <a:gd name="T11" fmla="*/ 0 h 390"/>
                <a:gd name="T12" fmla="*/ 154 w 124"/>
                <a:gd name="T13" fmla="*/ 7 h 390"/>
                <a:gd name="T14" fmla="*/ 689 w 124"/>
                <a:gd name="T15" fmla="*/ 1092 h 390"/>
                <a:gd name="T16" fmla="*/ 689 w 124"/>
                <a:gd name="T17" fmla="*/ 2216 h 3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390">
                  <a:moveTo>
                    <a:pt x="85" y="390"/>
                  </a:move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5" name="Freeform 129">
              <a:extLst>
                <a:ext uri="{FF2B5EF4-FFF2-40B4-BE49-F238E27FC236}">
                  <a16:creationId xmlns:a16="http://schemas.microsoft.com/office/drawing/2014/main" id="{118B19E7-86B6-963A-3DA8-E9B420037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2287"/>
              <a:ext cx="89" cy="56"/>
            </a:xfrm>
            <a:custGeom>
              <a:avLst/>
              <a:gdLst>
                <a:gd name="T0" fmla="*/ 281 w 50"/>
                <a:gd name="T1" fmla="*/ 0 h 31"/>
                <a:gd name="T2" fmla="*/ 0 w 50"/>
                <a:gd name="T3" fmla="*/ 182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31">
                  <a:moveTo>
                    <a:pt x="50" y="0"/>
                  </a:moveTo>
                  <a:cubicBezTo>
                    <a:pt x="43" y="9"/>
                    <a:pt x="26" y="31"/>
                    <a:pt x="0" y="31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6" name="Freeform 130">
              <a:extLst>
                <a:ext uri="{FF2B5EF4-FFF2-40B4-BE49-F238E27FC236}">
                  <a16:creationId xmlns:a16="http://schemas.microsoft.com/office/drawing/2014/main" id="{A92B75E0-B91A-DF6D-BB48-9148196B0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2501"/>
              <a:ext cx="130" cy="88"/>
            </a:xfrm>
            <a:custGeom>
              <a:avLst/>
              <a:gdLst>
                <a:gd name="T0" fmla="*/ 413 w 73"/>
                <a:gd name="T1" fmla="*/ 284 h 49"/>
                <a:gd name="T2" fmla="*/ 0 w 73"/>
                <a:gd name="T3" fmla="*/ 29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49">
                  <a:moveTo>
                    <a:pt x="73" y="49"/>
                  </a:moveTo>
                  <a:cubicBezTo>
                    <a:pt x="66" y="24"/>
                    <a:pt x="30" y="0"/>
                    <a:pt x="0" y="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Freeform 131">
              <a:extLst>
                <a:ext uri="{FF2B5EF4-FFF2-40B4-BE49-F238E27FC236}">
                  <a16:creationId xmlns:a16="http://schemas.microsoft.com/office/drawing/2014/main" id="{F93CA632-2F2E-772E-F3AF-73DF3D001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483"/>
              <a:ext cx="31" cy="29"/>
            </a:xfrm>
            <a:custGeom>
              <a:avLst/>
              <a:gdLst>
                <a:gd name="T0" fmla="*/ 104 w 17"/>
                <a:gd name="T1" fmla="*/ 96 h 16"/>
                <a:gd name="T2" fmla="*/ 0 w 17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cubicBezTo>
                    <a:pt x="8" y="12"/>
                    <a:pt x="7" y="3"/>
                    <a:pt x="0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Freeform 132">
              <a:extLst>
                <a:ext uri="{FF2B5EF4-FFF2-40B4-BE49-F238E27FC236}">
                  <a16:creationId xmlns:a16="http://schemas.microsoft.com/office/drawing/2014/main" id="{281D7748-12AD-524F-6763-37F0E0F3C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solidFill>
              <a:srgbClr val="FAB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Freeform 133">
              <a:extLst>
                <a:ext uri="{FF2B5EF4-FFF2-40B4-BE49-F238E27FC236}">
                  <a16:creationId xmlns:a16="http://schemas.microsoft.com/office/drawing/2014/main" id="{BDE597C0-9EEE-FA8D-C734-D05445BBB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3" y="1604"/>
              <a:ext cx="230" cy="214"/>
            </a:xfrm>
            <a:custGeom>
              <a:avLst/>
              <a:gdLst>
                <a:gd name="T0" fmla="*/ 0 w 129"/>
                <a:gd name="T1" fmla="*/ 681 h 120"/>
                <a:gd name="T2" fmla="*/ 57 w 129"/>
                <a:gd name="T3" fmla="*/ 564 h 120"/>
                <a:gd name="T4" fmla="*/ 168 w 129"/>
                <a:gd name="T5" fmla="*/ 483 h 120"/>
                <a:gd name="T6" fmla="*/ 260 w 129"/>
                <a:gd name="T7" fmla="*/ 433 h 120"/>
                <a:gd name="T8" fmla="*/ 317 w 129"/>
                <a:gd name="T9" fmla="*/ 333 h 120"/>
                <a:gd name="T10" fmla="*/ 521 w 129"/>
                <a:gd name="T11" fmla="*/ 187 h 120"/>
                <a:gd name="T12" fmla="*/ 638 w 129"/>
                <a:gd name="T13" fmla="*/ 109 h 120"/>
                <a:gd name="T14" fmla="*/ 731 w 129"/>
                <a:gd name="T15" fmla="*/ 0 h 120"/>
                <a:gd name="T16" fmla="*/ 653 w 129"/>
                <a:gd name="T17" fmla="*/ 143 h 120"/>
                <a:gd name="T18" fmla="*/ 537 w 129"/>
                <a:gd name="T19" fmla="*/ 232 h 120"/>
                <a:gd name="T20" fmla="*/ 464 w 129"/>
                <a:gd name="T21" fmla="*/ 353 h 120"/>
                <a:gd name="T22" fmla="*/ 385 w 129"/>
                <a:gd name="T23" fmla="*/ 385 h 120"/>
                <a:gd name="T24" fmla="*/ 300 w 129"/>
                <a:gd name="T25" fmla="*/ 426 h 120"/>
                <a:gd name="T26" fmla="*/ 267 w 129"/>
                <a:gd name="T27" fmla="*/ 512 h 120"/>
                <a:gd name="T28" fmla="*/ 64 w 129"/>
                <a:gd name="T29" fmla="*/ 63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9" h="120">
                  <a:moveTo>
                    <a:pt x="0" y="120"/>
                  </a:moveTo>
                  <a:cubicBezTo>
                    <a:pt x="3" y="112"/>
                    <a:pt x="3" y="106"/>
                    <a:pt x="10" y="99"/>
                  </a:cubicBezTo>
                  <a:cubicBezTo>
                    <a:pt x="16" y="93"/>
                    <a:pt x="23" y="89"/>
                    <a:pt x="30" y="85"/>
                  </a:cubicBezTo>
                  <a:cubicBezTo>
                    <a:pt x="36" y="83"/>
                    <a:pt x="41" y="81"/>
                    <a:pt x="46" y="76"/>
                  </a:cubicBezTo>
                  <a:cubicBezTo>
                    <a:pt x="50" y="71"/>
                    <a:pt x="52" y="64"/>
                    <a:pt x="56" y="59"/>
                  </a:cubicBezTo>
                  <a:cubicBezTo>
                    <a:pt x="66" y="46"/>
                    <a:pt x="78" y="39"/>
                    <a:pt x="92" y="33"/>
                  </a:cubicBezTo>
                  <a:cubicBezTo>
                    <a:pt x="100" y="30"/>
                    <a:pt x="107" y="25"/>
                    <a:pt x="113" y="19"/>
                  </a:cubicBezTo>
                  <a:cubicBezTo>
                    <a:pt x="119" y="14"/>
                    <a:pt x="123" y="5"/>
                    <a:pt x="129" y="0"/>
                  </a:cubicBezTo>
                  <a:cubicBezTo>
                    <a:pt x="127" y="9"/>
                    <a:pt x="120" y="18"/>
                    <a:pt x="115" y="25"/>
                  </a:cubicBezTo>
                  <a:cubicBezTo>
                    <a:pt x="109" y="33"/>
                    <a:pt x="101" y="35"/>
                    <a:pt x="95" y="41"/>
                  </a:cubicBezTo>
                  <a:cubicBezTo>
                    <a:pt x="88" y="46"/>
                    <a:pt x="87" y="55"/>
                    <a:pt x="82" y="62"/>
                  </a:cubicBezTo>
                  <a:cubicBezTo>
                    <a:pt x="77" y="68"/>
                    <a:pt x="74" y="67"/>
                    <a:pt x="68" y="68"/>
                  </a:cubicBezTo>
                  <a:cubicBezTo>
                    <a:pt x="64" y="69"/>
                    <a:pt x="56" y="72"/>
                    <a:pt x="53" y="75"/>
                  </a:cubicBezTo>
                  <a:cubicBezTo>
                    <a:pt x="49" y="79"/>
                    <a:pt x="50" y="86"/>
                    <a:pt x="47" y="90"/>
                  </a:cubicBezTo>
                  <a:cubicBezTo>
                    <a:pt x="39" y="104"/>
                    <a:pt x="18" y="95"/>
                    <a:pt x="11" y="111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Freeform 134">
              <a:extLst>
                <a:ext uri="{FF2B5EF4-FFF2-40B4-BE49-F238E27FC236}">
                  <a16:creationId xmlns:a16="http://schemas.microsoft.com/office/drawing/2014/main" id="{D480A96A-9C67-833B-5465-A33A3314D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1579"/>
              <a:ext cx="48" cy="205"/>
            </a:xfrm>
            <a:custGeom>
              <a:avLst/>
              <a:gdLst>
                <a:gd name="T0" fmla="*/ 130 w 27"/>
                <a:gd name="T1" fmla="*/ 0 h 115"/>
                <a:gd name="T2" fmla="*/ 101 w 27"/>
                <a:gd name="T3" fmla="*/ 232 h 115"/>
                <a:gd name="T4" fmla="*/ 135 w 27"/>
                <a:gd name="T5" fmla="*/ 463 h 115"/>
                <a:gd name="T6" fmla="*/ 139 w 27"/>
                <a:gd name="T7" fmla="*/ 651 h 115"/>
                <a:gd name="T8" fmla="*/ 89 w 27"/>
                <a:gd name="T9" fmla="*/ 357 h 115"/>
                <a:gd name="T10" fmla="*/ 130 w 2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115">
                  <a:moveTo>
                    <a:pt x="23" y="0"/>
                  </a:moveTo>
                  <a:cubicBezTo>
                    <a:pt x="13" y="16"/>
                    <a:pt x="15" y="19"/>
                    <a:pt x="18" y="41"/>
                  </a:cubicBezTo>
                  <a:cubicBezTo>
                    <a:pt x="20" y="63"/>
                    <a:pt x="23" y="72"/>
                    <a:pt x="24" y="82"/>
                  </a:cubicBezTo>
                  <a:cubicBezTo>
                    <a:pt x="26" y="93"/>
                    <a:pt x="27" y="110"/>
                    <a:pt x="25" y="115"/>
                  </a:cubicBezTo>
                  <a:cubicBezTo>
                    <a:pt x="26" y="94"/>
                    <a:pt x="19" y="76"/>
                    <a:pt x="16" y="63"/>
                  </a:cubicBezTo>
                  <a:cubicBezTo>
                    <a:pt x="13" y="46"/>
                    <a:pt x="0" y="8"/>
                    <a:pt x="23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Freeform 135">
              <a:extLst>
                <a:ext uri="{FF2B5EF4-FFF2-40B4-BE49-F238E27FC236}">
                  <a16:creationId xmlns:a16="http://schemas.microsoft.com/office/drawing/2014/main" id="{9DC5481C-C0D2-CEE3-8BB8-A42AA945B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802"/>
              <a:ext cx="73" cy="193"/>
            </a:xfrm>
            <a:custGeom>
              <a:avLst/>
              <a:gdLst>
                <a:gd name="T0" fmla="*/ 0 w 41"/>
                <a:gd name="T1" fmla="*/ 0 h 108"/>
                <a:gd name="T2" fmla="*/ 109 w 41"/>
                <a:gd name="T3" fmla="*/ 114 h 108"/>
                <a:gd name="T4" fmla="*/ 166 w 41"/>
                <a:gd name="T5" fmla="*/ 336 h 108"/>
                <a:gd name="T6" fmla="*/ 219 w 41"/>
                <a:gd name="T7" fmla="*/ 617 h 108"/>
                <a:gd name="T8" fmla="*/ 118 w 41"/>
                <a:gd name="T9" fmla="*/ 320 h 108"/>
                <a:gd name="T10" fmla="*/ 45 w 41"/>
                <a:gd name="T11" fmla="*/ 29 h 108"/>
                <a:gd name="T12" fmla="*/ 0 w 41"/>
                <a:gd name="T13" fmla="*/ 0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108">
                  <a:moveTo>
                    <a:pt x="0" y="0"/>
                  </a:moveTo>
                  <a:cubicBezTo>
                    <a:pt x="12" y="0"/>
                    <a:pt x="17" y="3"/>
                    <a:pt x="19" y="20"/>
                  </a:cubicBezTo>
                  <a:cubicBezTo>
                    <a:pt x="21" y="37"/>
                    <a:pt x="24" y="44"/>
                    <a:pt x="29" y="59"/>
                  </a:cubicBezTo>
                  <a:cubicBezTo>
                    <a:pt x="34" y="74"/>
                    <a:pt x="41" y="100"/>
                    <a:pt x="39" y="108"/>
                  </a:cubicBezTo>
                  <a:cubicBezTo>
                    <a:pt x="38" y="92"/>
                    <a:pt x="25" y="66"/>
                    <a:pt x="21" y="56"/>
                  </a:cubicBezTo>
                  <a:cubicBezTo>
                    <a:pt x="18" y="45"/>
                    <a:pt x="13" y="11"/>
                    <a:pt x="8" y="5"/>
                  </a:cubicBezTo>
                  <a:cubicBezTo>
                    <a:pt x="5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Freeform 136">
              <a:extLst>
                <a:ext uri="{FF2B5EF4-FFF2-40B4-BE49-F238E27FC236}">
                  <a16:creationId xmlns:a16="http://schemas.microsoft.com/office/drawing/2014/main" id="{8E4AFC9D-E959-4E04-76E5-0CBB635A7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1579"/>
              <a:ext cx="94" cy="457"/>
            </a:xfrm>
            <a:custGeom>
              <a:avLst/>
              <a:gdLst>
                <a:gd name="T0" fmla="*/ 94 w 53"/>
                <a:gd name="T1" fmla="*/ 16 h 256"/>
                <a:gd name="T2" fmla="*/ 12 w 53"/>
                <a:gd name="T3" fmla="*/ 175 h 256"/>
                <a:gd name="T4" fmla="*/ 66 w 53"/>
                <a:gd name="T5" fmla="*/ 621 h 256"/>
                <a:gd name="T6" fmla="*/ 50 w 53"/>
                <a:gd name="T7" fmla="*/ 702 h 256"/>
                <a:gd name="T8" fmla="*/ 117 w 53"/>
                <a:gd name="T9" fmla="*/ 860 h 256"/>
                <a:gd name="T10" fmla="*/ 186 w 53"/>
                <a:gd name="T11" fmla="*/ 1109 h 256"/>
                <a:gd name="T12" fmla="*/ 216 w 53"/>
                <a:gd name="T13" fmla="*/ 1412 h 256"/>
                <a:gd name="T14" fmla="*/ 273 w 53"/>
                <a:gd name="T15" fmla="*/ 1282 h 256"/>
                <a:gd name="T16" fmla="*/ 268 w 53"/>
                <a:gd name="T17" fmla="*/ 1030 h 256"/>
                <a:gd name="T18" fmla="*/ 229 w 53"/>
                <a:gd name="T19" fmla="*/ 882 h 256"/>
                <a:gd name="T20" fmla="*/ 229 w 53"/>
                <a:gd name="T21" fmla="*/ 348 h 256"/>
                <a:gd name="T22" fmla="*/ 129 w 53"/>
                <a:gd name="T23" fmla="*/ 118 h 256"/>
                <a:gd name="T24" fmla="*/ 94 w 53"/>
                <a:gd name="T25" fmla="*/ 16 h 2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256">
                  <a:moveTo>
                    <a:pt x="17" y="3"/>
                  </a:moveTo>
                  <a:cubicBezTo>
                    <a:pt x="4" y="0"/>
                    <a:pt x="0" y="13"/>
                    <a:pt x="2" y="31"/>
                  </a:cubicBezTo>
                  <a:cubicBezTo>
                    <a:pt x="4" y="49"/>
                    <a:pt x="13" y="99"/>
                    <a:pt x="12" y="109"/>
                  </a:cubicBezTo>
                  <a:cubicBezTo>
                    <a:pt x="10" y="120"/>
                    <a:pt x="9" y="123"/>
                    <a:pt x="9" y="123"/>
                  </a:cubicBezTo>
                  <a:cubicBezTo>
                    <a:pt x="16" y="130"/>
                    <a:pt x="20" y="140"/>
                    <a:pt x="21" y="151"/>
                  </a:cubicBezTo>
                  <a:cubicBezTo>
                    <a:pt x="21" y="161"/>
                    <a:pt x="28" y="182"/>
                    <a:pt x="33" y="195"/>
                  </a:cubicBezTo>
                  <a:cubicBezTo>
                    <a:pt x="38" y="207"/>
                    <a:pt x="43" y="240"/>
                    <a:pt x="39" y="248"/>
                  </a:cubicBezTo>
                  <a:cubicBezTo>
                    <a:pt x="36" y="256"/>
                    <a:pt x="50" y="239"/>
                    <a:pt x="49" y="225"/>
                  </a:cubicBezTo>
                  <a:cubicBezTo>
                    <a:pt x="48" y="210"/>
                    <a:pt x="53" y="195"/>
                    <a:pt x="48" y="181"/>
                  </a:cubicBezTo>
                  <a:cubicBezTo>
                    <a:pt x="43" y="167"/>
                    <a:pt x="43" y="159"/>
                    <a:pt x="41" y="155"/>
                  </a:cubicBezTo>
                  <a:cubicBezTo>
                    <a:pt x="47" y="134"/>
                    <a:pt x="47" y="88"/>
                    <a:pt x="41" y="61"/>
                  </a:cubicBezTo>
                  <a:cubicBezTo>
                    <a:pt x="35" y="34"/>
                    <a:pt x="25" y="30"/>
                    <a:pt x="23" y="21"/>
                  </a:cubicBezTo>
                  <a:cubicBezTo>
                    <a:pt x="21" y="12"/>
                    <a:pt x="21" y="4"/>
                    <a:pt x="17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Freeform 137">
              <a:extLst>
                <a:ext uri="{FF2B5EF4-FFF2-40B4-BE49-F238E27FC236}">
                  <a16:creationId xmlns:a16="http://schemas.microsoft.com/office/drawing/2014/main" id="{DEC16CC1-564E-5226-1F48-035461454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34"/>
              <a:ext cx="200" cy="223"/>
            </a:xfrm>
            <a:custGeom>
              <a:avLst/>
              <a:gdLst>
                <a:gd name="T0" fmla="*/ 0 w 112"/>
                <a:gd name="T1" fmla="*/ 16 h 125"/>
                <a:gd name="T2" fmla="*/ 73 w 112"/>
                <a:gd name="T3" fmla="*/ 0 h 125"/>
                <a:gd name="T4" fmla="*/ 154 w 112"/>
                <a:gd name="T5" fmla="*/ 64 h 125"/>
                <a:gd name="T6" fmla="*/ 211 w 112"/>
                <a:gd name="T7" fmla="*/ 171 h 125"/>
                <a:gd name="T8" fmla="*/ 332 w 112"/>
                <a:gd name="T9" fmla="*/ 376 h 125"/>
                <a:gd name="T10" fmla="*/ 491 w 112"/>
                <a:gd name="T11" fmla="*/ 494 h 125"/>
                <a:gd name="T12" fmla="*/ 632 w 112"/>
                <a:gd name="T13" fmla="*/ 362 h 125"/>
                <a:gd name="T14" fmla="*/ 545 w 112"/>
                <a:gd name="T15" fmla="*/ 681 h 125"/>
                <a:gd name="T16" fmla="*/ 484 w 112"/>
                <a:gd name="T17" fmla="*/ 573 h 125"/>
                <a:gd name="T18" fmla="*/ 386 w 112"/>
                <a:gd name="T19" fmla="*/ 471 h 125"/>
                <a:gd name="T20" fmla="*/ 246 w 112"/>
                <a:gd name="T21" fmla="*/ 328 h 125"/>
                <a:gd name="T22" fmla="*/ 143 w 112"/>
                <a:gd name="T23" fmla="*/ 159 h 125"/>
                <a:gd name="T24" fmla="*/ 0 w 112"/>
                <a:gd name="T25" fmla="*/ 16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25">
                  <a:moveTo>
                    <a:pt x="0" y="3"/>
                  </a:moveTo>
                  <a:cubicBezTo>
                    <a:pt x="9" y="3"/>
                    <a:pt x="13" y="0"/>
                    <a:pt x="13" y="0"/>
                  </a:cubicBezTo>
                  <a:cubicBezTo>
                    <a:pt x="13" y="0"/>
                    <a:pt x="21" y="12"/>
                    <a:pt x="27" y="11"/>
                  </a:cubicBezTo>
                  <a:cubicBezTo>
                    <a:pt x="32" y="10"/>
                    <a:pt x="32" y="17"/>
                    <a:pt x="37" y="30"/>
                  </a:cubicBezTo>
                  <a:cubicBezTo>
                    <a:pt x="42" y="43"/>
                    <a:pt x="44" y="55"/>
                    <a:pt x="58" y="66"/>
                  </a:cubicBezTo>
                  <a:cubicBezTo>
                    <a:pt x="71" y="77"/>
                    <a:pt x="82" y="80"/>
                    <a:pt x="86" y="87"/>
                  </a:cubicBezTo>
                  <a:cubicBezTo>
                    <a:pt x="97" y="104"/>
                    <a:pt x="109" y="79"/>
                    <a:pt x="111" y="64"/>
                  </a:cubicBezTo>
                  <a:cubicBezTo>
                    <a:pt x="112" y="78"/>
                    <a:pt x="104" y="114"/>
                    <a:pt x="96" y="120"/>
                  </a:cubicBezTo>
                  <a:cubicBezTo>
                    <a:pt x="87" y="125"/>
                    <a:pt x="88" y="110"/>
                    <a:pt x="85" y="101"/>
                  </a:cubicBezTo>
                  <a:cubicBezTo>
                    <a:pt x="83" y="92"/>
                    <a:pt x="76" y="89"/>
                    <a:pt x="68" y="83"/>
                  </a:cubicBezTo>
                  <a:cubicBezTo>
                    <a:pt x="59" y="78"/>
                    <a:pt x="48" y="69"/>
                    <a:pt x="43" y="58"/>
                  </a:cubicBezTo>
                  <a:cubicBezTo>
                    <a:pt x="37" y="48"/>
                    <a:pt x="30" y="34"/>
                    <a:pt x="25" y="28"/>
                  </a:cubicBezTo>
                  <a:cubicBezTo>
                    <a:pt x="20" y="23"/>
                    <a:pt x="13" y="9"/>
                    <a:pt x="0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4" name="Freeform 138">
              <a:extLst>
                <a:ext uri="{FF2B5EF4-FFF2-40B4-BE49-F238E27FC236}">
                  <a16:creationId xmlns:a16="http://schemas.microsoft.com/office/drawing/2014/main" id="{200C9F48-624D-9997-E39C-8DDF70A62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1827"/>
              <a:ext cx="68" cy="20"/>
            </a:xfrm>
            <a:custGeom>
              <a:avLst/>
              <a:gdLst>
                <a:gd name="T0" fmla="*/ 0 w 38"/>
                <a:gd name="T1" fmla="*/ 53 h 11"/>
                <a:gd name="T2" fmla="*/ 211 w 38"/>
                <a:gd name="T3" fmla="*/ 65 h 11"/>
                <a:gd name="T4" fmla="*/ 202 w 38"/>
                <a:gd name="T5" fmla="*/ 0 h 11"/>
                <a:gd name="T6" fmla="*/ 41 w 38"/>
                <a:gd name="T7" fmla="*/ 36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1">
                  <a:moveTo>
                    <a:pt x="0" y="9"/>
                  </a:moveTo>
                  <a:cubicBezTo>
                    <a:pt x="12" y="6"/>
                    <a:pt x="25" y="9"/>
                    <a:pt x="37" y="11"/>
                  </a:cubicBezTo>
                  <a:cubicBezTo>
                    <a:pt x="38" y="7"/>
                    <a:pt x="37" y="3"/>
                    <a:pt x="35" y="0"/>
                  </a:cubicBezTo>
                  <a:cubicBezTo>
                    <a:pt x="29" y="6"/>
                    <a:pt x="15" y="3"/>
                    <a:pt x="7" y="6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Freeform 139">
              <a:extLst>
                <a:ext uri="{FF2B5EF4-FFF2-40B4-BE49-F238E27FC236}">
                  <a16:creationId xmlns:a16="http://schemas.microsoft.com/office/drawing/2014/main" id="{FBB4FF00-8B1B-8994-36CD-38EB0F680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" y="1845"/>
              <a:ext cx="194" cy="85"/>
            </a:xfrm>
            <a:custGeom>
              <a:avLst/>
              <a:gdLst>
                <a:gd name="T0" fmla="*/ 0 w 109"/>
                <a:gd name="T1" fmla="*/ 0 h 48"/>
                <a:gd name="T2" fmla="*/ 215 w 109"/>
                <a:gd name="T3" fmla="*/ 188 h 48"/>
                <a:gd name="T4" fmla="*/ 614 w 109"/>
                <a:gd name="T5" fmla="*/ 239 h 48"/>
                <a:gd name="T6" fmla="*/ 215 w 109"/>
                <a:gd name="T7" fmla="*/ 151 h 48"/>
                <a:gd name="T8" fmla="*/ 0 w 109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48">
                  <a:moveTo>
                    <a:pt x="0" y="0"/>
                  </a:moveTo>
                  <a:cubicBezTo>
                    <a:pt x="6" y="16"/>
                    <a:pt x="17" y="23"/>
                    <a:pt x="38" y="34"/>
                  </a:cubicBezTo>
                  <a:cubicBezTo>
                    <a:pt x="60" y="45"/>
                    <a:pt x="78" y="48"/>
                    <a:pt x="109" y="43"/>
                  </a:cubicBezTo>
                  <a:cubicBezTo>
                    <a:pt x="96" y="44"/>
                    <a:pt x="60" y="37"/>
                    <a:pt x="38" y="27"/>
                  </a:cubicBezTo>
                  <a:cubicBezTo>
                    <a:pt x="4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Freeform 140">
              <a:extLst>
                <a:ext uri="{FF2B5EF4-FFF2-40B4-BE49-F238E27FC236}">
                  <a16:creationId xmlns:a16="http://schemas.microsoft.com/office/drawing/2014/main" id="{526E275A-BC47-4986-1BEA-E7225FB18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29"/>
              <a:ext cx="12" cy="14"/>
            </a:xfrm>
            <a:custGeom>
              <a:avLst/>
              <a:gdLst>
                <a:gd name="T0" fmla="*/ 15 w 7"/>
                <a:gd name="T1" fmla="*/ 0 h 8"/>
                <a:gd name="T2" fmla="*/ 5 w 7"/>
                <a:gd name="T3" fmla="*/ 44 h 8"/>
                <a:gd name="T4" fmla="*/ 36 w 7"/>
                <a:gd name="T5" fmla="*/ 3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3" y="0"/>
                  </a:moveTo>
                  <a:cubicBezTo>
                    <a:pt x="2" y="3"/>
                    <a:pt x="0" y="5"/>
                    <a:pt x="1" y="8"/>
                  </a:cubicBezTo>
                  <a:cubicBezTo>
                    <a:pt x="3" y="7"/>
                    <a:pt x="5" y="7"/>
                    <a:pt x="7" y="7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Freeform 141">
              <a:extLst>
                <a:ext uri="{FF2B5EF4-FFF2-40B4-BE49-F238E27FC236}">
                  <a16:creationId xmlns:a16="http://schemas.microsoft.com/office/drawing/2014/main" id="{72F3DB85-3257-33D6-2162-B9B97129B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9" y="1690"/>
              <a:ext cx="13" cy="8"/>
            </a:xfrm>
            <a:custGeom>
              <a:avLst/>
              <a:gdLst>
                <a:gd name="T0" fmla="*/ 13 w 7"/>
                <a:gd name="T1" fmla="*/ 0 h 5"/>
                <a:gd name="T2" fmla="*/ 0 w 7"/>
                <a:gd name="T3" fmla="*/ 21 h 5"/>
                <a:gd name="T4" fmla="*/ 45 w 7"/>
                <a:gd name="T5" fmla="*/ 16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cubicBezTo>
                    <a:pt x="2" y="0"/>
                    <a:pt x="1" y="3"/>
                    <a:pt x="0" y="5"/>
                  </a:cubicBezTo>
                  <a:cubicBezTo>
                    <a:pt x="2" y="5"/>
                    <a:pt x="4" y="5"/>
                    <a:pt x="7" y="4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Freeform 142">
              <a:extLst>
                <a:ext uri="{FF2B5EF4-FFF2-40B4-BE49-F238E27FC236}">
                  <a16:creationId xmlns:a16="http://schemas.microsoft.com/office/drawing/2014/main" id="{3C43EBD9-BBC4-DC4F-30E9-D7E0998FA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11"/>
              <a:ext cx="16" cy="13"/>
            </a:xfrm>
            <a:custGeom>
              <a:avLst/>
              <a:gdLst>
                <a:gd name="T0" fmla="*/ 0 w 9"/>
                <a:gd name="T1" fmla="*/ 37 h 7"/>
                <a:gd name="T2" fmla="*/ 50 w 9"/>
                <a:gd name="T3" fmla="*/ 45 h 7"/>
                <a:gd name="T4" fmla="*/ 37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0" y="6"/>
                  </a:moveTo>
                  <a:cubicBezTo>
                    <a:pt x="3" y="4"/>
                    <a:pt x="5" y="5"/>
                    <a:pt x="9" y="7"/>
                  </a:cubicBezTo>
                  <a:cubicBezTo>
                    <a:pt x="7" y="5"/>
                    <a:pt x="7" y="3"/>
                    <a:pt x="7" y="0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Freeform 143">
              <a:extLst>
                <a:ext uri="{FF2B5EF4-FFF2-40B4-BE49-F238E27FC236}">
                  <a16:creationId xmlns:a16="http://schemas.microsoft.com/office/drawing/2014/main" id="{00D66AFA-7A28-978F-31D8-B165FB7DD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" y="1756"/>
              <a:ext cx="11" cy="14"/>
            </a:xfrm>
            <a:custGeom>
              <a:avLst/>
              <a:gdLst>
                <a:gd name="T0" fmla="*/ 0 w 6"/>
                <a:gd name="T1" fmla="*/ 0 h 8"/>
                <a:gd name="T2" fmla="*/ 37 w 6"/>
                <a:gd name="T3" fmla="*/ 33 h 8"/>
                <a:gd name="T4" fmla="*/ 0 w 6"/>
                <a:gd name="T5" fmla="*/ 44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cubicBezTo>
                    <a:pt x="4" y="0"/>
                    <a:pt x="5" y="3"/>
                    <a:pt x="6" y="6"/>
                  </a:cubicBezTo>
                  <a:cubicBezTo>
                    <a:pt x="4" y="5"/>
                    <a:pt x="1" y="6"/>
                    <a:pt x="0" y="8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Freeform 144">
              <a:extLst>
                <a:ext uri="{FF2B5EF4-FFF2-40B4-BE49-F238E27FC236}">
                  <a16:creationId xmlns:a16="http://schemas.microsoft.com/office/drawing/2014/main" id="{FE78A261-29DC-5303-0040-6320D7587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818"/>
              <a:ext cx="14" cy="27"/>
            </a:xfrm>
            <a:custGeom>
              <a:avLst/>
              <a:gdLst>
                <a:gd name="T0" fmla="*/ 0 w 8"/>
                <a:gd name="T1" fmla="*/ 0 h 15"/>
                <a:gd name="T2" fmla="*/ 44 w 8"/>
                <a:gd name="T3" fmla="*/ 8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cubicBezTo>
                    <a:pt x="0" y="6"/>
                    <a:pt x="4" y="11"/>
                    <a:pt x="8" y="15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" name="Freeform 145">
              <a:extLst>
                <a:ext uri="{FF2B5EF4-FFF2-40B4-BE49-F238E27FC236}">
                  <a16:creationId xmlns:a16="http://schemas.microsoft.com/office/drawing/2014/main" id="{F1C1B0FA-E698-73CB-9C5B-09C100DC0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690"/>
              <a:ext cx="25" cy="21"/>
            </a:xfrm>
            <a:custGeom>
              <a:avLst/>
              <a:gdLst>
                <a:gd name="T0" fmla="*/ 0 w 14"/>
                <a:gd name="T1" fmla="*/ 0 h 12"/>
                <a:gd name="T2" fmla="*/ 80 w 14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0" y="0"/>
                  </a:moveTo>
                  <a:cubicBezTo>
                    <a:pt x="2" y="6"/>
                    <a:pt x="9" y="9"/>
                    <a:pt x="14" y="12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2" name="Freeform 146">
              <a:extLst>
                <a:ext uri="{FF2B5EF4-FFF2-40B4-BE49-F238E27FC236}">
                  <a16:creationId xmlns:a16="http://schemas.microsoft.com/office/drawing/2014/main" id="{629CFC18-F4EF-416E-5E02-01E5372E2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Freeform 147">
              <a:extLst>
                <a:ext uri="{FF2B5EF4-FFF2-40B4-BE49-F238E27FC236}">
                  <a16:creationId xmlns:a16="http://schemas.microsoft.com/office/drawing/2014/main" id="{B97381DB-2858-0B21-B116-BE2F261D9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582"/>
              <a:ext cx="91" cy="436"/>
            </a:xfrm>
            <a:custGeom>
              <a:avLst/>
              <a:gdLst>
                <a:gd name="T0" fmla="*/ 114 w 51"/>
                <a:gd name="T1" fmla="*/ 0 h 244"/>
                <a:gd name="T2" fmla="*/ 96 w 51"/>
                <a:gd name="T3" fmla="*/ 443 h 244"/>
                <a:gd name="T4" fmla="*/ 96 w 51"/>
                <a:gd name="T5" fmla="*/ 697 h 244"/>
                <a:gd name="T6" fmla="*/ 182 w 51"/>
                <a:gd name="T7" fmla="*/ 949 h 244"/>
                <a:gd name="T8" fmla="*/ 268 w 51"/>
                <a:gd name="T9" fmla="*/ 1392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244">
                  <a:moveTo>
                    <a:pt x="20" y="0"/>
                  </a:moveTo>
                  <a:cubicBezTo>
                    <a:pt x="0" y="2"/>
                    <a:pt x="12" y="53"/>
                    <a:pt x="17" y="78"/>
                  </a:cubicBezTo>
                  <a:cubicBezTo>
                    <a:pt x="22" y="102"/>
                    <a:pt x="17" y="122"/>
                    <a:pt x="17" y="122"/>
                  </a:cubicBezTo>
                  <a:cubicBezTo>
                    <a:pt x="29" y="132"/>
                    <a:pt x="27" y="149"/>
                    <a:pt x="32" y="166"/>
                  </a:cubicBezTo>
                  <a:cubicBezTo>
                    <a:pt x="37" y="183"/>
                    <a:pt x="51" y="224"/>
                    <a:pt x="47" y="24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Freeform 148">
              <a:extLst>
                <a:ext uri="{FF2B5EF4-FFF2-40B4-BE49-F238E27FC236}">
                  <a16:creationId xmlns:a16="http://schemas.microsoft.com/office/drawing/2014/main" id="{2C4724B8-F766-1531-DF22-097AC424D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1823"/>
              <a:ext cx="7" cy="34"/>
            </a:xfrm>
            <a:custGeom>
              <a:avLst/>
              <a:gdLst>
                <a:gd name="T0" fmla="*/ 0 w 4"/>
                <a:gd name="T1" fmla="*/ 0 h 19"/>
                <a:gd name="T2" fmla="*/ 21 w 4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6"/>
                    <a:pt x="2" y="15"/>
                    <a:pt x="4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Freeform 149">
              <a:extLst>
                <a:ext uri="{FF2B5EF4-FFF2-40B4-BE49-F238E27FC236}">
                  <a16:creationId xmlns:a16="http://schemas.microsoft.com/office/drawing/2014/main" id="{62021928-9453-B717-CF95-C743A0FE0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1745"/>
              <a:ext cx="16" cy="46"/>
            </a:xfrm>
            <a:custGeom>
              <a:avLst/>
              <a:gdLst>
                <a:gd name="T0" fmla="*/ 0 w 9"/>
                <a:gd name="T1" fmla="*/ 0 h 26"/>
                <a:gd name="T2" fmla="*/ 37 w 9"/>
                <a:gd name="T3" fmla="*/ 143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6">
                  <a:moveTo>
                    <a:pt x="0" y="0"/>
                  </a:moveTo>
                  <a:cubicBezTo>
                    <a:pt x="9" y="7"/>
                    <a:pt x="8" y="15"/>
                    <a:pt x="7" y="2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Freeform 150">
              <a:extLst>
                <a:ext uri="{FF2B5EF4-FFF2-40B4-BE49-F238E27FC236}">
                  <a16:creationId xmlns:a16="http://schemas.microsoft.com/office/drawing/2014/main" id="{9C2AAD3D-326C-0D76-0520-71D93D8F5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1764"/>
              <a:ext cx="25" cy="6"/>
            </a:xfrm>
            <a:custGeom>
              <a:avLst/>
              <a:gdLst>
                <a:gd name="T0" fmla="*/ 0 w 14"/>
                <a:gd name="T1" fmla="*/ 16 h 3"/>
                <a:gd name="T2" fmla="*/ 80 w 14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2"/>
                  </a:moveTo>
                  <a:cubicBezTo>
                    <a:pt x="5" y="0"/>
                    <a:pt x="10" y="1"/>
                    <a:pt x="14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Freeform 151">
              <a:extLst>
                <a:ext uri="{FF2B5EF4-FFF2-40B4-BE49-F238E27FC236}">
                  <a16:creationId xmlns:a16="http://schemas.microsoft.com/office/drawing/2014/main" id="{939B460C-4467-F563-619A-8FEE889A8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5" y="1672"/>
              <a:ext cx="25" cy="39"/>
            </a:xfrm>
            <a:custGeom>
              <a:avLst/>
              <a:gdLst>
                <a:gd name="T0" fmla="*/ 7 w 14"/>
                <a:gd name="T1" fmla="*/ 0 h 22"/>
                <a:gd name="T2" fmla="*/ 80 w 14"/>
                <a:gd name="T3" fmla="*/ 122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cubicBezTo>
                    <a:pt x="0" y="8"/>
                    <a:pt x="6" y="18"/>
                    <a:pt x="14" y="2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Freeform 152">
              <a:extLst>
                <a:ext uri="{FF2B5EF4-FFF2-40B4-BE49-F238E27FC236}">
                  <a16:creationId xmlns:a16="http://schemas.microsoft.com/office/drawing/2014/main" id="{20FD0D97-390C-8A42-88DA-D35DC1E9D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" y="1698"/>
              <a:ext cx="16" cy="6"/>
            </a:xfrm>
            <a:custGeom>
              <a:avLst/>
              <a:gdLst>
                <a:gd name="T0" fmla="*/ 50 w 9"/>
                <a:gd name="T1" fmla="*/ 0 h 3"/>
                <a:gd name="T2" fmla="*/ 0 w 9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cubicBezTo>
                    <a:pt x="5" y="0"/>
                    <a:pt x="3" y="1"/>
                    <a:pt x="0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Freeform 153">
              <a:extLst>
                <a:ext uri="{FF2B5EF4-FFF2-40B4-BE49-F238E27FC236}">
                  <a16:creationId xmlns:a16="http://schemas.microsoft.com/office/drawing/2014/main" id="{3F3AF746-EE11-5A3B-DB69-793153920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1582"/>
              <a:ext cx="23" cy="42"/>
            </a:xfrm>
            <a:custGeom>
              <a:avLst/>
              <a:gdLst>
                <a:gd name="T0" fmla="*/ 57 w 13"/>
                <a:gd name="T1" fmla="*/ 0 h 23"/>
                <a:gd name="T2" fmla="*/ 0 w 13"/>
                <a:gd name="T3" fmla="*/ 141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3">
                  <a:moveTo>
                    <a:pt x="10" y="0"/>
                  </a:moveTo>
                  <a:cubicBezTo>
                    <a:pt x="13" y="9"/>
                    <a:pt x="10" y="19"/>
                    <a:pt x="0" y="2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" name="Freeform 154">
              <a:extLst>
                <a:ext uri="{FF2B5EF4-FFF2-40B4-BE49-F238E27FC236}">
                  <a16:creationId xmlns:a16="http://schemas.microsoft.com/office/drawing/2014/main" id="{AA318B9F-2B2F-40B4-3745-33E45A6B8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609"/>
              <a:ext cx="7" cy="20"/>
            </a:xfrm>
            <a:custGeom>
              <a:avLst/>
              <a:gdLst>
                <a:gd name="T0" fmla="*/ 0 w 4"/>
                <a:gd name="T1" fmla="*/ 0 h 11"/>
                <a:gd name="T2" fmla="*/ 21 w 4"/>
                <a:gd name="T3" fmla="*/ 6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Freeform 155">
              <a:extLst>
                <a:ext uri="{FF2B5EF4-FFF2-40B4-BE49-F238E27FC236}">
                  <a16:creationId xmlns:a16="http://schemas.microsoft.com/office/drawing/2014/main" id="{8D61F014-8CE7-FC70-2B65-E2AFBEFB3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791"/>
              <a:ext cx="36" cy="9"/>
            </a:xfrm>
            <a:custGeom>
              <a:avLst/>
              <a:gdLst>
                <a:gd name="T0" fmla="*/ 0 w 20"/>
                <a:gd name="T1" fmla="*/ 0 h 5"/>
                <a:gd name="T2" fmla="*/ 117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7" y="0"/>
                    <a:pt x="15" y="1"/>
                    <a:pt x="20" y="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Freeform 156">
              <a:extLst>
                <a:ext uri="{FF2B5EF4-FFF2-40B4-BE49-F238E27FC236}">
                  <a16:creationId xmlns:a16="http://schemas.microsoft.com/office/drawing/2014/main" id="{4A07DAC5-7070-83C2-9B59-10F5D6BCE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929"/>
              <a:ext cx="61" cy="7"/>
            </a:xfrm>
            <a:custGeom>
              <a:avLst/>
              <a:gdLst>
                <a:gd name="T0" fmla="*/ 0 w 34"/>
                <a:gd name="T1" fmla="*/ 16 h 4"/>
                <a:gd name="T2" fmla="*/ 196 w 3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4">
                  <a:moveTo>
                    <a:pt x="0" y="3"/>
                  </a:moveTo>
                  <a:cubicBezTo>
                    <a:pt x="11" y="4"/>
                    <a:pt x="23" y="2"/>
                    <a:pt x="3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Freeform 157">
              <a:extLst>
                <a:ext uri="{FF2B5EF4-FFF2-40B4-BE49-F238E27FC236}">
                  <a16:creationId xmlns:a16="http://schemas.microsoft.com/office/drawing/2014/main" id="{EDF79DCD-DCCF-25D5-354B-5A114A3EF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1811"/>
              <a:ext cx="23" cy="44"/>
            </a:xfrm>
            <a:custGeom>
              <a:avLst/>
              <a:gdLst>
                <a:gd name="T0" fmla="*/ 12 w 13"/>
                <a:gd name="T1" fmla="*/ 0 h 25"/>
                <a:gd name="T2" fmla="*/ 73 w 13"/>
                <a:gd name="T3" fmla="*/ 136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5">
                  <a:moveTo>
                    <a:pt x="2" y="0"/>
                  </a:moveTo>
                  <a:cubicBezTo>
                    <a:pt x="0" y="8"/>
                    <a:pt x="7" y="20"/>
                    <a:pt x="13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Freeform 158">
              <a:extLst>
                <a:ext uri="{FF2B5EF4-FFF2-40B4-BE49-F238E27FC236}">
                  <a16:creationId xmlns:a16="http://schemas.microsoft.com/office/drawing/2014/main" id="{077FDBD0-9BBE-E443-0FEA-42A6CB419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839"/>
              <a:ext cx="25" cy="18"/>
            </a:xfrm>
            <a:custGeom>
              <a:avLst/>
              <a:gdLst>
                <a:gd name="T0" fmla="*/ 80 w 14"/>
                <a:gd name="T1" fmla="*/ 0 h 10"/>
                <a:gd name="T2" fmla="*/ 0 w 14"/>
                <a:gd name="T3" fmla="*/ 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0">
                  <a:moveTo>
                    <a:pt x="14" y="0"/>
                  </a:moveTo>
                  <a:cubicBezTo>
                    <a:pt x="8" y="0"/>
                    <a:pt x="3" y="6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Freeform 159">
              <a:extLst>
                <a:ext uri="{FF2B5EF4-FFF2-40B4-BE49-F238E27FC236}">
                  <a16:creationId xmlns:a16="http://schemas.microsoft.com/office/drawing/2014/main" id="{F0AF6BE6-2141-32E2-8742-992675947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748"/>
              <a:ext cx="22" cy="11"/>
            </a:xfrm>
            <a:custGeom>
              <a:avLst/>
              <a:gdLst>
                <a:gd name="T0" fmla="*/ 0 w 12"/>
                <a:gd name="T1" fmla="*/ 31 h 6"/>
                <a:gd name="T2" fmla="*/ 73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0" y="5"/>
                  </a:moveTo>
                  <a:cubicBezTo>
                    <a:pt x="3" y="6"/>
                    <a:pt x="9" y="2"/>
                    <a:pt x="12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Freeform 160">
              <a:extLst>
                <a:ext uri="{FF2B5EF4-FFF2-40B4-BE49-F238E27FC236}">
                  <a16:creationId xmlns:a16="http://schemas.microsoft.com/office/drawing/2014/main" id="{7C69B1EA-D921-35F5-2A40-0E184743D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756"/>
              <a:ext cx="5" cy="12"/>
            </a:xfrm>
            <a:custGeom>
              <a:avLst/>
              <a:gdLst>
                <a:gd name="T0" fmla="*/ 0 w 3"/>
                <a:gd name="T1" fmla="*/ 0 h 7"/>
                <a:gd name="T2" fmla="*/ 13 w 3"/>
                <a:gd name="T3" fmla="*/ 36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2" y="1"/>
                    <a:pt x="3" y="4"/>
                    <a:pt x="3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7" name="Freeform 161">
              <a:extLst>
                <a:ext uri="{FF2B5EF4-FFF2-40B4-BE49-F238E27FC236}">
                  <a16:creationId xmlns:a16="http://schemas.microsoft.com/office/drawing/2014/main" id="{1A317765-8BFB-44AE-7246-C72555B78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1909"/>
              <a:ext cx="22" cy="34"/>
            </a:xfrm>
            <a:custGeom>
              <a:avLst/>
              <a:gdLst>
                <a:gd name="T0" fmla="*/ 0 w 12"/>
                <a:gd name="T1" fmla="*/ 0 h 19"/>
                <a:gd name="T2" fmla="*/ 73 w 12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0" y="8"/>
                    <a:pt x="2" y="19"/>
                    <a:pt x="12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8" name="Freeform 162">
              <a:extLst>
                <a:ext uri="{FF2B5EF4-FFF2-40B4-BE49-F238E27FC236}">
                  <a16:creationId xmlns:a16="http://schemas.microsoft.com/office/drawing/2014/main" id="{0BD113D8-C8F2-B364-2CD1-88EFF9419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14"/>
              <a:ext cx="19" cy="8"/>
            </a:xfrm>
            <a:custGeom>
              <a:avLst/>
              <a:gdLst>
                <a:gd name="T0" fmla="*/ 0 w 11"/>
                <a:gd name="T1" fmla="*/ 16 h 4"/>
                <a:gd name="T2" fmla="*/ 57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2"/>
                  </a:moveTo>
                  <a:cubicBezTo>
                    <a:pt x="3" y="4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9" name="Freeform 163">
              <a:extLst>
                <a:ext uri="{FF2B5EF4-FFF2-40B4-BE49-F238E27FC236}">
                  <a16:creationId xmlns:a16="http://schemas.microsoft.com/office/drawing/2014/main" id="{AFED1F82-EB0C-3F76-8966-B393A56FA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" y="1781"/>
              <a:ext cx="20" cy="5"/>
            </a:xfrm>
            <a:custGeom>
              <a:avLst/>
              <a:gdLst>
                <a:gd name="T0" fmla="*/ 0 w 11"/>
                <a:gd name="T1" fmla="*/ 8 h 3"/>
                <a:gd name="T2" fmla="*/ 65 w 1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2"/>
                  </a:moveTo>
                  <a:cubicBezTo>
                    <a:pt x="4" y="3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Freeform 164">
              <a:extLst>
                <a:ext uri="{FF2B5EF4-FFF2-40B4-BE49-F238E27FC236}">
                  <a16:creationId xmlns:a16="http://schemas.microsoft.com/office/drawing/2014/main" id="{DBA4F9E0-20A7-E562-8719-EEC1C1E10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679"/>
              <a:ext cx="21" cy="5"/>
            </a:xfrm>
            <a:custGeom>
              <a:avLst/>
              <a:gdLst>
                <a:gd name="T0" fmla="*/ 0 w 12"/>
                <a:gd name="T1" fmla="*/ 13 h 3"/>
                <a:gd name="T2" fmla="*/ 65 w 12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3"/>
                  </a:moveTo>
                  <a:cubicBezTo>
                    <a:pt x="4" y="2"/>
                    <a:pt x="8" y="1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Freeform 165">
              <a:extLst>
                <a:ext uri="{FF2B5EF4-FFF2-40B4-BE49-F238E27FC236}">
                  <a16:creationId xmlns:a16="http://schemas.microsoft.com/office/drawing/2014/main" id="{AE4421C4-9366-B4D9-51C0-4ECB8A2FA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588"/>
              <a:ext cx="18" cy="2"/>
            </a:xfrm>
            <a:custGeom>
              <a:avLst/>
              <a:gdLst>
                <a:gd name="T0" fmla="*/ 0 w 10"/>
                <a:gd name="T1" fmla="*/ 8 h 1"/>
                <a:gd name="T2" fmla="*/ 58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1"/>
                    <a:pt x="6" y="1"/>
                    <a:pt x="10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2" name="Freeform 166">
              <a:extLst>
                <a:ext uri="{FF2B5EF4-FFF2-40B4-BE49-F238E27FC236}">
                  <a16:creationId xmlns:a16="http://schemas.microsoft.com/office/drawing/2014/main" id="{64DC7E63-FD71-61A6-95EF-9A6F2AC3D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781"/>
              <a:ext cx="6" cy="25"/>
            </a:xfrm>
            <a:custGeom>
              <a:avLst/>
              <a:gdLst>
                <a:gd name="T0" fmla="*/ 24 w 3"/>
                <a:gd name="T1" fmla="*/ 0 h 14"/>
                <a:gd name="T2" fmla="*/ 0 w 3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2" y="10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3" name="Freeform 167">
              <a:extLst>
                <a:ext uri="{FF2B5EF4-FFF2-40B4-BE49-F238E27FC236}">
                  <a16:creationId xmlns:a16="http://schemas.microsoft.com/office/drawing/2014/main" id="{7A5D14CE-489C-310F-32BC-6194E881D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7" y="1914"/>
              <a:ext cx="10" cy="2"/>
            </a:xfrm>
            <a:custGeom>
              <a:avLst/>
              <a:gdLst>
                <a:gd name="T0" fmla="*/ 0 w 6"/>
                <a:gd name="T1" fmla="*/ 8 h 1"/>
                <a:gd name="T2" fmla="*/ 28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4" name="Freeform 168">
              <a:extLst>
                <a:ext uri="{FF2B5EF4-FFF2-40B4-BE49-F238E27FC236}">
                  <a16:creationId xmlns:a16="http://schemas.microsoft.com/office/drawing/2014/main" id="{1C4ABE00-E807-A905-EE71-56B4FAE5AA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829"/>
              <a:ext cx="18" cy="1"/>
            </a:xfrm>
            <a:custGeom>
              <a:avLst/>
              <a:gdLst>
                <a:gd name="T0" fmla="*/ 0 w 10"/>
                <a:gd name="T1" fmla="*/ 0 h 1"/>
                <a:gd name="T2" fmla="*/ 58 w 10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6" y="1"/>
                    <a:pt x="1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5" name="Freeform 169">
              <a:extLst>
                <a:ext uri="{FF2B5EF4-FFF2-40B4-BE49-F238E27FC236}">
                  <a16:creationId xmlns:a16="http://schemas.microsoft.com/office/drawing/2014/main" id="{6C85A209-3256-FB35-CB47-F03B75F9D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1743"/>
              <a:ext cx="12" cy="11"/>
            </a:xfrm>
            <a:custGeom>
              <a:avLst/>
              <a:gdLst>
                <a:gd name="T0" fmla="*/ 0 w 7"/>
                <a:gd name="T1" fmla="*/ 37 h 6"/>
                <a:gd name="T2" fmla="*/ 36 w 7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cubicBezTo>
                    <a:pt x="2" y="3"/>
                    <a:pt x="5" y="2"/>
                    <a:pt x="7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6" name="Freeform 170">
              <a:extLst>
                <a:ext uri="{FF2B5EF4-FFF2-40B4-BE49-F238E27FC236}">
                  <a16:creationId xmlns:a16="http://schemas.microsoft.com/office/drawing/2014/main" id="{1F6CB12E-8BA7-5BD6-A5AC-4B3F77DE9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1759"/>
              <a:ext cx="10" cy="25"/>
            </a:xfrm>
            <a:custGeom>
              <a:avLst/>
              <a:gdLst>
                <a:gd name="T0" fmla="*/ 28 w 6"/>
                <a:gd name="T1" fmla="*/ 0 h 14"/>
                <a:gd name="T2" fmla="*/ 0 w 6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cubicBezTo>
                    <a:pt x="3" y="4"/>
                    <a:pt x="2" y="9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7" name="Freeform 171">
              <a:extLst>
                <a:ext uri="{FF2B5EF4-FFF2-40B4-BE49-F238E27FC236}">
                  <a16:creationId xmlns:a16="http://schemas.microsoft.com/office/drawing/2014/main" id="{BE9300D1-1F5D-CF81-1EB3-08E30DFCF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704"/>
              <a:ext cx="5" cy="5"/>
            </a:xfrm>
            <a:custGeom>
              <a:avLst/>
              <a:gdLst>
                <a:gd name="T0" fmla="*/ 13 w 3"/>
                <a:gd name="T1" fmla="*/ 5 h 3"/>
                <a:gd name="T2" fmla="*/ 0 w 3"/>
                <a:gd name="T3" fmla="*/ 1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1" y="0"/>
                    <a:pt x="0" y="1"/>
                    <a:pt x="0" y="3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Freeform 172">
              <a:extLst>
                <a:ext uri="{FF2B5EF4-FFF2-40B4-BE49-F238E27FC236}">
                  <a16:creationId xmlns:a16="http://schemas.microsoft.com/office/drawing/2014/main" id="{73A04D23-0718-28B6-8651-1576BEB3A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8" y="1848"/>
              <a:ext cx="16" cy="7"/>
            </a:xfrm>
            <a:custGeom>
              <a:avLst/>
              <a:gdLst>
                <a:gd name="T0" fmla="*/ 0 w 9"/>
                <a:gd name="T1" fmla="*/ 0 h 4"/>
                <a:gd name="T2" fmla="*/ 50 w 9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cubicBezTo>
                    <a:pt x="3" y="2"/>
                    <a:pt x="5" y="4"/>
                    <a:pt x="9" y="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Freeform 173">
              <a:extLst>
                <a:ext uri="{FF2B5EF4-FFF2-40B4-BE49-F238E27FC236}">
                  <a16:creationId xmlns:a16="http://schemas.microsoft.com/office/drawing/2014/main" id="{7390F3EF-D8AE-25C5-E41D-6B0320B66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009"/>
              <a:ext cx="13" cy="2"/>
            </a:xfrm>
            <a:custGeom>
              <a:avLst/>
              <a:gdLst>
                <a:gd name="T0" fmla="*/ 45 w 7"/>
                <a:gd name="T1" fmla="*/ 8 h 1"/>
                <a:gd name="T2" fmla="*/ 0 w 7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7" y="1"/>
                  </a:moveTo>
                  <a:cubicBezTo>
                    <a:pt x="5" y="1"/>
                    <a:pt x="3" y="0"/>
                    <a:pt x="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0" name="Freeform 174">
              <a:extLst>
                <a:ext uri="{FF2B5EF4-FFF2-40B4-BE49-F238E27FC236}">
                  <a16:creationId xmlns:a16="http://schemas.microsoft.com/office/drawing/2014/main" id="{85EBCE65-CC17-A9A4-8FD4-B91EB31D1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673"/>
              <a:ext cx="57" cy="49"/>
            </a:xfrm>
            <a:custGeom>
              <a:avLst/>
              <a:gdLst>
                <a:gd name="T0" fmla="*/ 0 w 32"/>
                <a:gd name="T1" fmla="*/ 162 h 27"/>
                <a:gd name="T2" fmla="*/ 86 w 32"/>
                <a:gd name="T3" fmla="*/ 60 h 27"/>
                <a:gd name="T4" fmla="*/ 182 w 32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7">
                  <a:moveTo>
                    <a:pt x="0" y="27"/>
                  </a:moveTo>
                  <a:cubicBezTo>
                    <a:pt x="3" y="20"/>
                    <a:pt x="9" y="14"/>
                    <a:pt x="15" y="10"/>
                  </a:cubicBezTo>
                  <a:cubicBezTo>
                    <a:pt x="20" y="7"/>
                    <a:pt x="26" y="1"/>
                    <a:pt x="3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1" name="Freeform 175">
              <a:extLst>
                <a:ext uri="{FF2B5EF4-FFF2-40B4-BE49-F238E27FC236}">
                  <a16:creationId xmlns:a16="http://schemas.microsoft.com/office/drawing/2014/main" id="{DE7AD664-299E-EB5D-60F1-D2468BC67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41"/>
              <a:ext cx="75" cy="61"/>
            </a:xfrm>
            <a:custGeom>
              <a:avLst/>
              <a:gdLst>
                <a:gd name="T0" fmla="*/ 0 w 42"/>
                <a:gd name="T1" fmla="*/ 196 h 34"/>
                <a:gd name="T2" fmla="*/ 114 w 42"/>
                <a:gd name="T3" fmla="*/ 74 h 34"/>
                <a:gd name="T4" fmla="*/ 175 w 42"/>
                <a:gd name="T5" fmla="*/ 52 h 34"/>
                <a:gd name="T6" fmla="*/ 239 w 42"/>
                <a:gd name="T7" fmla="*/ 0 h 34"/>
                <a:gd name="T8" fmla="*/ 175 w 42"/>
                <a:gd name="T9" fmla="*/ 74 h 34"/>
                <a:gd name="T10" fmla="*/ 80 w 42"/>
                <a:gd name="T11" fmla="*/ 109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3" y="24"/>
                    <a:pt x="11" y="17"/>
                    <a:pt x="20" y="13"/>
                  </a:cubicBezTo>
                  <a:cubicBezTo>
                    <a:pt x="24" y="11"/>
                    <a:pt x="28" y="10"/>
                    <a:pt x="31" y="9"/>
                  </a:cubicBezTo>
                  <a:cubicBezTo>
                    <a:pt x="36" y="6"/>
                    <a:pt x="38" y="3"/>
                    <a:pt x="42" y="0"/>
                  </a:cubicBezTo>
                  <a:cubicBezTo>
                    <a:pt x="40" y="5"/>
                    <a:pt x="37" y="11"/>
                    <a:pt x="31" y="13"/>
                  </a:cubicBezTo>
                  <a:cubicBezTo>
                    <a:pt x="26" y="15"/>
                    <a:pt x="19" y="14"/>
                    <a:pt x="14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" name="Group 3">
            <a:extLst>
              <a:ext uri="{FF2B5EF4-FFF2-40B4-BE49-F238E27FC236}">
                <a16:creationId xmlns:a16="http://schemas.microsoft.com/office/drawing/2014/main" id="{1D57FDE6-E3F8-53DE-0690-837B02928D6E}"/>
              </a:ext>
            </a:extLst>
          </p:cNvPr>
          <p:cNvGrpSpPr>
            <a:grpSpLocks/>
          </p:cNvGrpSpPr>
          <p:nvPr/>
        </p:nvGrpSpPr>
        <p:grpSpPr bwMode="auto">
          <a:xfrm>
            <a:off x="1474150" y="4085516"/>
            <a:ext cx="424098" cy="243416"/>
            <a:chOff x="1653" y="1621"/>
            <a:chExt cx="2485" cy="1054"/>
          </a:xfrm>
        </p:grpSpPr>
        <p:sp>
          <p:nvSpPr>
            <p:cNvPr id="523" name="Freeform 4">
              <a:extLst>
                <a:ext uri="{FF2B5EF4-FFF2-40B4-BE49-F238E27FC236}">
                  <a16:creationId xmlns:a16="http://schemas.microsoft.com/office/drawing/2014/main" id="{4A530EFD-BF91-EE8D-6836-490B9D032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1621"/>
              <a:ext cx="2485" cy="1054"/>
            </a:xfrm>
            <a:custGeom>
              <a:avLst/>
              <a:gdLst>
                <a:gd name="T0" fmla="*/ 750 w 994"/>
                <a:gd name="T1" fmla="*/ 2321 h 395"/>
                <a:gd name="T2" fmla="*/ 33 w 994"/>
                <a:gd name="T3" fmla="*/ 3917 h 395"/>
                <a:gd name="T4" fmla="*/ 50 w 994"/>
                <a:gd name="T5" fmla="*/ 5091 h 395"/>
                <a:gd name="T6" fmla="*/ 313 w 994"/>
                <a:gd name="T7" fmla="*/ 5796 h 395"/>
                <a:gd name="T8" fmla="*/ 458 w 994"/>
                <a:gd name="T9" fmla="*/ 6401 h 395"/>
                <a:gd name="T10" fmla="*/ 1583 w 994"/>
                <a:gd name="T11" fmla="*/ 7426 h 395"/>
                <a:gd name="T12" fmla="*/ 2283 w 994"/>
                <a:gd name="T13" fmla="*/ 7503 h 395"/>
                <a:gd name="T14" fmla="*/ 2688 w 994"/>
                <a:gd name="T15" fmla="*/ 7447 h 395"/>
                <a:gd name="T16" fmla="*/ 3063 w 994"/>
                <a:gd name="T17" fmla="*/ 7311 h 395"/>
                <a:gd name="T18" fmla="*/ 3500 w 994"/>
                <a:gd name="T19" fmla="*/ 7162 h 395"/>
                <a:gd name="T20" fmla="*/ 4083 w 994"/>
                <a:gd name="T21" fmla="*/ 6970 h 395"/>
                <a:gd name="T22" fmla="*/ 4833 w 994"/>
                <a:gd name="T23" fmla="*/ 6500 h 395"/>
                <a:gd name="T24" fmla="*/ 5375 w 994"/>
                <a:gd name="T25" fmla="*/ 6137 h 395"/>
                <a:gd name="T26" fmla="*/ 5625 w 994"/>
                <a:gd name="T27" fmla="*/ 5206 h 395"/>
                <a:gd name="T28" fmla="*/ 5658 w 994"/>
                <a:gd name="T29" fmla="*/ 5241 h 395"/>
                <a:gd name="T30" fmla="*/ 6470 w 994"/>
                <a:gd name="T31" fmla="*/ 5206 h 395"/>
                <a:gd name="T32" fmla="*/ 8300 w 994"/>
                <a:gd name="T33" fmla="*/ 4976 h 395"/>
                <a:gd name="T34" fmla="*/ 9395 w 994"/>
                <a:gd name="T35" fmla="*/ 4750 h 395"/>
                <a:gd name="T36" fmla="*/ 10425 w 994"/>
                <a:gd name="T37" fmla="*/ 4486 h 395"/>
                <a:gd name="T38" fmla="*/ 12125 w 994"/>
                <a:gd name="T39" fmla="*/ 3303 h 395"/>
                <a:gd name="T40" fmla="*/ 12550 w 994"/>
                <a:gd name="T41" fmla="*/ 3061 h 395"/>
                <a:gd name="T42" fmla="*/ 12908 w 994"/>
                <a:gd name="T43" fmla="*/ 2983 h 395"/>
                <a:gd name="T44" fmla="*/ 14033 w 994"/>
                <a:gd name="T45" fmla="*/ 2450 h 395"/>
                <a:gd name="T46" fmla="*/ 15333 w 994"/>
                <a:gd name="T47" fmla="*/ 376 h 395"/>
                <a:gd name="T48" fmla="*/ 14158 w 994"/>
                <a:gd name="T49" fmla="*/ 376 h 395"/>
                <a:gd name="T50" fmla="*/ 12908 w 994"/>
                <a:gd name="T51" fmla="*/ 478 h 395"/>
                <a:gd name="T52" fmla="*/ 12095 w 994"/>
                <a:gd name="T53" fmla="*/ 512 h 395"/>
                <a:gd name="T54" fmla="*/ 11408 w 994"/>
                <a:gd name="T55" fmla="*/ 590 h 395"/>
                <a:gd name="T56" fmla="*/ 10783 w 994"/>
                <a:gd name="T57" fmla="*/ 720 h 395"/>
                <a:gd name="T58" fmla="*/ 9845 w 994"/>
                <a:gd name="T59" fmla="*/ 627 h 395"/>
                <a:gd name="T60" fmla="*/ 8708 w 994"/>
                <a:gd name="T61" fmla="*/ 720 h 395"/>
                <a:gd name="T62" fmla="*/ 6658 w 994"/>
                <a:gd name="T63" fmla="*/ 763 h 395"/>
                <a:gd name="T64" fmla="*/ 4613 w 994"/>
                <a:gd name="T65" fmla="*/ 704 h 395"/>
                <a:gd name="T66" fmla="*/ 2563 w 994"/>
                <a:gd name="T67" fmla="*/ 1062 h 395"/>
                <a:gd name="T68" fmla="*/ 1550 w 994"/>
                <a:gd name="T69" fmla="*/ 1596 h 395"/>
                <a:gd name="T70" fmla="*/ 738 w 994"/>
                <a:gd name="T71" fmla="*/ 2321 h 3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94" h="395">
                  <a:moveTo>
                    <a:pt x="48" y="122"/>
                  </a:moveTo>
                  <a:cubicBezTo>
                    <a:pt x="9" y="135"/>
                    <a:pt x="3" y="192"/>
                    <a:pt x="2" y="206"/>
                  </a:cubicBezTo>
                  <a:cubicBezTo>
                    <a:pt x="0" y="218"/>
                    <a:pt x="1" y="256"/>
                    <a:pt x="3" y="268"/>
                  </a:cubicBezTo>
                  <a:cubicBezTo>
                    <a:pt x="5" y="280"/>
                    <a:pt x="20" y="291"/>
                    <a:pt x="20" y="305"/>
                  </a:cubicBezTo>
                  <a:cubicBezTo>
                    <a:pt x="21" y="321"/>
                    <a:pt x="23" y="323"/>
                    <a:pt x="29" y="337"/>
                  </a:cubicBezTo>
                  <a:cubicBezTo>
                    <a:pt x="41" y="369"/>
                    <a:pt x="67" y="385"/>
                    <a:pt x="101" y="391"/>
                  </a:cubicBezTo>
                  <a:cubicBezTo>
                    <a:pt x="118" y="394"/>
                    <a:pt x="128" y="394"/>
                    <a:pt x="146" y="395"/>
                  </a:cubicBezTo>
                  <a:cubicBezTo>
                    <a:pt x="153" y="395"/>
                    <a:pt x="164" y="394"/>
                    <a:pt x="172" y="392"/>
                  </a:cubicBezTo>
                  <a:cubicBezTo>
                    <a:pt x="182" y="390"/>
                    <a:pt x="187" y="388"/>
                    <a:pt x="196" y="385"/>
                  </a:cubicBezTo>
                  <a:cubicBezTo>
                    <a:pt x="206" y="382"/>
                    <a:pt x="215" y="381"/>
                    <a:pt x="224" y="377"/>
                  </a:cubicBezTo>
                  <a:cubicBezTo>
                    <a:pt x="241" y="368"/>
                    <a:pt x="243" y="370"/>
                    <a:pt x="261" y="367"/>
                  </a:cubicBezTo>
                  <a:cubicBezTo>
                    <a:pt x="281" y="364"/>
                    <a:pt x="294" y="351"/>
                    <a:pt x="309" y="342"/>
                  </a:cubicBezTo>
                  <a:cubicBezTo>
                    <a:pt x="322" y="335"/>
                    <a:pt x="330" y="331"/>
                    <a:pt x="344" y="323"/>
                  </a:cubicBezTo>
                  <a:cubicBezTo>
                    <a:pt x="356" y="316"/>
                    <a:pt x="368" y="286"/>
                    <a:pt x="360" y="274"/>
                  </a:cubicBezTo>
                  <a:cubicBezTo>
                    <a:pt x="362" y="276"/>
                    <a:pt x="362" y="276"/>
                    <a:pt x="362" y="276"/>
                  </a:cubicBezTo>
                  <a:cubicBezTo>
                    <a:pt x="379" y="276"/>
                    <a:pt x="396" y="275"/>
                    <a:pt x="414" y="274"/>
                  </a:cubicBezTo>
                  <a:cubicBezTo>
                    <a:pt x="451" y="273"/>
                    <a:pt x="495" y="272"/>
                    <a:pt x="531" y="262"/>
                  </a:cubicBezTo>
                  <a:cubicBezTo>
                    <a:pt x="553" y="256"/>
                    <a:pt x="578" y="251"/>
                    <a:pt x="601" y="250"/>
                  </a:cubicBezTo>
                  <a:cubicBezTo>
                    <a:pt x="626" y="249"/>
                    <a:pt x="642" y="243"/>
                    <a:pt x="667" y="236"/>
                  </a:cubicBezTo>
                  <a:cubicBezTo>
                    <a:pt x="704" y="226"/>
                    <a:pt x="741" y="184"/>
                    <a:pt x="776" y="174"/>
                  </a:cubicBezTo>
                  <a:cubicBezTo>
                    <a:pt x="784" y="171"/>
                    <a:pt x="794" y="164"/>
                    <a:pt x="803" y="161"/>
                  </a:cubicBezTo>
                  <a:cubicBezTo>
                    <a:pt x="810" y="159"/>
                    <a:pt x="819" y="159"/>
                    <a:pt x="826" y="157"/>
                  </a:cubicBezTo>
                  <a:cubicBezTo>
                    <a:pt x="843" y="152"/>
                    <a:pt x="883" y="136"/>
                    <a:pt x="898" y="129"/>
                  </a:cubicBezTo>
                  <a:cubicBezTo>
                    <a:pt x="925" y="118"/>
                    <a:pt x="994" y="76"/>
                    <a:pt x="981" y="20"/>
                  </a:cubicBezTo>
                  <a:cubicBezTo>
                    <a:pt x="977" y="0"/>
                    <a:pt x="939" y="9"/>
                    <a:pt x="906" y="20"/>
                  </a:cubicBezTo>
                  <a:cubicBezTo>
                    <a:pt x="883" y="28"/>
                    <a:pt x="851" y="25"/>
                    <a:pt x="826" y="25"/>
                  </a:cubicBezTo>
                  <a:cubicBezTo>
                    <a:pt x="805" y="25"/>
                    <a:pt x="794" y="26"/>
                    <a:pt x="774" y="27"/>
                  </a:cubicBezTo>
                  <a:cubicBezTo>
                    <a:pt x="759" y="27"/>
                    <a:pt x="745" y="30"/>
                    <a:pt x="730" y="31"/>
                  </a:cubicBezTo>
                  <a:cubicBezTo>
                    <a:pt x="714" y="31"/>
                    <a:pt x="706" y="36"/>
                    <a:pt x="690" y="38"/>
                  </a:cubicBezTo>
                  <a:cubicBezTo>
                    <a:pt x="672" y="40"/>
                    <a:pt x="649" y="35"/>
                    <a:pt x="630" y="33"/>
                  </a:cubicBezTo>
                  <a:cubicBezTo>
                    <a:pt x="609" y="31"/>
                    <a:pt x="579" y="33"/>
                    <a:pt x="557" y="38"/>
                  </a:cubicBezTo>
                  <a:cubicBezTo>
                    <a:pt x="517" y="46"/>
                    <a:pt x="470" y="43"/>
                    <a:pt x="426" y="40"/>
                  </a:cubicBezTo>
                  <a:cubicBezTo>
                    <a:pt x="380" y="38"/>
                    <a:pt x="341" y="30"/>
                    <a:pt x="295" y="37"/>
                  </a:cubicBezTo>
                  <a:cubicBezTo>
                    <a:pt x="256" y="43"/>
                    <a:pt x="200" y="36"/>
                    <a:pt x="164" y="56"/>
                  </a:cubicBezTo>
                  <a:cubicBezTo>
                    <a:pt x="150" y="64"/>
                    <a:pt x="111" y="74"/>
                    <a:pt x="99" y="84"/>
                  </a:cubicBezTo>
                  <a:cubicBezTo>
                    <a:pt x="82" y="99"/>
                    <a:pt x="64" y="108"/>
                    <a:pt x="47" y="122"/>
                  </a:cubicBezTo>
                </a:path>
              </a:pathLst>
            </a:custGeom>
            <a:solidFill>
              <a:srgbClr val="FEE8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Freeform 5">
              <a:extLst>
                <a:ext uri="{FF2B5EF4-FFF2-40B4-BE49-F238E27FC236}">
                  <a16:creationId xmlns:a16="http://schemas.microsoft.com/office/drawing/2014/main" id="{38A938E1-0925-8498-3792-9CE9C7501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5" y="2355"/>
              <a:ext cx="748" cy="306"/>
            </a:xfrm>
            <a:custGeom>
              <a:avLst/>
              <a:gdLst>
                <a:gd name="T0" fmla="*/ 2522 w 299"/>
                <a:gd name="T1" fmla="*/ 545 h 115"/>
                <a:gd name="T2" fmla="*/ 3347 w 299"/>
                <a:gd name="T3" fmla="*/ 136 h 115"/>
                <a:gd name="T4" fmla="*/ 4150 w 299"/>
                <a:gd name="T5" fmla="*/ 77 h 115"/>
                <a:gd name="T6" fmla="*/ 3963 w 299"/>
                <a:gd name="T7" fmla="*/ 963 h 115"/>
                <a:gd name="T8" fmla="*/ 2897 w 299"/>
                <a:gd name="T9" fmla="*/ 1620 h 115"/>
                <a:gd name="T10" fmla="*/ 1301 w 299"/>
                <a:gd name="T11" fmla="*/ 2110 h 115"/>
                <a:gd name="T12" fmla="*/ 583 w 299"/>
                <a:gd name="T13" fmla="*/ 2054 h 115"/>
                <a:gd name="T14" fmla="*/ 0 w 299"/>
                <a:gd name="T15" fmla="*/ 1905 h 115"/>
                <a:gd name="T16" fmla="*/ 896 w 299"/>
                <a:gd name="T17" fmla="*/ 1735 h 115"/>
                <a:gd name="T18" fmla="*/ 1376 w 299"/>
                <a:gd name="T19" fmla="*/ 1735 h 115"/>
                <a:gd name="T20" fmla="*/ 2116 w 299"/>
                <a:gd name="T21" fmla="*/ 1543 h 115"/>
                <a:gd name="T22" fmla="*/ 2492 w 299"/>
                <a:gd name="T23" fmla="*/ 1147 h 115"/>
                <a:gd name="T24" fmla="*/ 3367 w 299"/>
                <a:gd name="T25" fmla="*/ 1147 h 115"/>
                <a:gd name="T26" fmla="*/ 4055 w 299"/>
                <a:gd name="T27" fmla="*/ 657 h 115"/>
                <a:gd name="T28" fmla="*/ 4005 w 299"/>
                <a:gd name="T29" fmla="*/ 636 h 115"/>
                <a:gd name="T30" fmla="*/ 3085 w 299"/>
                <a:gd name="T31" fmla="*/ 545 h 115"/>
                <a:gd name="T32" fmla="*/ 2534 w 299"/>
                <a:gd name="T33" fmla="*/ 716 h 115"/>
                <a:gd name="T34" fmla="*/ 2054 w 299"/>
                <a:gd name="T35" fmla="*/ 806 h 115"/>
                <a:gd name="T36" fmla="*/ 2492 w 299"/>
                <a:gd name="T37" fmla="*/ 567 h 1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9" h="115">
                  <a:moveTo>
                    <a:pt x="161" y="29"/>
                  </a:moveTo>
                  <a:cubicBezTo>
                    <a:pt x="179" y="25"/>
                    <a:pt x="196" y="13"/>
                    <a:pt x="214" y="7"/>
                  </a:cubicBezTo>
                  <a:cubicBezTo>
                    <a:pt x="230" y="2"/>
                    <a:pt x="249" y="0"/>
                    <a:pt x="265" y="4"/>
                  </a:cubicBezTo>
                  <a:cubicBezTo>
                    <a:pt x="299" y="12"/>
                    <a:pt x="270" y="40"/>
                    <a:pt x="253" y="51"/>
                  </a:cubicBezTo>
                  <a:cubicBezTo>
                    <a:pt x="232" y="64"/>
                    <a:pt x="209" y="81"/>
                    <a:pt x="185" y="86"/>
                  </a:cubicBezTo>
                  <a:cubicBezTo>
                    <a:pt x="151" y="93"/>
                    <a:pt x="118" y="105"/>
                    <a:pt x="83" y="112"/>
                  </a:cubicBezTo>
                  <a:cubicBezTo>
                    <a:pt x="67" y="115"/>
                    <a:pt x="53" y="113"/>
                    <a:pt x="37" y="109"/>
                  </a:cubicBezTo>
                  <a:cubicBezTo>
                    <a:pt x="28" y="107"/>
                    <a:pt x="6" y="107"/>
                    <a:pt x="0" y="101"/>
                  </a:cubicBezTo>
                  <a:cubicBezTo>
                    <a:pt x="19" y="101"/>
                    <a:pt x="40" y="101"/>
                    <a:pt x="57" y="92"/>
                  </a:cubicBezTo>
                  <a:cubicBezTo>
                    <a:pt x="71" y="84"/>
                    <a:pt x="73" y="90"/>
                    <a:pt x="88" y="92"/>
                  </a:cubicBezTo>
                  <a:cubicBezTo>
                    <a:pt x="102" y="93"/>
                    <a:pt x="124" y="89"/>
                    <a:pt x="135" y="82"/>
                  </a:cubicBezTo>
                  <a:cubicBezTo>
                    <a:pt x="145" y="77"/>
                    <a:pt x="150" y="66"/>
                    <a:pt x="159" y="61"/>
                  </a:cubicBezTo>
                  <a:cubicBezTo>
                    <a:pt x="175" y="79"/>
                    <a:pt x="198" y="69"/>
                    <a:pt x="215" y="61"/>
                  </a:cubicBezTo>
                  <a:cubicBezTo>
                    <a:pt x="229" y="54"/>
                    <a:pt x="255" y="56"/>
                    <a:pt x="259" y="35"/>
                  </a:cubicBezTo>
                  <a:cubicBezTo>
                    <a:pt x="258" y="34"/>
                    <a:pt x="257" y="35"/>
                    <a:pt x="256" y="34"/>
                  </a:cubicBezTo>
                  <a:cubicBezTo>
                    <a:pt x="246" y="14"/>
                    <a:pt x="214" y="23"/>
                    <a:pt x="197" y="29"/>
                  </a:cubicBezTo>
                  <a:cubicBezTo>
                    <a:pt x="184" y="34"/>
                    <a:pt x="176" y="38"/>
                    <a:pt x="162" y="38"/>
                  </a:cubicBezTo>
                  <a:cubicBezTo>
                    <a:pt x="151" y="38"/>
                    <a:pt x="141" y="41"/>
                    <a:pt x="131" y="43"/>
                  </a:cubicBezTo>
                  <a:cubicBezTo>
                    <a:pt x="139" y="34"/>
                    <a:pt x="149" y="32"/>
                    <a:pt x="159" y="3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Freeform 6">
              <a:extLst>
                <a:ext uri="{FF2B5EF4-FFF2-40B4-BE49-F238E27FC236}">
                  <a16:creationId xmlns:a16="http://schemas.microsoft.com/office/drawing/2014/main" id="{92C5CC7A-BE8C-9A80-17C6-917BC471E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" y="2389"/>
              <a:ext cx="167" cy="94"/>
            </a:xfrm>
            <a:custGeom>
              <a:avLst/>
              <a:gdLst>
                <a:gd name="T0" fmla="*/ 0 w 67"/>
                <a:gd name="T1" fmla="*/ 218 h 35"/>
                <a:gd name="T2" fmla="*/ 199 w 67"/>
                <a:gd name="T3" fmla="*/ 677 h 35"/>
                <a:gd name="T4" fmla="*/ 386 w 67"/>
                <a:gd name="T5" fmla="*/ 403 h 35"/>
                <a:gd name="T6" fmla="*/ 695 w 67"/>
                <a:gd name="T7" fmla="*/ 403 h 35"/>
                <a:gd name="T8" fmla="*/ 341 w 67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35">
                  <a:moveTo>
                    <a:pt x="0" y="11"/>
                  </a:moveTo>
                  <a:cubicBezTo>
                    <a:pt x="12" y="10"/>
                    <a:pt x="17" y="25"/>
                    <a:pt x="13" y="35"/>
                  </a:cubicBezTo>
                  <a:cubicBezTo>
                    <a:pt x="18" y="31"/>
                    <a:pt x="20" y="24"/>
                    <a:pt x="25" y="21"/>
                  </a:cubicBezTo>
                  <a:cubicBezTo>
                    <a:pt x="33" y="17"/>
                    <a:pt x="39" y="23"/>
                    <a:pt x="45" y="21"/>
                  </a:cubicBezTo>
                  <a:cubicBezTo>
                    <a:pt x="67" y="15"/>
                    <a:pt x="31" y="2"/>
                    <a:pt x="22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Freeform 7">
              <a:extLst>
                <a:ext uri="{FF2B5EF4-FFF2-40B4-BE49-F238E27FC236}">
                  <a16:creationId xmlns:a16="http://schemas.microsoft.com/office/drawing/2014/main" id="{AA7DBC2B-EA38-FC19-BBD8-22350504D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" y="2451"/>
              <a:ext cx="90" cy="56"/>
            </a:xfrm>
            <a:custGeom>
              <a:avLst/>
              <a:gdLst>
                <a:gd name="T0" fmla="*/ 563 w 36"/>
                <a:gd name="T1" fmla="*/ 0 h 21"/>
                <a:gd name="T2" fmla="*/ 438 w 36"/>
                <a:gd name="T3" fmla="*/ 397 h 21"/>
                <a:gd name="T4" fmla="*/ 0 w 36"/>
                <a:gd name="T5" fmla="*/ 192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21">
                  <a:moveTo>
                    <a:pt x="36" y="0"/>
                  </a:moveTo>
                  <a:cubicBezTo>
                    <a:pt x="31" y="6"/>
                    <a:pt x="29" y="13"/>
                    <a:pt x="28" y="21"/>
                  </a:cubicBezTo>
                  <a:cubicBezTo>
                    <a:pt x="20" y="11"/>
                    <a:pt x="13" y="7"/>
                    <a:pt x="0" y="1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Freeform 8">
              <a:extLst>
                <a:ext uri="{FF2B5EF4-FFF2-40B4-BE49-F238E27FC236}">
                  <a16:creationId xmlns:a16="http://schemas.microsoft.com/office/drawing/2014/main" id="{8A0151C6-D715-5710-BE4B-00281FC7DA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88"/>
              <a:ext cx="312" cy="163"/>
            </a:xfrm>
            <a:custGeom>
              <a:avLst/>
              <a:gdLst>
                <a:gd name="T0" fmla="*/ 187 w 125"/>
                <a:gd name="T1" fmla="*/ 1013 h 61"/>
                <a:gd name="T2" fmla="*/ 1028 w 125"/>
                <a:gd name="T3" fmla="*/ 615 h 61"/>
                <a:gd name="T4" fmla="*/ 1944 w 125"/>
                <a:gd name="T5" fmla="*/ 321 h 61"/>
                <a:gd name="T6" fmla="*/ 1650 w 125"/>
                <a:gd name="T7" fmla="*/ 0 h 61"/>
                <a:gd name="T8" fmla="*/ 1153 w 125"/>
                <a:gd name="T9" fmla="*/ 251 h 61"/>
                <a:gd name="T10" fmla="*/ 699 w 125"/>
                <a:gd name="T11" fmla="*/ 593 h 61"/>
                <a:gd name="T12" fmla="*/ 155 w 125"/>
                <a:gd name="T13" fmla="*/ 858 h 61"/>
                <a:gd name="T14" fmla="*/ 0 w 125"/>
                <a:gd name="T15" fmla="*/ 1165 h 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5" h="61">
                  <a:moveTo>
                    <a:pt x="12" y="53"/>
                  </a:moveTo>
                  <a:cubicBezTo>
                    <a:pt x="33" y="55"/>
                    <a:pt x="48" y="39"/>
                    <a:pt x="66" y="32"/>
                  </a:cubicBezTo>
                  <a:cubicBezTo>
                    <a:pt x="85" y="24"/>
                    <a:pt x="106" y="23"/>
                    <a:pt x="125" y="17"/>
                  </a:cubicBezTo>
                  <a:cubicBezTo>
                    <a:pt x="117" y="15"/>
                    <a:pt x="109" y="7"/>
                    <a:pt x="106" y="0"/>
                  </a:cubicBezTo>
                  <a:cubicBezTo>
                    <a:pt x="91" y="7"/>
                    <a:pt x="91" y="13"/>
                    <a:pt x="74" y="13"/>
                  </a:cubicBezTo>
                  <a:cubicBezTo>
                    <a:pt x="58" y="13"/>
                    <a:pt x="54" y="20"/>
                    <a:pt x="45" y="31"/>
                  </a:cubicBezTo>
                  <a:cubicBezTo>
                    <a:pt x="37" y="41"/>
                    <a:pt x="16" y="38"/>
                    <a:pt x="10" y="45"/>
                  </a:cubicBezTo>
                  <a:cubicBezTo>
                    <a:pt x="5" y="51"/>
                    <a:pt x="11" y="52"/>
                    <a:pt x="0" y="6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9">
              <a:extLst>
                <a:ext uri="{FF2B5EF4-FFF2-40B4-BE49-F238E27FC236}">
                  <a16:creationId xmlns:a16="http://schemas.microsoft.com/office/drawing/2014/main" id="{41A429A5-4A44-BE58-C42B-0B6B7C289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8" y="2240"/>
              <a:ext cx="585" cy="109"/>
            </a:xfrm>
            <a:custGeom>
              <a:avLst/>
              <a:gdLst>
                <a:gd name="T0" fmla="*/ 0 w 234"/>
                <a:gd name="T1" fmla="*/ 657 h 41"/>
                <a:gd name="T2" fmla="*/ 500 w 234"/>
                <a:gd name="T3" fmla="*/ 396 h 41"/>
                <a:gd name="T4" fmla="*/ 958 w 234"/>
                <a:gd name="T5" fmla="*/ 431 h 41"/>
                <a:gd name="T6" fmla="*/ 1645 w 234"/>
                <a:gd name="T7" fmla="*/ 375 h 41"/>
                <a:gd name="T8" fmla="*/ 2238 w 234"/>
                <a:gd name="T9" fmla="*/ 0 h 41"/>
                <a:gd name="T10" fmla="*/ 2958 w 234"/>
                <a:gd name="T11" fmla="*/ 226 h 41"/>
                <a:gd name="T12" fmla="*/ 3658 w 234"/>
                <a:gd name="T13" fmla="*/ 319 h 41"/>
                <a:gd name="T14" fmla="*/ 2958 w 234"/>
                <a:gd name="T15" fmla="*/ 487 h 41"/>
                <a:gd name="T16" fmla="*/ 2250 w 234"/>
                <a:gd name="T17" fmla="*/ 622 h 41"/>
                <a:gd name="T18" fmla="*/ 1158 w 234"/>
                <a:gd name="T19" fmla="*/ 694 h 41"/>
                <a:gd name="T20" fmla="*/ 95 w 234"/>
                <a:gd name="T21" fmla="*/ 678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4" h="41">
                  <a:moveTo>
                    <a:pt x="0" y="35"/>
                  </a:moveTo>
                  <a:cubicBezTo>
                    <a:pt x="13" y="35"/>
                    <a:pt x="21" y="23"/>
                    <a:pt x="32" y="21"/>
                  </a:cubicBezTo>
                  <a:cubicBezTo>
                    <a:pt x="40" y="20"/>
                    <a:pt x="51" y="24"/>
                    <a:pt x="61" y="23"/>
                  </a:cubicBezTo>
                  <a:cubicBezTo>
                    <a:pt x="76" y="21"/>
                    <a:pt x="90" y="22"/>
                    <a:pt x="105" y="20"/>
                  </a:cubicBezTo>
                  <a:cubicBezTo>
                    <a:pt x="123" y="18"/>
                    <a:pt x="129" y="8"/>
                    <a:pt x="143" y="0"/>
                  </a:cubicBezTo>
                  <a:cubicBezTo>
                    <a:pt x="152" y="15"/>
                    <a:pt x="174" y="12"/>
                    <a:pt x="189" y="12"/>
                  </a:cubicBezTo>
                  <a:cubicBezTo>
                    <a:pt x="203" y="11"/>
                    <a:pt x="220" y="15"/>
                    <a:pt x="234" y="17"/>
                  </a:cubicBezTo>
                  <a:cubicBezTo>
                    <a:pt x="219" y="17"/>
                    <a:pt x="203" y="24"/>
                    <a:pt x="189" y="26"/>
                  </a:cubicBezTo>
                  <a:cubicBezTo>
                    <a:pt x="172" y="29"/>
                    <a:pt x="160" y="32"/>
                    <a:pt x="144" y="33"/>
                  </a:cubicBezTo>
                  <a:cubicBezTo>
                    <a:pt x="120" y="36"/>
                    <a:pt x="97" y="35"/>
                    <a:pt x="74" y="37"/>
                  </a:cubicBezTo>
                  <a:cubicBezTo>
                    <a:pt x="58" y="39"/>
                    <a:pt x="21" y="41"/>
                    <a:pt x="6" y="3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10">
              <a:extLst>
                <a:ext uri="{FF2B5EF4-FFF2-40B4-BE49-F238E27FC236}">
                  <a16:creationId xmlns:a16="http://schemas.microsoft.com/office/drawing/2014/main" id="{DC5C5F0F-42AF-FFDD-321D-508178196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1987"/>
              <a:ext cx="658" cy="288"/>
            </a:xfrm>
            <a:custGeom>
              <a:avLst/>
              <a:gdLst>
                <a:gd name="T0" fmla="*/ 0 w 263"/>
                <a:gd name="T1" fmla="*/ 2048 h 108"/>
                <a:gd name="T2" fmla="*/ 333 w 263"/>
                <a:gd name="T3" fmla="*/ 1800 h 108"/>
                <a:gd name="T4" fmla="*/ 721 w 263"/>
                <a:gd name="T5" fmla="*/ 1741 h 108"/>
                <a:gd name="T6" fmla="*/ 1679 w 263"/>
                <a:gd name="T7" fmla="*/ 1173 h 108"/>
                <a:gd name="T8" fmla="*/ 1784 w 263"/>
                <a:gd name="T9" fmla="*/ 683 h 108"/>
                <a:gd name="T10" fmla="*/ 1992 w 263"/>
                <a:gd name="T11" fmla="*/ 491 h 108"/>
                <a:gd name="T12" fmla="*/ 2755 w 263"/>
                <a:gd name="T13" fmla="*/ 341 h 108"/>
                <a:gd name="T14" fmla="*/ 3285 w 263"/>
                <a:gd name="T15" fmla="*/ 21 h 108"/>
                <a:gd name="T16" fmla="*/ 3755 w 263"/>
                <a:gd name="T17" fmla="*/ 0 h 108"/>
                <a:gd name="T18" fmla="*/ 4118 w 263"/>
                <a:gd name="T19" fmla="*/ 0 h 108"/>
                <a:gd name="T20" fmla="*/ 3713 w 263"/>
                <a:gd name="T21" fmla="*/ 192 h 108"/>
                <a:gd name="T22" fmla="*/ 3130 w 263"/>
                <a:gd name="T23" fmla="*/ 376 h 108"/>
                <a:gd name="T24" fmla="*/ 2179 w 263"/>
                <a:gd name="T25" fmla="*/ 888 h 108"/>
                <a:gd name="T26" fmla="*/ 1741 w 263"/>
                <a:gd name="T27" fmla="*/ 1344 h 108"/>
                <a:gd name="T28" fmla="*/ 1334 w 263"/>
                <a:gd name="T29" fmla="*/ 1651 h 108"/>
                <a:gd name="T30" fmla="*/ 375 w 263"/>
                <a:gd name="T31" fmla="*/ 1992 h 108"/>
                <a:gd name="T32" fmla="*/ 63 w 263"/>
                <a:gd name="T33" fmla="*/ 2027 h 1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3" h="108">
                  <a:moveTo>
                    <a:pt x="0" y="108"/>
                  </a:moveTo>
                  <a:cubicBezTo>
                    <a:pt x="9" y="105"/>
                    <a:pt x="12" y="97"/>
                    <a:pt x="21" y="95"/>
                  </a:cubicBezTo>
                  <a:cubicBezTo>
                    <a:pt x="29" y="93"/>
                    <a:pt x="38" y="94"/>
                    <a:pt x="46" y="92"/>
                  </a:cubicBezTo>
                  <a:cubicBezTo>
                    <a:pt x="63" y="86"/>
                    <a:pt x="96" y="78"/>
                    <a:pt x="107" y="62"/>
                  </a:cubicBezTo>
                  <a:cubicBezTo>
                    <a:pt x="112" y="56"/>
                    <a:pt x="113" y="44"/>
                    <a:pt x="114" y="36"/>
                  </a:cubicBezTo>
                  <a:cubicBezTo>
                    <a:pt x="114" y="23"/>
                    <a:pt x="114" y="26"/>
                    <a:pt x="127" y="26"/>
                  </a:cubicBezTo>
                  <a:cubicBezTo>
                    <a:pt x="144" y="26"/>
                    <a:pt x="161" y="22"/>
                    <a:pt x="176" y="18"/>
                  </a:cubicBezTo>
                  <a:cubicBezTo>
                    <a:pt x="185" y="16"/>
                    <a:pt x="208" y="10"/>
                    <a:pt x="210" y="1"/>
                  </a:cubicBezTo>
                  <a:cubicBezTo>
                    <a:pt x="221" y="4"/>
                    <a:pt x="229" y="2"/>
                    <a:pt x="240" y="0"/>
                  </a:cubicBezTo>
                  <a:cubicBezTo>
                    <a:pt x="248" y="0"/>
                    <a:pt x="257" y="3"/>
                    <a:pt x="263" y="0"/>
                  </a:cubicBezTo>
                  <a:cubicBezTo>
                    <a:pt x="256" y="7"/>
                    <a:pt x="246" y="7"/>
                    <a:pt x="237" y="10"/>
                  </a:cubicBezTo>
                  <a:cubicBezTo>
                    <a:pt x="226" y="14"/>
                    <a:pt x="210" y="17"/>
                    <a:pt x="200" y="20"/>
                  </a:cubicBezTo>
                  <a:cubicBezTo>
                    <a:pt x="179" y="25"/>
                    <a:pt x="157" y="37"/>
                    <a:pt x="139" y="47"/>
                  </a:cubicBezTo>
                  <a:cubicBezTo>
                    <a:pt x="128" y="54"/>
                    <a:pt x="121" y="64"/>
                    <a:pt x="111" y="71"/>
                  </a:cubicBezTo>
                  <a:cubicBezTo>
                    <a:pt x="103" y="77"/>
                    <a:pt x="93" y="82"/>
                    <a:pt x="85" y="87"/>
                  </a:cubicBezTo>
                  <a:cubicBezTo>
                    <a:pt x="67" y="98"/>
                    <a:pt x="44" y="102"/>
                    <a:pt x="24" y="105"/>
                  </a:cubicBezTo>
                  <a:cubicBezTo>
                    <a:pt x="18" y="106"/>
                    <a:pt x="8" y="108"/>
                    <a:pt x="4" y="107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Freeform 11">
              <a:extLst>
                <a:ext uri="{FF2B5EF4-FFF2-40B4-BE49-F238E27FC236}">
                  <a16:creationId xmlns:a16="http://schemas.microsoft.com/office/drawing/2014/main" id="{9D386E4B-1AEA-3833-87FC-0E996826B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" y="1800"/>
              <a:ext cx="332" cy="203"/>
            </a:xfrm>
            <a:custGeom>
              <a:avLst/>
              <a:gdLst>
                <a:gd name="T0" fmla="*/ 354 w 133"/>
                <a:gd name="T1" fmla="*/ 1413 h 76"/>
                <a:gd name="T2" fmla="*/ 884 w 133"/>
                <a:gd name="T3" fmla="*/ 1127 h 76"/>
                <a:gd name="T4" fmla="*/ 1403 w 133"/>
                <a:gd name="T5" fmla="*/ 857 h 76"/>
                <a:gd name="T6" fmla="*/ 2069 w 133"/>
                <a:gd name="T7" fmla="*/ 0 h 76"/>
                <a:gd name="T8" fmla="*/ 1570 w 133"/>
                <a:gd name="T9" fmla="*/ 307 h 76"/>
                <a:gd name="T10" fmla="*/ 996 w 133"/>
                <a:gd name="T11" fmla="*/ 879 h 76"/>
                <a:gd name="T12" fmla="*/ 574 w 133"/>
                <a:gd name="T13" fmla="*/ 1106 h 76"/>
                <a:gd name="T14" fmla="*/ 0 w 133"/>
                <a:gd name="T15" fmla="*/ 1448 h 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3" h="76">
                  <a:moveTo>
                    <a:pt x="23" y="74"/>
                  </a:moveTo>
                  <a:cubicBezTo>
                    <a:pt x="36" y="71"/>
                    <a:pt x="45" y="64"/>
                    <a:pt x="57" y="59"/>
                  </a:cubicBezTo>
                  <a:cubicBezTo>
                    <a:pt x="68" y="54"/>
                    <a:pt x="80" y="52"/>
                    <a:pt x="90" y="45"/>
                  </a:cubicBezTo>
                  <a:cubicBezTo>
                    <a:pt x="104" y="36"/>
                    <a:pt x="129" y="18"/>
                    <a:pt x="133" y="0"/>
                  </a:cubicBezTo>
                  <a:cubicBezTo>
                    <a:pt x="125" y="9"/>
                    <a:pt x="113" y="15"/>
                    <a:pt x="101" y="16"/>
                  </a:cubicBezTo>
                  <a:cubicBezTo>
                    <a:pt x="101" y="30"/>
                    <a:pt x="76" y="45"/>
                    <a:pt x="64" y="46"/>
                  </a:cubicBezTo>
                  <a:cubicBezTo>
                    <a:pt x="50" y="48"/>
                    <a:pt x="47" y="50"/>
                    <a:pt x="37" y="58"/>
                  </a:cubicBezTo>
                  <a:cubicBezTo>
                    <a:pt x="25" y="67"/>
                    <a:pt x="14" y="73"/>
                    <a:pt x="0" y="7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Freeform 12">
              <a:extLst>
                <a:ext uri="{FF2B5EF4-FFF2-40B4-BE49-F238E27FC236}">
                  <a16:creationId xmlns:a16="http://schemas.microsoft.com/office/drawing/2014/main" id="{45C16249-A175-DC05-A6C3-1B403A43D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1664"/>
              <a:ext cx="77" cy="179"/>
            </a:xfrm>
            <a:custGeom>
              <a:avLst/>
              <a:gdLst>
                <a:gd name="T0" fmla="*/ 30 w 31"/>
                <a:gd name="T1" fmla="*/ 21 h 67"/>
                <a:gd name="T2" fmla="*/ 474 w 31"/>
                <a:gd name="T3" fmla="*/ 379 h 67"/>
                <a:gd name="T4" fmla="*/ 400 w 31"/>
                <a:gd name="T5" fmla="*/ 799 h 67"/>
                <a:gd name="T6" fmla="*/ 166 w 31"/>
                <a:gd name="T7" fmla="*/ 1277 h 67"/>
                <a:gd name="T8" fmla="*/ 0 w 31"/>
                <a:gd name="T9" fmla="*/ 914 h 67"/>
                <a:gd name="T10" fmla="*/ 340 w 31"/>
                <a:gd name="T11" fmla="*/ 342 h 67"/>
                <a:gd name="T12" fmla="*/ 42 w 31"/>
                <a:gd name="T13" fmla="*/ 0 h 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67">
                  <a:moveTo>
                    <a:pt x="2" y="1"/>
                  </a:moveTo>
                  <a:cubicBezTo>
                    <a:pt x="18" y="0"/>
                    <a:pt x="29" y="0"/>
                    <a:pt x="31" y="20"/>
                  </a:cubicBezTo>
                  <a:cubicBezTo>
                    <a:pt x="31" y="28"/>
                    <a:pt x="29" y="35"/>
                    <a:pt x="26" y="42"/>
                  </a:cubicBezTo>
                  <a:cubicBezTo>
                    <a:pt x="23" y="49"/>
                    <a:pt x="16" y="65"/>
                    <a:pt x="11" y="67"/>
                  </a:cubicBezTo>
                  <a:cubicBezTo>
                    <a:pt x="16" y="55"/>
                    <a:pt x="17" y="44"/>
                    <a:pt x="0" y="48"/>
                  </a:cubicBezTo>
                  <a:cubicBezTo>
                    <a:pt x="2" y="39"/>
                    <a:pt x="21" y="33"/>
                    <a:pt x="22" y="18"/>
                  </a:cubicBezTo>
                  <a:cubicBezTo>
                    <a:pt x="22" y="9"/>
                    <a:pt x="11" y="3"/>
                    <a:pt x="3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Freeform 13">
              <a:extLst>
                <a:ext uri="{FF2B5EF4-FFF2-40B4-BE49-F238E27FC236}">
                  <a16:creationId xmlns:a16="http://schemas.microsoft.com/office/drawing/2014/main" id="{08D93FD4-8092-5B74-2981-06AD9E06F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1867"/>
              <a:ext cx="30" cy="61"/>
            </a:xfrm>
            <a:custGeom>
              <a:avLst/>
              <a:gdLst>
                <a:gd name="T0" fmla="*/ 0 w 12"/>
                <a:gd name="T1" fmla="*/ 191 h 23"/>
                <a:gd name="T2" fmla="*/ 125 w 12"/>
                <a:gd name="T3" fmla="*/ 430 h 23"/>
                <a:gd name="T4" fmla="*/ 188 w 12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3">
                  <a:moveTo>
                    <a:pt x="0" y="10"/>
                  </a:moveTo>
                  <a:cubicBezTo>
                    <a:pt x="4" y="14"/>
                    <a:pt x="7" y="19"/>
                    <a:pt x="8" y="23"/>
                  </a:cubicBezTo>
                  <a:cubicBezTo>
                    <a:pt x="9" y="16"/>
                    <a:pt x="9" y="6"/>
                    <a:pt x="12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Freeform 14">
              <a:extLst>
                <a:ext uri="{FF2B5EF4-FFF2-40B4-BE49-F238E27FC236}">
                  <a16:creationId xmlns:a16="http://schemas.microsoft.com/office/drawing/2014/main" id="{EF37D87D-5079-7796-0E53-B86E5506C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1741"/>
              <a:ext cx="37" cy="32"/>
            </a:xfrm>
            <a:custGeom>
              <a:avLst/>
              <a:gdLst>
                <a:gd name="T0" fmla="*/ 0 w 15"/>
                <a:gd name="T1" fmla="*/ 0 h 12"/>
                <a:gd name="T2" fmla="*/ 224 w 15"/>
                <a:gd name="T3" fmla="*/ 77 h 12"/>
                <a:gd name="T4" fmla="*/ 153 w 15"/>
                <a:gd name="T5" fmla="*/ 22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2">
                  <a:moveTo>
                    <a:pt x="0" y="0"/>
                  </a:moveTo>
                  <a:cubicBezTo>
                    <a:pt x="4" y="3"/>
                    <a:pt x="9" y="3"/>
                    <a:pt x="15" y="4"/>
                  </a:cubicBezTo>
                  <a:cubicBezTo>
                    <a:pt x="12" y="5"/>
                    <a:pt x="10" y="9"/>
                    <a:pt x="10" y="1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Freeform 15">
              <a:extLst>
                <a:ext uri="{FF2B5EF4-FFF2-40B4-BE49-F238E27FC236}">
                  <a16:creationId xmlns:a16="http://schemas.microsoft.com/office/drawing/2014/main" id="{2486BC07-B0EF-5E8D-8C75-7C0051448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1744"/>
              <a:ext cx="55" cy="32"/>
            </a:xfrm>
            <a:custGeom>
              <a:avLst/>
              <a:gdLst>
                <a:gd name="T0" fmla="*/ 0 w 22"/>
                <a:gd name="T1" fmla="*/ 77 h 12"/>
                <a:gd name="T2" fmla="*/ 345 w 22"/>
                <a:gd name="T3" fmla="*/ 56 h 12"/>
                <a:gd name="T4" fmla="*/ 283 w 22"/>
                <a:gd name="T5" fmla="*/ 22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2">
                  <a:moveTo>
                    <a:pt x="0" y="4"/>
                  </a:moveTo>
                  <a:cubicBezTo>
                    <a:pt x="7" y="5"/>
                    <a:pt x="13" y="0"/>
                    <a:pt x="22" y="3"/>
                  </a:cubicBezTo>
                  <a:cubicBezTo>
                    <a:pt x="18" y="5"/>
                    <a:pt x="16" y="9"/>
                    <a:pt x="18" y="1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Freeform 16">
              <a:extLst>
                <a:ext uri="{FF2B5EF4-FFF2-40B4-BE49-F238E27FC236}">
                  <a16:creationId xmlns:a16="http://schemas.microsoft.com/office/drawing/2014/main" id="{2477AF0A-9159-E74A-31CD-3CAC4976F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1912"/>
              <a:ext cx="25" cy="48"/>
            </a:xfrm>
            <a:custGeom>
              <a:avLst/>
              <a:gdLst>
                <a:gd name="T0" fmla="*/ 33 w 10"/>
                <a:gd name="T1" fmla="*/ 0 h 18"/>
                <a:gd name="T2" fmla="*/ 158 w 10"/>
                <a:gd name="T3" fmla="*/ 341 h 18"/>
                <a:gd name="T4" fmla="*/ 0 w 10"/>
                <a:gd name="T5" fmla="*/ 285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8">
                  <a:moveTo>
                    <a:pt x="2" y="0"/>
                  </a:moveTo>
                  <a:cubicBezTo>
                    <a:pt x="3" y="7"/>
                    <a:pt x="8" y="12"/>
                    <a:pt x="10" y="18"/>
                  </a:cubicBezTo>
                  <a:cubicBezTo>
                    <a:pt x="7" y="16"/>
                    <a:pt x="3" y="14"/>
                    <a:pt x="0" y="1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Freeform 17">
              <a:extLst>
                <a:ext uri="{FF2B5EF4-FFF2-40B4-BE49-F238E27FC236}">
                  <a16:creationId xmlns:a16="http://schemas.microsoft.com/office/drawing/2014/main" id="{15C5B13A-996A-085A-7879-7623C7DB5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2219"/>
              <a:ext cx="88" cy="40"/>
            </a:xfrm>
            <a:custGeom>
              <a:avLst/>
              <a:gdLst>
                <a:gd name="T0" fmla="*/ 113 w 35"/>
                <a:gd name="T1" fmla="*/ 264 h 15"/>
                <a:gd name="T2" fmla="*/ 556 w 35"/>
                <a:gd name="T3" fmla="*/ 171 h 15"/>
                <a:gd name="T4" fmla="*/ 221 w 35"/>
                <a:gd name="T5" fmla="*/ 0 h 15"/>
                <a:gd name="T6" fmla="*/ 0 w 35"/>
                <a:gd name="T7" fmla="*/ 28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15">
                  <a:moveTo>
                    <a:pt x="7" y="14"/>
                  </a:moveTo>
                  <a:cubicBezTo>
                    <a:pt x="14" y="13"/>
                    <a:pt x="29" y="14"/>
                    <a:pt x="35" y="9"/>
                  </a:cubicBezTo>
                  <a:cubicBezTo>
                    <a:pt x="31" y="4"/>
                    <a:pt x="20" y="3"/>
                    <a:pt x="14" y="0"/>
                  </a:cubicBezTo>
                  <a:cubicBezTo>
                    <a:pt x="9" y="6"/>
                    <a:pt x="4" y="11"/>
                    <a:pt x="0" y="1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Freeform 18">
              <a:extLst>
                <a:ext uri="{FF2B5EF4-FFF2-40B4-BE49-F238E27FC236}">
                  <a16:creationId xmlns:a16="http://schemas.microsoft.com/office/drawing/2014/main" id="{0ED0E2F0-230D-9701-B2BF-2AA62DD1F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011"/>
              <a:ext cx="48" cy="112"/>
            </a:xfrm>
            <a:custGeom>
              <a:avLst/>
              <a:gdLst>
                <a:gd name="T0" fmla="*/ 222 w 19"/>
                <a:gd name="T1" fmla="*/ 0 h 42"/>
                <a:gd name="T2" fmla="*/ 0 w 19"/>
                <a:gd name="T3" fmla="*/ 363 h 42"/>
                <a:gd name="T4" fmla="*/ 51 w 19"/>
                <a:gd name="T5" fmla="*/ 797 h 42"/>
                <a:gd name="T6" fmla="*/ 306 w 19"/>
                <a:gd name="T7" fmla="*/ 589 h 42"/>
                <a:gd name="T8" fmla="*/ 210 w 19"/>
                <a:gd name="T9" fmla="*/ 35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42">
                  <a:moveTo>
                    <a:pt x="14" y="0"/>
                  </a:moveTo>
                  <a:cubicBezTo>
                    <a:pt x="9" y="7"/>
                    <a:pt x="7" y="15"/>
                    <a:pt x="0" y="19"/>
                  </a:cubicBezTo>
                  <a:cubicBezTo>
                    <a:pt x="6" y="23"/>
                    <a:pt x="6" y="35"/>
                    <a:pt x="3" y="42"/>
                  </a:cubicBezTo>
                  <a:cubicBezTo>
                    <a:pt x="6" y="37"/>
                    <a:pt x="12" y="31"/>
                    <a:pt x="19" y="31"/>
                  </a:cubicBezTo>
                  <a:cubicBezTo>
                    <a:pt x="16" y="21"/>
                    <a:pt x="13" y="15"/>
                    <a:pt x="13" y="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Freeform 19">
              <a:extLst>
                <a:ext uri="{FF2B5EF4-FFF2-40B4-BE49-F238E27FC236}">
                  <a16:creationId xmlns:a16="http://schemas.microsoft.com/office/drawing/2014/main" id="{1A812DE4-B5AF-B024-FE42-6E199C9C4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1981"/>
              <a:ext cx="62" cy="56"/>
            </a:xfrm>
            <a:custGeom>
              <a:avLst/>
              <a:gdLst>
                <a:gd name="T0" fmla="*/ 0 w 25"/>
                <a:gd name="T1" fmla="*/ 77 h 21"/>
                <a:gd name="T2" fmla="*/ 320 w 25"/>
                <a:gd name="T3" fmla="*/ 397 h 21"/>
                <a:gd name="T4" fmla="*/ 382 w 25"/>
                <a:gd name="T5" fmla="*/ 0 h 21"/>
                <a:gd name="T6" fmla="*/ 136 w 25"/>
                <a:gd name="T7" fmla="*/ 21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21">
                  <a:moveTo>
                    <a:pt x="0" y="4"/>
                  </a:moveTo>
                  <a:cubicBezTo>
                    <a:pt x="9" y="4"/>
                    <a:pt x="16" y="15"/>
                    <a:pt x="21" y="21"/>
                  </a:cubicBezTo>
                  <a:cubicBezTo>
                    <a:pt x="20" y="14"/>
                    <a:pt x="22" y="6"/>
                    <a:pt x="25" y="0"/>
                  </a:cubicBezTo>
                  <a:cubicBezTo>
                    <a:pt x="21" y="4"/>
                    <a:pt x="14" y="3"/>
                    <a:pt x="9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Freeform 20">
              <a:extLst>
                <a:ext uri="{FF2B5EF4-FFF2-40B4-BE49-F238E27FC236}">
                  <a16:creationId xmlns:a16="http://schemas.microsoft.com/office/drawing/2014/main" id="{6538DED3-DEF9-0F1E-003B-CCE644794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1821"/>
              <a:ext cx="48" cy="38"/>
            </a:xfrm>
            <a:custGeom>
              <a:avLst/>
              <a:gdLst>
                <a:gd name="T0" fmla="*/ 0 w 19"/>
                <a:gd name="T1" fmla="*/ 0 h 14"/>
                <a:gd name="T2" fmla="*/ 114 w 19"/>
                <a:gd name="T3" fmla="*/ 280 h 14"/>
                <a:gd name="T4" fmla="*/ 306 w 19"/>
                <a:gd name="T5" fmla="*/ 176 h 14"/>
                <a:gd name="T6" fmla="*/ 83 w 19"/>
                <a:gd name="T7" fmla="*/ 22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cubicBezTo>
                    <a:pt x="5" y="3"/>
                    <a:pt x="5" y="9"/>
                    <a:pt x="7" y="14"/>
                  </a:cubicBezTo>
                  <a:cubicBezTo>
                    <a:pt x="11" y="11"/>
                    <a:pt x="15" y="10"/>
                    <a:pt x="19" y="9"/>
                  </a:cubicBezTo>
                  <a:cubicBezTo>
                    <a:pt x="13" y="10"/>
                    <a:pt x="8" y="6"/>
                    <a:pt x="5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Freeform 21">
              <a:extLst>
                <a:ext uri="{FF2B5EF4-FFF2-40B4-BE49-F238E27FC236}">
                  <a16:creationId xmlns:a16="http://schemas.microsoft.com/office/drawing/2014/main" id="{BC065658-D509-F378-045B-F679E2D0B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1920"/>
              <a:ext cx="45" cy="35"/>
            </a:xfrm>
            <a:custGeom>
              <a:avLst/>
              <a:gdLst>
                <a:gd name="T0" fmla="*/ 0 w 18"/>
                <a:gd name="T1" fmla="*/ 22 h 13"/>
                <a:gd name="T2" fmla="*/ 125 w 18"/>
                <a:gd name="T3" fmla="*/ 253 h 13"/>
                <a:gd name="T4" fmla="*/ 283 w 18"/>
                <a:gd name="T5" fmla="*/ 81 h 13"/>
                <a:gd name="T6" fmla="*/ 113 w 18"/>
                <a:gd name="T7" fmla="*/ 0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3">
                  <a:moveTo>
                    <a:pt x="0" y="1"/>
                  </a:moveTo>
                  <a:cubicBezTo>
                    <a:pt x="4" y="4"/>
                    <a:pt x="6" y="8"/>
                    <a:pt x="8" y="13"/>
                  </a:cubicBezTo>
                  <a:cubicBezTo>
                    <a:pt x="9" y="9"/>
                    <a:pt x="14" y="7"/>
                    <a:pt x="18" y="4"/>
                  </a:cubicBezTo>
                  <a:cubicBezTo>
                    <a:pt x="14" y="5"/>
                    <a:pt x="9" y="4"/>
                    <a:pt x="7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Freeform 22">
              <a:extLst>
                <a:ext uri="{FF2B5EF4-FFF2-40B4-BE49-F238E27FC236}">
                  <a16:creationId xmlns:a16="http://schemas.microsoft.com/office/drawing/2014/main" id="{641FCAD5-D933-A246-2E9C-B38F87BEF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0" y="2128"/>
              <a:ext cx="53" cy="83"/>
            </a:xfrm>
            <a:custGeom>
              <a:avLst/>
              <a:gdLst>
                <a:gd name="T0" fmla="*/ 0 w 21"/>
                <a:gd name="T1" fmla="*/ 0 h 31"/>
                <a:gd name="T2" fmla="*/ 179 w 21"/>
                <a:gd name="T3" fmla="*/ 594 h 31"/>
                <a:gd name="T4" fmla="*/ 338 w 21"/>
                <a:gd name="T5" fmla="*/ 252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31">
                  <a:moveTo>
                    <a:pt x="0" y="0"/>
                  </a:moveTo>
                  <a:cubicBezTo>
                    <a:pt x="14" y="8"/>
                    <a:pt x="5" y="21"/>
                    <a:pt x="11" y="31"/>
                  </a:cubicBezTo>
                  <a:cubicBezTo>
                    <a:pt x="10" y="23"/>
                    <a:pt x="13" y="18"/>
                    <a:pt x="21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Freeform 23">
              <a:extLst>
                <a:ext uri="{FF2B5EF4-FFF2-40B4-BE49-F238E27FC236}">
                  <a16:creationId xmlns:a16="http://schemas.microsoft.com/office/drawing/2014/main" id="{27407B2F-B27F-7B69-D73D-06BBE34CD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" y="2275"/>
              <a:ext cx="75" cy="42"/>
            </a:xfrm>
            <a:custGeom>
              <a:avLst/>
              <a:gdLst>
                <a:gd name="T0" fmla="*/ 0 w 30"/>
                <a:gd name="T1" fmla="*/ 289 h 16"/>
                <a:gd name="T2" fmla="*/ 208 w 30"/>
                <a:gd name="T3" fmla="*/ 0 h 16"/>
                <a:gd name="T4" fmla="*/ 470 w 30"/>
                <a:gd name="T5" fmla="*/ 234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16">
                  <a:moveTo>
                    <a:pt x="0" y="16"/>
                  </a:moveTo>
                  <a:cubicBezTo>
                    <a:pt x="4" y="11"/>
                    <a:pt x="9" y="5"/>
                    <a:pt x="13" y="0"/>
                  </a:cubicBezTo>
                  <a:cubicBezTo>
                    <a:pt x="16" y="7"/>
                    <a:pt x="23" y="10"/>
                    <a:pt x="30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Freeform 24">
              <a:extLst>
                <a:ext uri="{FF2B5EF4-FFF2-40B4-BE49-F238E27FC236}">
                  <a16:creationId xmlns:a16="http://schemas.microsoft.com/office/drawing/2014/main" id="{A8AE39D7-09FD-2011-2458-6C9E6759A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2128"/>
              <a:ext cx="60" cy="77"/>
            </a:xfrm>
            <a:custGeom>
              <a:avLst/>
              <a:gdLst>
                <a:gd name="T0" fmla="*/ 375 w 24"/>
                <a:gd name="T1" fmla="*/ 0 h 29"/>
                <a:gd name="T2" fmla="*/ 283 w 24"/>
                <a:gd name="T3" fmla="*/ 396 h 29"/>
                <a:gd name="T4" fmla="*/ 0 w 24"/>
                <a:gd name="T5" fmla="*/ 542 h 29"/>
                <a:gd name="T6" fmla="*/ 313 w 24"/>
                <a:gd name="T7" fmla="*/ 35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29">
                  <a:moveTo>
                    <a:pt x="24" y="0"/>
                  </a:moveTo>
                  <a:cubicBezTo>
                    <a:pt x="17" y="6"/>
                    <a:pt x="22" y="16"/>
                    <a:pt x="18" y="21"/>
                  </a:cubicBezTo>
                  <a:cubicBezTo>
                    <a:pt x="13" y="25"/>
                    <a:pt x="5" y="23"/>
                    <a:pt x="0" y="29"/>
                  </a:cubicBezTo>
                  <a:cubicBezTo>
                    <a:pt x="3" y="18"/>
                    <a:pt x="16" y="14"/>
                    <a:pt x="20" y="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Freeform 25">
              <a:extLst>
                <a:ext uri="{FF2B5EF4-FFF2-40B4-BE49-F238E27FC236}">
                  <a16:creationId xmlns:a16="http://schemas.microsoft.com/office/drawing/2014/main" id="{2B0F8357-1528-9096-C894-5DDB00D5A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2317"/>
              <a:ext cx="38" cy="43"/>
            </a:xfrm>
            <a:custGeom>
              <a:avLst/>
              <a:gdLst>
                <a:gd name="T0" fmla="*/ 0 w 15"/>
                <a:gd name="T1" fmla="*/ 0 h 16"/>
                <a:gd name="T2" fmla="*/ 243 w 15"/>
                <a:gd name="T3" fmla="*/ 137 h 16"/>
                <a:gd name="T4" fmla="*/ 117 w 15"/>
                <a:gd name="T5" fmla="*/ 312 h 16"/>
                <a:gd name="T6" fmla="*/ 117 w 15"/>
                <a:gd name="T7" fmla="*/ 253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6">
                  <a:moveTo>
                    <a:pt x="0" y="0"/>
                  </a:moveTo>
                  <a:cubicBezTo>
                    <a:pt x="4" y="4"/>
                    <a:pt x="11" y="4"/>
                    <a:pt x="15" y="7"/>
                  </a:cubicBezTo>
                  <a:cubicBezTo>
                    <a:pt x="12" y="10"/>
                    <a:pt x="10" y="13"/>
                    <a:pt x="7" y="16"/>
                  </a:cubicBezTo>
                  <a:cubicBezTo>
                    <a:pt x="7" y="15"/>
                    <a:pt x="7" y="14"/>
                    <a:pt x="7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Freeform 26">
              <a:extLst>
                <a:ext uri="{FF2B5EF4-FFF2-40B4-BE49-F238E27FC236}">
                  <a16:creationId xmlns:a16="http://schemas.microsoft.com/office/drawing/2014/main" id="{DBAE64DE-9F76-528E-4EE0-005FE7FE7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1960"/>
              <a:ext cx="45" cy="75"/>
            </a:xfrm>
            <a:custGeom>
              <a:avLst/>
              <a:gdLst>
                <a:gd name="T0" fmla="*/ 50 w 18"/>
                <a:gd name="T1" fmla="*/ 0 h 28"/>
                <a:gd name="T2" fmla="*/ 158 w 18"/>
                <a:gd name="T3" fmla="*/ 252 h 28"/>
                <a:gd name="T4" fmla="*/ 283 w 18"/>
                <a:gd name="T5" fmla="*/ 538 h 28"/>
                <a:gd name="T6" fmla="*/ 0 w 18"/>
                <a:gd name="T7" fmla="*/ 367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28">
                  <a:moveTo>
                    <a:pt x="3" y="0"/>
                  </a:moveTo>
                  <a:cubicBezTo>
                    <a:pt x="1" y="8"/>
                    <a:pt x="7" y="9"/>
                    <a:pt x="10" y="13"/>
                  </a:cubicBezTo>
                  <a:cubicBezTo>
                    <a:pt x="14" y="18"/>
                    <a:pt x="17" y="22"/>
                    <a:pt x="18" y="28"/>
                  </a:cubicBezTo>
                  <a:cubicBezTo>
                    <a:pt x="14" y="22"/>
                    <a:pt x="6" y="21"/>
                    <a:pt x="0" y="1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Freeform 27">
              <a:extLst>
                <a:ext uri="{FF2B5EF4-FFF2-40B4-BE49-F238E27FC236}">
                  <a16:creationId xmlns:a16="http://schemas.microsoft.com/office/drawing/2014/main" id="{A79A06FA-97E5-6CF9-B17F-41867C228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1837"/>
              <a:ext cx="55" cy="43"/>
            </a:xfrm>
            <a:custGeom>
              <a:avLst/>
              <a:gdLst>
                <a:gd name="T0" fmla="*/ 0 w 22"/>
                <a:gd name="T1" fmla="*/ 0 h 16"/>
                <a:gd name="T2" fmla="*/ 345 w 22"/>
                <a:gd name="T3" fmla="*/ 231 h 16"/>
                <a:gd name="T4" fmla="*/ 145 w 22"/>
                <a:gd name="T5" fmla="*/ 31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6">
                  <a:moveTo>
                    <a:pt x="0" y="0"/>
                  </a:moveTo>
                  <a:cubicBezTo>
                    <a:pt x="4" y="11"/>
                    <a:pt x="18" y="3"/>
                    <a:pt x="22" y="12"/>
                  </a:cubicBezTo>
                  <a:cubicBezTo>
                    <a:pt x="17" y="12"/>
                    <a:pt x="12" y="13"/>
                    <a:pt x="9" y="1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Freeform 28">
              <a:extLst>
                <a:ext uri="{FF2B5EF4-FFF2-40B4-BE49-F238E27FC236}">
                  <a16:creationId xmlns:a16="http://schemas.microsoft.com/office/drawing/2014/main" id="{26ED7BA7-91B6-CF4B-C9A7-E03291C9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2456"/>
              <a:ext cx="308" cy="205"/>
            </a:xfrm>
            <a:custGeom>
              <a:avLst/>
              <a:gdLst>
                <a:gd name="T0" fmla="*/ 0 w 123"/>
                <a:gd name="T1" fmla="*/ 0 h 77"/>
                <a:gd name="T2" fmla="*/ 596 w 123"/>
                <a:gd name="T3" fmla="*/ 1113 h 77"/>
                <a:gd name="T4" fmla="*/ 1775 w 123"/>
                <a:gd name="T5" fmla="*/ 887 h 77"/>
                <a:gd name="T6" fmla="*/ 1272 w 123"/>
                <a:gd name="T7" fmla="*/ 942 h 77"/>
                <a:gd name="T8" fmla="*/ 959 w 123"/>
                <a:gd name="T9" fmla="*/ 453 h 77"/>
                <a:gd name="T10" fmla="*/ 300 w 123"/>
                <a:gd name="T11" fmla="*/ 511 h 77"/>
                <a:gd name="T12" fmla="*/ 63 w 123"/>
                <a:gd name="T13" fmla="*/ 0 h 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77">
                  <a:moveTo>
                    <a:pt x="0" y="0"/>
                  </a:moveTo>
                  <a:cubicBezTo>
                    <a:pt x="4" y="26"/>
                    <a:pt x="16" y="44"/>
                    <a:pt x="38" y="59"/>
                  </a:cubicBezTo>
                  <a:cubicBezTo>
                    <a:pt x="52" y="69"/>
                    <a:pt x="123" y="77"/>
                    <a:pt x="113" y="47"/>
                  </a:cubicBezTo>
                  <a:cubicBezTo>
                    <a:pt x="103" y="47"/>
                    <a:pt x="93" y="54"/>
                    <a:pt x="81" y="50"/>
                  </a:cubicBezTo>
                  <a:cubicBezTo>
                    <a:pt x="69" y="46"/>
                    <a:pt x="64" y="35"/>
                    <a:pt x="61" y="24"/>
                  </a:cubicBezTo>
                  <a:cubicBezTo>
                    <a:pt x="47" y="25"/>
                    <a:pt x="34" y="36"/>
                    <a:pt x="19" y="27"/>
                  </a:cubicBezTo>
                  <a:cubicBezTo>
                    <a:pt x="9" y="21"/>
                    <a:pt x="11" y="3"/>
                    <a:pt x="4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Freeform 29">
              <a:extLst>
                <a:ext uri="{FF2B5EF4-FFF2-40B4-BE49-F238E27FC236}">
                  <a16:creationId xmlns:a16="http://schemas.microsoft.com/office/drawing/2014/main" id="{6B3DA5AF-0D30-34A5-FCC6-CA0144BBB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453"/>
              <a:ext cx="102" cy="51"/>
            </a:xfrm>
            <a:custGeom>
              <a:avLst/>
              <a:gdLst>
                <a:gd name="T0" fmla="*/ 353 w 41"/>
                <a:gd name="T1" fmla="*/ 0 h 19"/>
                <a:gd name="T2" fmla="*/ 0 w 41"/>
                <a:gd name="T3" fmla="*/ 137 h 19"/>
                <a:gd name="T4" fmla="*/ 383 w 41"/>
                <a:gd name="T5" fmla="*/ 309 h 19"/>
                <a:gd name="T6" fmla="*/ 587 w 41"/>
                <a:gd name="T7" fmla="*/ 94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" h="19">
                  <a:moveTo>
                    <a:pt x="23" y="0"/>
                  </a:moveTo>
                  <a:cubicBezTo>
                    <a:pt x="14" y="4"/>
                    <a:pt x="8" y="4"/>
                    <a:pt x="0" y="7"/>
                  </a:cubicBezTo>
                  <a:cubicBezTo>
                    <a:pt x="4" y="13"/>
                    <a:pt x="18" y="15"/>
                    <a:pt x="25" y="16"/>
                  </a:cubicBezTo>
                  <a:cubicBezTo>
                    <a:pt x="35" y="18"/>
                    <a:pt x="41" y="19"/>
                    <a:pt x="38" y="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Freeform 30">
              <a:extLst>
                <a:ext uri="{FF2B5EF4-FFF2-40B4-BE49-F238E27FC236}">
                  <a16:creationId xmlns:a16="http://schemas.microsoft.com/office/drawing/2014/main" id="{13332A7A-7E99-177A-1083-08B1DF88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2211"/>
              <a:ext cx="50" cy="21"/>
            </a:xfrm>
            <a:custGeom>
              <a:avLst/>
              <a:gdLst>
                <a:gd name="T0" fmla="*/ 0 w 20"/>
                <a:gd name="T1" fmla="*/ 0 h 8"/>
                <a:gd name="T2" fmla="*/ 95 w 20"/>
                <a:gd name="T3" fmla="*/ 144 h 8"/>
                <a:gd name="T4" fmla="*/ 313 w 20"/>
                <a:gd name="T5" fmla="*/ 21 h 8"/>
                <a:gd name="T6" fmla="*/ 113 w 20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8">
                  <a:moveTo>
                    <a:pt x="0" y="0"/>
                  </a:moveTo>
                  <a:cubicBezTo>
                    <a:pt x="3" y="2"/>
                    <a:pt x="5" y="5"/>
                    <a:pt x="6" y="8"/>
                  </a:cubicBezTo>
                  <a:cubicBezTo>
                    <a:pt x="10" y="5"/>
                    <a:pt x="15" y="2"/>
                    <a:pt x="20" y="1"/>
                  </a:cubicBezTo>
                  <a:cubicBezTo>
                    <a:pt x="16" y="0"/>
                    <a:pt x="11" y="0"/>
                    <a:pt x="7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Freeform 31">
              <a:extLst>
                <a:ext uri="{FF2B5EF4-FFF2-40B4-BE49-F238E27FC236}">
                  <a16:creationId xmlns:a16="http://schemas.microsoft.com/office/drawing/2014/main" id="{F2217BD6-A6F1-FB1B-4B4B-04DAD58A1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677"/>
              <a:ext cx="435" cy="78"/>
            </a:xfrm>
            <a:custGeom>
              <a:avLst/>
              <a:gdLst>
                <a:gd name="T0" fmla="*/ 0 w 174"/>
                <a:gd name="T1" fmla="*/ 290 h 29"/>
                <a:gd name="T2" fmla="*/ 1300 w 174"/>
                <a:gd name="T3" fmla="*/ 368 h 29"/>
                <a:gd name="T4" fmla="*/ 1908 w 174"/>
                <a:gd name="T5" fmla="*/ 218 h 29"/>
                <a:gd name="T6" fmla="*/ 2720 w 174"/>
                <a:gd name="T7" fmla="*/ 0 h 29"/>
                <a:gd name="T8" fmla="*/ 2020 w 174"/>
                <a:gd name="T9" fmla="*/ 368 h 29"/>
                <a:gd name="T10" fmla="*/ 1520 w 174"/>
                <a:gd name="T11" fmla="*/ 312 h 29"/>
                <a:gd name="T12" fmla="*/ 1158 w 174"/>
                <a:gd name="T13" fmla="*/ 543 h 29"/>
                <a:gd name="T14" fmla="*/ 720 w 174"/>
                <a:gd name="T15" fmla="*/ 368 h 29"/>
                <a:gd name="T16" fmla="*/ 438 w 174"/>
                <a:gd name="T17" fmla="*/ 34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4" h="29">
                  <a:moveTo>
                    <a:pt x="0" y="15"/>
                  </a:moveTo>
                  <a:cubicBezTo>
                    <a:pt x="16" y="15"/>
                    <a:pt x="72" y="4"/>
                    <a:pt x="83" y="19"/>
                  </a:cubicBezTo>
                  <a:cubicBezTo>
                    <a:pt x="91" y="8"/>
                    <a:pt x="110" y="13"/>
                    <a:pt x="122" y="11"/>
                  </a:cubicBezTo>
                  <a:cubicBezTo>
                    <a:pt x="139" y="8"/>
                    <a:pt x="157" y="4"/>
                    <a:pt x="174" y="0"/>
                  </a:cubicBezTo>
                  <a:cubicBezTo>
                    <a:pt x="160" y="7"/>
                    <a:pt x="145" y="19"/>
                    <a:pt x="129" y="19"/>
                  </a:cubicBezTo>
                  <a:cubicBezTo>
                    <a:pt x="119" y="19"/>
                    <a:pt x="108" y="14"/>
                    <a:pt x="97" y="16"/>
                  </a:cubicBezTo>
                  <a:cubicBezTo>
                    <a:pt x="88" y="18"/>
                    <a:pt x="82" y="27"/>
                    <a:pt x="74" y="28"/>
                  </a:cubicBezTo>
                  <a:cubicBezTo>
                    <a:pt x="69" y="29"/>
                    <a:pt x="54" y="20"/>
                    <a:pt x="46" y="19"/>
                  </a:cubicBezTo>
                  <a:cubicBezTo>
                    <a:pt x="40" y="18"/>
                    <a:pt x="33" y="18"/>
                    <a:pt x="28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Freeform 32">
              <a:extLst>
                <a:ext uri="{FF2B5EF4-FFF2-40B4-BE49-F238E27FC236}">
                  <a16:creationId xmlns:a16="http://schemas.microsoft.com/office/drawing/2014/main" id="{50EB2B7F-B1E1-A6B7-B275-701FDE9BD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725"/>
              <a:ext cx="202" cy="43"/>
            </a:xfrm>
            <a:custGeom>
              <a:avLst/>
              <a:gdLst>
                <a:gd name="T0" fmla="*/ 0 w 81"/>
                <a:gd name="T1" fmla="*/ 35 h 16"/>
                <a:gd name="T2" fmla="*/ 571 w 81"/>
                <a:gd name="T3" fmla="*/ 94 h 16"/>
                <a:gd name="T4" fmla="*/ 1257 w 81"/>
                <a:gd name="T5" fmla="*/ 81 h 16"/>
                <a:gd name="T6" fmla="*/ 653 w 81"/>
                <a:gd name="T7" fmla="*/ 312 h 16"/>
                <a:gd name="T8" fmla="*/ 249 w 81"/>
                <a:gd name="T9" fmla="*/ 137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" h="16">
                  <a:moveTo>
                    <a:pt x="0" y="2"/>
                  </a:moveTo>
                  <a:cubicBezTo>
                    <a:pt x="12" y="3"/>
                    <a:pt x="24" y="6"/>
                    <a:pt x="37" y="5"/>
                  </a:cubicBezTo>
                  <a:cubicBezTo>
                    <a:pt x="51" y="5"/>
                    <a:pt x="67" y="0"/>
                    <a:pt x="81" y="4"/>
                  </a:cubicBezTo>
                  <a:cubicBezTo>
                    <a:pt x="68" y="4"/>
                    <a:pt x="54" y="9"/>
                    <a:pt x="42" y="16"/>
                  </a:cubicBezTo>
                  <a:cubicBezTo>
                    <a:pt x="34" y="10"/>
                    <a:pt x="23" y="10"/>
                    <a:pt x="16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Freeform 33">
              <a:extLst>
                <a:ext uri="{FF2B5EF4-FFF2-40B4-BE49-F238E27FC236}">
                  <a16:creationId xmlns:a16="http://schemas.microsoft.com/office/drawing/2014/main" id="{CC71F758-9AC7-8A6F-92E4-187551F20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733"/>
              <a:ext cx="190" cy="54"/>
            </a:xfrm>
            <a:custGeom>
              <a:avLst/>
              <a:gdLst>
                <a:gd name="T0" fmla="*/ 50 w 76"/>
                <a:gd name="T1" fmla="*/ 116 h 20"/>
                <a:gd name="T2" fmla="*/ 1188 w 76"/>
                <a:gd name="T3" fmla="*/ 0 h 20"/>
                <a:gd name="T4" fmla="*/ 1033 w 76"/>
                <a:gd name="T5" fmla="*/ 138 h 20"/>
                <a:gd name="T6" fmla="*/ 895 w 76"/>
                <a:gd name="T7" fmla="*/ 197 h 20"/>
                <a:gd name="T8" fmla="*/ 425 w 76"/>
                <a:gd name="T9" fmla="*/ 394 h 20"/>
                <a:gd name="T10" fmla="*/ 0 w 76"/>
                <a:gd name="T11" fmla="*/ 176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20">
                  <a:moveTo>
                    <a:pt x="3" y="6"/>
                  </a:moveTo>
                  <a:cubicBezTo>
                    <a:pt x="27" y="6"/>
                    <a:pt x="53" y="3"/>
                    <a:pt x="76" y="0"/>
                  </a:cubicBezTo>
                  <a:cubicBezTo>
                    <a:pt x="71" y="1"/>
                    <a:pt x="69" y="5"/>
                    <a:pt x="66" y="7"/>
                  </a:cubicBezTo>
                  <a:cubicBezTo>
                    <a:pt x="60" y="10"/>
                    <a:pt x="63" y="9"/>
                    <a:pt x="57" y="10"/>
                  </a:cubicBezTo>
                  <a:cubicBezTo>
                    <a:pt x="45" y="12"/>
                    <a:pt x="38" y="12"/>
                    <a:pt x="27" y="20"/>
                  </a:cubicBezTo>
                  <a:cubicBezTo>
                    <a:pt x="23" y="10"/>
                    <a:pt x="9" y="10"/>
                    <a:pt x="0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Freeform 34">
              <a:extLst>
                <a:ext uri="{FF2B5EF4-FFF2-40B4-BE49-F238E27FC236}">
                  <a16:creationId xmlns:a16="http://schemas.microsoft.com/office/drawing/2014/main" id="{62C64A37-57A5-14E7-4777-AA0495B43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723"/>
              <a:ext cx="408" cy="56"/>
            </a:xfrm>
            <a:custGeom>
              <a:avLst/>
              <a:gdLst>
                <a:gd name="T0" fmla="*/ 0 w 163"/>
                <a:gd name="T1" fmla="*/ 136 h 21"/>
                <a:gd name="T2" fmla="*/ 1254 w 163"/>
                <a:gd name="T3" fmla="*/ 77 h 21"/>
                <a:gd name="T4" fmla="*/ 2556 w 163"/>
                <a:gd name="T5" fmla="*/ 192 h 21"/>
                <a:gd name="T6" fmla="*/ 2305 w 163"/>
                <a:gd name="T7" fmla="*/ 248 h 21"/>
                <a:gd name="T8" fmla="*/ 2193 w 163"/>
                <a:gd name="T9" fmla="*/ 363 h 21"/>
                <a:gd name="T10" fmla="*/ 1710 w 163"/>
                <a:gd name="T11" fmla="*/ 227 h 21"/>
                <a:gd name="T12" fmla="*/ 688 w 163"/>
                <a:gd name="T13" fmla="*/ 285 h 21"/>
                <a:gd name="T14" fmla="*/ 20 w 163"/>
                <a:gd name="T15" fmla="*/ 192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3" h="21">
                  <a:moveTo>
                    <a:pt x="0" y="7"/>
                  </a:moveTo>
                  <a:cubicBezTo>
                    <a:pt x="29" y="0"/>
                    <a:pt x="50" y="2"/>
                    <a:pt x="80" y="4"/>
                  </a:cubicBezTo>
                  <a:cubicBezTo>
                    <a:pt x="107" y="6"/>
                    <a:pt x="136" y="11"/>
                    <a:pt x="163" y="10"/>
                  </a:cubicBezTo>
                  <a:cubicBezTo>
                    <a:pt x="158" y="10"/>
                    <a:pt x="152" y="11"/>
                    <a:pt x="147" y="13"/>
                  </a:cubicBezTo>
                  <a:cubicBezTo>
                    <a:pt x="144" y="15"/>
                    <a:pt x="143" y="19"/>
                    <a:pt x="140" y="19"/>
                  </a:cubicBezTo>
                  <a:cubicBezTo>
                    <a:pt x="133" y="21"/>
                    <a:pt x="117" y="13"/>
                    <a:pt x="109" y="12"/>
                  </a:cubicBezTo>
                  <a:cubicBezTo>
                    <a:pt x="94" y="11"/>
                    <a:pt x="55" y="1"/>
                    <a:pt x="44" y="15"/>
                  </a:cubicBezTo>
                  <a:cubicBezTo>
                    <a:pt x="35" y="7"/>
                    <a:pt x="8" y="5"/>
                    <a:pt x="1" y="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Freeform 35">
              <a:extLst>
                <a:ext uri="{FF2B5EF4-FFF2-40B4-BE49-F238E27FC236}">
                  <a16:creationId xmlns:a16="http://schemas.microsoft.com/office/drawing/2014/main" id="{EB7487E7-4882-31F2-A874-5A1295ED4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1747"/>
              <a:ext cx="330" cy="122"/>
            </a:xfrm>
            <a:custGeom>
              <a:avLst/>
              <a:gdLst>
                <a:gd name="T0" fmla="*/ 0 w 132"/>
                <a:gd name="T1" fmla="*/ 859 h 46"/>
                <a:gd name="T2" fmla="*/ 1033 w 132"/>
                <a:gd name="T3" fmla="*/ 260 h 46"/>
                <a:gd name="T4" fmla="*/ 2063 w 132"/>
                <a:gd name="T5" fmla="*/ 0 h 46"/>
                <a:gd name="T6" fmla="*/ 1613 w 132"/>
                <a:gd name="T7" fmla="*/ 281 h 46"/>
                <a:gd name="T8" fmla="*/ 1145 w 132"/>
                <a:gd name="T9" fmla="*/ 618 h 46"/>
                <a:gd name="T10" fmla="*/ 550 w 132"/>
                <a:gd name="T11" fmla="*/ 668 h 46"/>
                <a:gd name="T12" fmla="*/ 63 w 132"/>
                <a:gd name="T13" fmla="*/ 859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2" h="46">
                  <a:moveTo>
                    <a:pt x="0" y="46"/>
                  </a:moveTo>
                  <a:cubicBezTo>
                    <a:pt x="11" y="28"/>
                    <a:pt x="47" y="24"/>
                    <a:pt x="66" y="14"/>
                  </a:cubicBezTo>
                  <a:cubicBezTo>
                    <a:pt x="89" y="3"/>
                    <a:pt x="107" y="1"/>
                    <a:pt x="132" y="0"/>
                  </a:cubicBezTo>
                  <a:cubicBezTo>
                    <a:pt x="122" y="3"/>
                    <a:pt x="110" y="7"/>
                    <a:pt x="103" y="15"/>
                  </a:cubicBezTo>
                  <a:cubicBezTo>
                    <a:pt x="93" y="4"/>
                    <a:pt x="60" y="18"/>
                    <a:pt x="73" y="33"/>
                  </a:cubicBezTo>
                  <a:cubicBezTo>
                    <a:pt x="61" y="24"/>
                    <a:pt x="46" y="31"/>
                    <a:pt x="35" y="36"/>
                  </a:cubicBezTo>
                  <a:cubicBezTo>
                    <a:pt x="25" y="41"/>
                    <a:pt x="14" y="43"/>
                    <a:pt x="4" y="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" name="Freeform 36">
              <a:extLst>
                <a:ext uri="{FF2B5EF4-FFF2-40B4-BE49-F238E27FC236}">
                  <a16:creationId xmlns:a16="http://schemas.microsoft.com/office/drawing/2014/main" id="{8435C83B-A30D-6137-E521-246D6E001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3" y="1968"/>
              <a:ext cx="125" cy="373"/>
            </a:xfrm>
            <a:custGeom>
              <a:avLst/>
              <a:gdLst>
                <a:gd name="T0" fmla="*/ 625 w 50"/>
                <a:gd name="T1" fmla="*/ 0 h 140"/>
                <a:gd name="T2" fmla="*/ 145 w 50"/>
                <a:gd name="T3" fmla="*/ 2648 h 140"/>
                <a:gd name="T4" fmla="*/ 313 w 50"/>
                <a:gd name="T5" fmla="*/ 1945 h 140"/>
                <a:gd name="T6" fmla="*/ 425 w 50"/>
                <a:gd name="T7" fmla="*/ 490 h 140"/>
                <a:gd name="T8" fmla="*/ 500 w 50"/>
                <a:gd name="T9" fmla="*/ 589 h 140"/>
                <a:gd name="T10" fmla="*/ 783 w 50"/>
                <a:gd name="T11" fmla="*/ 21 h 140"/>
                <a:gd name="T12" fmla="*/ 738 w 50"/>
                <a:gd name="T13" fmla="*/ 21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140">
                  <a:moveTo>
                    <a:pt x="40" y="0"/>
                  </a:moveTo>
                  <a:cubicBezTo>
                    <a:pt x="0" y="36"/>
                    <a:pt x="0" y="90"/>
                    <a:pt x="9" y="140"/>
                  </a:cubicBezTo>
                  <a:cubicBezTo>
                    <a:pt x="12" y="127"/>
                    <a:pt x="8" y="112"/>
                    <a:pt x="20" y="103"/>
                  </a:cubicBezTo>
                  <a:cubicBezTo>
                    <a:pt x="3" y="98"/>
                    <a:pt x="20" y="39"/>
                    <a:pt x="27" y="26"/>
                  </a:cubicBezTo>
                  <a:cubicBezTo>
                    <a:pt x="28" y="28"/>
                    <a:pt x="30" y="28"/>
                    <a:pt x="32" y="31"/>
                  </a:cubicBezTo>
                  <a:cubicBezTo>
                    <a:pt x="34" y="17"/>
                    <a:pt x="40" y="10"/>
                    <a:pt x="50" y="1"/>
                  </a:cubicBezTo>
                  <a:cubicBezTo>
                    <a:pt x="48" y="0"/>
                    <a:pt x="48" y="1"/>
                    <a:pt x="47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" name="Freeform 37">
              <a:extLst>
                <a:ext uri="{FF2B5EF4-FFF2-40B4-BE49-F238E27FC236}">
                  <a16:creationId xmlns:a16="http://schemas.microsoft.com/office/drawing/2014/main" id="{AF704731-65FB-5E4B-BFEB-85780A667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1909"/>
              <a:ext cx="42" cy="38"/>
            </a:xfrm>
            <a:custGeom>
              <a:avLst/>
              <a:gdLst>
                <a:gd name="T0" fmla="*/ 12 w 17"/>
                <a:gd name="T1" fmla="*/ 280 h 14"/>
                <a:gd name="T2" fmla="*/ 257 w 17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4">
                  <a:moveTo>
                    <a:pt x="1" y="14"/>
                  </a:moveTo>
                  <a:cubicBezTo>
                    <a:pt x="0" y="6"/>
                    <a:pt x="9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" name="Freeform 38">
              <a:extLst>
                <a:ext uri="{FF2B5EF4-FFF2-40B4-BE49-F238E27FC236}">
                  <a16:creationId xmlns:a16="http://schemas.microsoft.com/office/drawing/2014/main" id="{38036D3F-DE21-264D-2E9C-8A5EA41B4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" y="1843"/>
              <a:ext cx="23" cy="66"/>
            </a:xfrm>
            <a:custGeom>
              <a:avLst/>
              <a:gdLst>
                <a:gd name="T0" fmla="*/ 0 w 9"/>
                <a:gd name="T1" fmla="*/ 0 h 25"/>
                <a:gd name="T2" fmla="*/ 97 w 9"/>
                <a:gd name="T3" fmla="*/ 459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5">
                  <a:moveTo>
                    <a:pt x="0" y="0"/>
                  </a:moveTo>
                  <a:cubicBezTo>
                    <a:pt x="9" y="6"/>
                    <a:pt x="6" y="16"/>
                    <a:pt x="6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Freeform 39">
              <a:extLst>
                <a:ext uri="{FF2B5EF4-FFF2-40B4-BE49-F238E27FC236}">
                  <a16:creationId xmlns:a16="http://schemas.microsoft.com/office/drawing/2014/main" id="{CA9DC7BD-A6F7-2705-6DBC-85E0E88DE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" y="1965"/>
              <a:ext cx="25" cy="86"/>
            </a:xfrm>
            <a:custGeom>
              <a:avLst/>
              <a:gdLst>
                <a:gd name="T0" fmla="*/ 63 w 10"/>
                <a:gd name="T1" fmla="*/ 0 h 32"/>
                <a:gd name="T2" fmla="*/ 158 w 10"/>
                <a:gd name="T3" fmla="*/ 6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2">
                  <a:moveTo>
                    <a:pt x="4" y="0"/>
                  </a:moveTo>
                  <a:cubicBezTo>
                    <a:pt x="0" y="10"/>
                    <a:pt x="5" y="25"/>
                    <a:pt x="10" y="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" name="Freeform 40">
              <a:extLst>
                <a:ext uri="{FF2B5EF4-FFF2-40B4-BE49-F238E27FC236}">
                  <a16:creationId xmlns:a16="http://schemas.microsoft.com/office/drawing/2014/main" id="{1A4B8AA6-6D99-C9CA-7113-4070B635B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771"/>
              <a:ext cx="68" cy="21"/>
            </a:xfrm>
            <a:custGeom>
              <a:avLst/>
              <a:gdLst>
                <a:gd name="T0" fmla="*/ 0 w 27"/>
                <a:gd name="T1" fmla="*/ 144 h 8"/>
                <a:gd name="T2" fmla="*/ 431 w 2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8">
                  <a:moveTo>
                    <a:pt x="0" y="8"/>
                  </a:moveTo>
                  <a:cubicBezTo>
                    <a:pt x="7" y="3"/>
                    <a:pt x="17" y="0"/>
                    <a:pt x="2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Freeform 41">
              <a:extLst>
                <a:ext uri="{FF2B5EF4-FFF2-40B4-BE49-F238E27FC236}">
                  <a16:creationId xmlns:a16="http://schemas.microsoft.com/office/drawing/2014/main" id="{01E6C264-7E02-B4CA-A4CD-CC07E25E3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789"/>
              <a:ext cx="43" cy="40"/>
            </a:xfrm>
            <a:custGeom>
              <a:avLst/>
              <a:gdLst>
                <a:gd name="T0" fmla="*/ 0 w 17"/>
                <a:gd name="T1" fmla="*/ 285 h 15"/>
                <a:gd name="T2" fmla="*/ 276 w 17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5">
                  <a:moveTo>
                    <a:pt x="0" y="15"/>
                  </a:moveTo>
                  <a:cubicBezTo>
                    <a:pt x="1" y="6"/>
                    <a:pt x="8" y="2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Freeform 42">
              <a:extLst>
                <a:ext uri="{FF2B5EF4-FFF2-40B4-BE49-F238E27FC236}">
                  <a16:creationId xmlns:a16="http://schemas.microsoft.com/office/drawing/2014/main" id="{10C1B28D-EC8F-1726-5F7C-A8898D357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1781"/>
              <a:ext cx="50" cy="19"/>
            </a:xfrm>
            <a:custGeom>
              <a:avLst/>
              <a:gdLst>
                <a:gd name="T0" fmla="*/ 0 w 20"/>
                <a:gd name="T1" fmla="*/ 141 h 7"/>
                <a:gd name="T2" fmla="*/ 313 w 2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7">
                  <a:moveTo>
                    <a:pt x="0" y="7"/>
                  </a:moveTo>
                  <a:cubicBezTo>
                    <a:pt x="5" y="2"/>
                    <a:pt x="13" y="0"/>
                    <a:pt x="2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Freeform 43">
              <a:extLst>
                <a:ext uri="{FF2B5EF4-FFF2-40B4-BE49-F238E27FC236}">
                  <a16:creationId xmlns:a16="http://schemas.microsoft.com/office/drawing/2014/main" id="{A7F66BD6-C9D3-0577-CBB9-C40EC373B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" y="1773"/>
              <a:ext cx="77" cy="14"/>
            </a:xfrm>
            <a:custGeom>
              <a:avLst/>
              <a:gdLst>
                <a:gd name="T0" fmla="*/ 0 w 31"/>
                <a:gd name="T1" fmla="*/ 87 h 5"/>
                <a:gd name="T2" fmla="*/ 474 w 31"/>
                <a:gd name="T3" fmla="*/ 10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10" y="0"/>
                    <a:pt x="20" y="1"/>
                    <a:pt x="31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Freeform 44">
              <a:extLst>
                <a:ext uri="{FF2B5EF4-FFF2-40B4-BE49-F238E27FC236}">
                  <a16:creationId xmlns:a16="http://schemas.microsoft.com/office/drawing/2014/main" id="{6E7CBD06-B9ED-2F43-BB8C-5B28167AF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1979"/>
              <a:ext cx="45" cy="37"/>
            </a:xfrm>
            <a:custGeom>
              <a:avLst/>
              <a:gdLst>
                <a:gd name="T0" fmla="*/ 0 w 18"/>
                <a:gd name="T1" fmla="*/ 259 h 14"/>
                <a:gd name="T2" fmla="*/ 283 w 18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4">
                  <a:moveTo>
                    <a:pt x="0" y="14"/>
                  </a:moveTo>
                  <a:cubicBezTo>
                    <a:pt x="5" y="7"/>
                    <a:pt x="7" y="1"/>
                    <a:pt x="1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Freeform 45">
              <a:extLst>
                <a:ext uri="{FF2B5EF4-FFF2-40B4-BE49-F238E27FC236}">
                  <a16:creationId xmlns:a16="http://schemas.microsoft.com/office/drawing/2014/main" id="{9E0AF0BF-84B1-C00D-6BC9-F50DE2727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2181"/>
              <a:ext cx="65" cy="40"/>
            </a:xfrm>
            <a:custGeom>
              <a:avLst/>
              <a:gdLst>
                <a:gd name="T0" fmla="*/ 0 w 26"/>
                <a:gd name="T1" fmla="*/ 0 h 15"/>
                <a:gd name="T2" fmla="*/ 408 w 26"/>
                <a:gd name="T3" fmla="*/ 264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cubicBezTo>
                    <a:pt x="4" y="8"/>
                    <a:pt x="17" y="15"/>
                    <a:pt x="26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Freeform 46">
              <a:extLst>
                <a:ext uri="{FF2B5EF4-FFF2-40B4-BE49-F238E27FC236}">
                  <a16:creationId xmlns:a16="http://schemas.microsoft.com/office/drawing/2014/main" id="{04054CDF-2EEE-EA50-B0E1-03F3DAE93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2112"/>
              <a:ext cx="100" cy="32"/>
            </a:xfrm>
            <a:custGeom>
              <a:avLst/>
              <a:gdLst>
                <a:gd name="T0" fmla="*/ 0 w 40"/>
                <a:gd name="T1" fmla="*/ 0 h 12"/>
                <a:gd name="T2" fmla="*/ 625 w 40"/>
                <a:gd name="T3" fmla="*/ 136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10" y="8"/>
                    <a:pt x="28" y="12"/>
                    <a:pt x="40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Freeform 47">
              <a:extLst>
                <a:ext uri="{FF2B5EF4-FFF2-40B4-BE49-F238E27FC236}">
                  <a16:creationId xmlns:a16="http://schemas.microsoft.com/office/drawing/2014/main" id="{B71997A2-477D-E61D-EB7E-9F221A0F6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" y="2179"/>
              <a:ext cx="52" cy="40"/>
            </a:xfrm>
            <a:custGeom>
              <a:avLst/>
              <a:gdLst>
                <a:gd name="T0" fmla="*/ 0 w 21"/>
                <a:gd name="T1" fmla="*/ 285 h 15"/>
                <a:gd name="T2" fmla="*/ 319 w 21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5">
                  <a:moveTo>
                    <a:pt x="0" y="15"/>
                  </a:moveTo>
                  <a:cubicBezTo>
                    <a:pt x="2" y="4"/>
                    <a:pt x="10" y="1"/>
                    <a:pt x="2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Freeform 48">
              <a:extLst>
                <a:ext uri="{FF2B5EF4-FFF2-40B4-BE49-F238E27FC236}">
                  <a16:creationId xmlns:a16="http://schemas.microsoft.com/office/drawing/2014/main" id="{DFF6F03E-68FC-B27F-B778-DA5ED4C57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1941"/>
              <a:ext cx="18" cy="48"/>
            </a:xfrm>
            <a:custGeom>
              <a:avLst/>
              <a:gdLst>
                <a:gd name="T0" fmla="*/ 0 w 7"/>
                <a:gd name="T1" fmla="*/ 341 h 18"/>
                <a:gd name="T2" fmla="*/ 118 w 7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8">
                  <a:moveTo>
                    <a:pt x="0" y="18"/>
                  </a:moveTo>
                  <a:cubicBezTo>
                    <a:pt x="0" y="12"/>
                    <a:pt x="0" y="4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Freeform 49">
              <a:extLst>
                <a:ext uri="{FF2B5EF4-FFF2-40B4-BE49-F238E27FC236}">
                  <a16:creationId xmlns:a16="http://schemas.microsoft.com/office/drawing/2014/main" id="{5F32EF58-5DBE-5596-423C-4FC03072D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1984"/>
              <a:ext cx="25" cy="93"/>
            </a:xfrm>
            <a:custGeom>
              <a:avLst/>
              <a:gdLst>
                <a:gd name="T0" fmla="*/ 158 w 10"/>
                <a:gd name="T1" fmla="*/ 0 h 35"/>
                <a:gd name="T2" fmla="*/ 83 w 10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5">
                  <a:moveTo>
                    <a:pt x="10" y="0"/>
                  </a:moveTo>
                  <a:cubicBezTo>
                    <a:pt x="4" y="9"/>
                    <a:pt x="0" y="29"/>
                    <a:pt x="5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Freeform 50">
              <a:extLst>
                <a:ext uri="{FF2B5EF4-FFF2-40B4-BE49-F238E27FC236}">
                  <a16:creationId xmlns:a16="http://schemas.microsoft.com/office/drawing/2014/main" id="{210DC032-8B01-6E9A-B9F6-001419B28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1869"/>
              <a:ext cx="15" cy="43"/>
            </a:xfrm>
            <a:custGeom>
              <a:avLst/>
              <a:gdLst>
                <a:gd name="T0" fmla="*/ 95 w 6"/>
                <a:gd name="T1" fmla="*/ 0 h 16"/>
                <a:gd name="T2" fmla="*/ 20 w 6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6">
                  <a:moveTo>
                    <a:pt x="6" y="0"/>
                  </a:moveTo>
                  <a:cubicBezTo>
                    <a:pt x="0" y="4"/>
                    <a:pt x="0" y="10"/>
                    <a:pt x="1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Freeform 51">
              <a:extLst>
                <a:ext uri="{FF2B5EF4-FFF2-40B4-BE49-F238E27FC236}">
                  <a16:creationId xmlns:a16="http://schemas.microsoft.com/office/drawing/2014/main" id="{7FE75383-CB50-49C8-B9D2-885EC2071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760"/>
              <a:ext cx="62" cy="16"/>
            </a:xfrm>
            <a:custGeom>
              <a:avLst/>
              <a:gdLst>
                <a:gd name="T0" fmla="*/ 0 w 25"/>
                <a:gd name="T1" fmla="*/ 115 h 6"/>
                <a:gd name="T2" fmla="*/ 382 w 25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6">
                  <a:moveTo>
                    <a:pt x="0" y="6"/>
                  </a:moveTo>
                  <a:cubicBezTo>
                    <a:pt x="7" y="1"/>
                    <a:pt x="16" y="0"/>
                    <a:pt x="25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Freeform 52">
              <a:extLst>
                <a:ext uri="{FF2B5EF4-FFF2-40B4-BE49-F238E27FC236}">
                  <a16:creationId xmlns:a16="http://schemas.microsoft.com/office/drawing/2014/main" id="{B4BBBBA9-0F8B-667F-50A1-4AE929DC8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747"/>
              <a:ext cx="57" cy="13"/>
            </a:xfrm>
            <a:custGeom>
              <a:avLst/>
              <a:gdLst>
                <a:gd name="T0" fmla="*/ 0 w 23"/>
                <a:gd name="T1" fmla="*/ 88 h 5"/>
                <a:gd name="T2" fmla="*/ 349 w 23"/>
                <a:gd name="T3" fmla="*/ 68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5">
                  <a:moveTo>
                    <a:pt x="0" y="5"/>
                  </a:moveTo>
                  <a:cubicBezTo>
                    <a:pt x="7" y="0"/>
                    <a:pt x="15" y="1"/>
                    <a:pt x="23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Freeform 53">
              <a:extLst>
                <a:ext uri="{FF2B5EF4-FFF2-40B4-BE49-F238E27FC236}">
                  <a16:creationId xmlns:a16="http://schemas.microsoft.com/office/drawing/2014/main" id="{0E6C5EBF-F0E9-C68B-55D9-92F3CC3E8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1880"/>
              <a:ext cx="65" cy="48"/>
            </a:xfrm>
            <a:custGeom>
              <a:avLst/>
              <a:gdLst>
                <a:gd name="T0" fmla="*/ 0 w 26"/>
                <a:gd name="T1" fmla="*/ 341 h 18"/>
                <a:gd name="T2" fmla="*/ 408 w 26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8">
                  <a:moveTo>
                    <a:pt x="0" y="18"/>
                  </a:moveTo>
                  <a:cubicBezTo>
                    <a:pt x="3" y="8"/>
                    <a:pt x="15" y="0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Freeform 54">
              <a:extLst>
                <a:ext uri="{FF2B5EF4-FFF2-40B4-BE49-F238E27FC236}">
                  <a16:creationId xmlns:a16="http://schemas.microsoft.com/office/drawing/2014/main" id="{68A4C39E-F35E-ED62-3970-78BC324AD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032"/>
              <a:ext cx="58" cy="32"/>
            </a:xfrm>
            <a:custGeom>
              <a:avLst/>
              <a:gdLst>
                <a:gd name="T0" fmla="*/ 0 w 23"/>
                <a:gd name="T1" fmla="*/ 227 h 12"/>
                <a:gd name="T2" fmla="*/ 368 w 23"/>
                <a:gd name="T3" fmla="*/ 93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2">
                  <a:moveTo>
                    <a:pt x="0" y="12"/>
                  </a:moveTo>
                  <a:cubicBezTo>
                    <a:pt x="5" y="5"/>
                    <a:pt x="14" y="0"/>
                    <a:pt x="23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Freeform 55">
              <a:extLst>
                <a:ext uri="{FF2B5EF4-FFF2-40B4-BE49-F238E27FC236}">
                  <a16:creationId xmlns:a16="http://schemas.microsoft.com/office/drawing/2014/main" id="{2449F9EA-0521-5456-FDCF-DBC5CAC4E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984"/>
              <a:ext cx="43" cy="48"/>
            </a:xfrm>
            <a:custGeom>
              <a:avLst/>
              <a:gdLst>
                <a:gd name="T0" fmla="*/ 33 w 17"/>
                <a:gd name="T1" fmla="*/ 341 h 18"/>
                <a:gd name="T2" fmla="*/ 276 w 17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8">
                  <a:moveTo>
                    <a:pt x="2" y="18"/>
                  </a:moveTo>
                  <a:cubicBezTo>
                    <a:pt x="0" y="10"/>
                    <a:pt x="9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Freeform 56">
              <a:extLst>
                <a:ext uri="{FF2B5EF4-FFF2-40B4-BE49-F238E27FC236}">
                  <a16:creationId xmlns:a16="http://schemas.microsoft.com/office/drawing/2014/main" id="{C8FEB734-7D9A-9BDB-8D9B-3A7EB1EBE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2237"/>
              <a:ext cx="35" cy="54"/>
            </a:xfrm>
            <a:custGeom>
              <a:avLst/>
              <a:gdLst>
                <a:gd name="T0" fmla="*/ 0 w 14"/>
                <a:gd name="T1" fmla="*/ 394 h 20"/>
                <a:gd name="T2" fmla="*/ 220 w 14"/>
                <a:gd name="T3" fmla="*/ 22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0">
                  <a:moveTo>
                    <a:pt x="0" y="20"/>
                  </a:moveTo>
                  <a:cubicBezTo>
                    <a:pt x="0" y="13"/>
                    <a:pt x="4" y="0"/>
                    <a:pt x="1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Freeform 57">
              <a:extLst>
                <a:ext uri="{FF2B5EF4-FFF2-40B4-BE49-F238E27FC236}">
                  <a16:creationId xmlns:a16="http://schemas.microsoft.com/office/drawing/2014/main" id="{75070A2F-48A7-35CF-5B01-5F3DD49A5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2352"/>
              <a:ext cx="25" cy="35"/>
            </a:xfrm>
            <a:custGeom>
              <a:avLst/>
              <a:gdLst>
                <a:gd name="T0" fmla="*/ 33 w 10"/>
                <a:gd name="T1" fmla="*/ 253 h 13"/>
                <a:gd name="T2" fmla="*/ 158 w 10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3">
                  <a:moveTo>
                    <a:pt x="2" y="13"/>
                  </a:moveTo>
                  <a:cubicBezTo>
                    <a:pt x="0" y="7"/>
                    <a:pt x="4" y="3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Freeform 58">
              <a:extLst>
                <a:ext uri="{FF2B5EF4-FFF2-40B4-BE49-F238E27FC236}">
                  <a16:creationId xmlns:a16="http://schemas.microsoft.com/office/drawing/2014/main" id="{95E6E4A8-49E4-E58A-E0DB-B6D9F80C7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197"/>
              <a:ext cx="73" cy="27"/>
            </a:xfrm>
            <a:custGeom>
              <a:avLst/>
              <a:gdLst>
                <a:gd name="T0" fmla="*/ 0 w 29"/>
                <a:gd name="T1" fmla="*/ 197 h 10"/>
                <a:gd name="T2" fmla="*/ 463 w 29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10">
                  <a:moveTo>
                    <a:pt x="0" y="10"/>
                  </a:moveTo>
                  <a:cubicBezTo>
                    <a:pt x="8" y="3"/>
                    <a:pt x="18" y="0"/>
                    <a:pt x="2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Freeform 59">
              <a:extLst>
                <a:ext uri="{FF2B5EF4-FFF2-40B4-BE49-F238E27FC236}">
                  <a16:creationId xmlns:a16="http://schemas.microsoft.com/office/drawing/2014/main" id="{D632E0FF-D421-7EDF-B643-9F5A014E1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2216"/>
              <a:ext cx="42" cy="56"/>
            </a:xfrm>
            <a:custGeom>
              <a:avLst/>
              <a:gdLst>
                <a:gd name="T0" fmla="*/ 12 w 17"/>
                <a:gd name="T1" fmla="*/ 0 h 21"/>
                <a:gd name="T2" fmla="*/ 257 w 17"/>
                <a:gd name="T3" fmla="*/ 397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1">
                  <a:moveTo>
                    <a:pt x="1" y="0"/>
                  </a:moveTo>
                  <a:cubicBezTo>
                    <a:pt x="0" y="9"/>
                    <a:pt x="8" y="20"/>
                    <a:pt x="17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Freeform 60">
              <a:extLst>
                <a:ext uri="{FF2B5EF4-FFF2-40B4-BE49-F238E27FC236}">
                  <a16:creationId xmlns:a16="http://schemas.microsoft.com/office/drawing/2014/main" id="{63BD3E21-7A6D-2992-9119-993A4FB9F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2011"/>
              <a:ext cx="65" cy="45"/>
            </a:xfrm>
            <a:custGeom>
              <a:avLst/>
              <a:gdLst>
                <a:gd name="T0" fmla="*/ 0 w 26"/>
                <a:gd name="T1" fmla="*/ 315 h 17"/>
                <a:gd name="T2" fmla="*/ 408 w 26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7">
                  <a:moveTo>
                    <a:pt x="0" y="17"/>
                  </a:moveTo>
                  <a:cubicBezTo>
                    <a:pt x="11" y="16"/>
                    <a:pt x="19" y="10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Freeform 61">
              <a:extLst>
                <a:ext uri="{FF2B5EF4-FFF2-40B4-BE49-F238E27FC236}">
                  <a16:creationId xmlns:a16="http://schemas.microsoft.com/office/drawing/2014/main" id="{42B6C47C-C1FF-F3CE-2C3C-0C12BE987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1861"/>
              <a:ext cx="70" cy="32"/>
            </a:xfrm>
            <a:custGeom>
              <a:avLst/>
              <a:gdLst>
                <a:gd name="T0" fmla="*/ 0 w 28"/>
                <a:gd name="T1" fmla="*/ 115 h 12"/>
                <a:gd name="T2" fmla="*/ 438 w 28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2">
                  <a:moveTo>
                    <a:pt x="0" y="6"/>
                  </a:moveTo>
                  <a:cubicBezTo>
                    <a:pt x="8" y="12"/>
                    <a:pt x="20" y="5"/>
                    <a:pt x="2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Freeform 62">
              <a:extLst>
                <a:ext uri="{FF2B5EF4-FFF2-40B4-BE49-F238E27FC236}">
                  <a16:creationId xmlns:a16="http://schemas.microsoft.com/office/drawing/2014/main" id="{233AE170-6A60-7EB3-2F52-8E413D7BB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0" y="1763"/>
              <a:ext cx="25" cy="61"/>
            </a:xfrm>
            <a:custGeom>
              <a:avLst/>
              <a:gdLst>
                <a:gd name="T0" fmla="*/ 0 w 10"/>
                <a:gd name="T1" fmla="*/ 0 h 23"/>
                <a:gd name="T2" fmla="*/ 113 w 10"/>
                <a:gd name="T3" fmla="*/ 43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cubicBezTo>
                    <a:pt x="6" y="5"/>
                    <a:pt x="10" y="16"/>
                    <a:pt x="7" y="2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Freeform 63">
              <a:extLst>
                <a:ext uri="{FF2B5EF4-FFF2-40B4-BE49-F238E27FC236}">
                  <a16:creationId xmlns:a16="http://schemas.microsoft.com/office/drawing/2014/main" id="{25392A48-9A70-528C-69FC-EF3AA073A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1803"/>
              <a:ext cx="65" cy="10"/>
            </a:xfrm>
            <a:custGeom>
              <a:avLst/>
              <a:gdLst>
                <a:gd name="T0" fmla="*/ 0 w 26"/>
                <a:gd name="T1" fmla="*/ 0 h 4"/>
                <a:gd name="T2" fmla="*/ 408 w 26"/>
                <a:gd name="T3" fmla="*/ 2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4">
                  <a:moveTo>
                    <a:pt x="0" y="0"/>
                  </a:moveTo>
                  <a:cubicBezTo>
                    <a:pt x="7" y="4"/>
                    <a:pt x="18" y="4"/>
                    <a:pt x="26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Freeform 64">
              <a:extLst>
                <a:ext uri="{FF2B5EF4-FFF2-40B4-BE49-F238E27FC236}">
                  <a16:creationId xmlns:a16="http://schemas.microsoft.com/office/drawing/2014/main" id="{3D1E5245-E542-9D0D-94E8-801391BA8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" y="1853"/>
              <a:ext cx="38" cy="43"/>
            </a:xfrm>
            <a:custGeom>
              <a:avLst/>
              <a:gdLst>
                <a:gd name="T0" fmla="*/ 243 w 15"/>
                <a:gd name="T1" fmla="*/ 0 h 16"/>
                <a:gd name="T2" fmla="*/ 0 w 15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6">
                  <a:moveTo>
                    <a:pt x="15" y="0"/>
                  </a:moveTo>
                  <a:cubicBezTo>
                    <a:pt x="10" y="6"/>
                    <a:pt x="8" y="16"/>
                    <a:pt x="0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Freeform 65">
              <a:extLst>
                <a:ext uri="{FF2B5EF4-FFF2-40B4-BE49-F238E27FC236}">
                  <a16:creationId xmlns:a16="http://schemas.microsoft.com/office/drawing/2014/main" id="{6BF008DD-8351-4FFE-FF98-00F041A3C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" y="1752"/>
              <a:ext cx="18" cy="24"/>
            </a:xfrm>
            <a:custGeom>
              <a:avLst/>
              <a:gdLst>
                <a:gd name="T0" fmla="*/ 118 w 7"/>
                <a:gd name="T1" fmla="*/ 0 h 9"/>
                <a:gd name="T2" fmla="*/ 0 w 7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7" y="0"/>
                  </a:moveTo>
                  <a:cubicBezTo>
                    <a:pt x="2" y="2"/>
                    <a:pt x="0" y="5"/>
                    <a:pt x="0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Freeform 66">
              <a:extLst>
                <a:ext uri="{FF2B5EF4-FFF2-40B4-BE49-F238E27FC236}">
                  <a16:creationId xmlns:a16="http://schemas.microsoft.com/office/drawing/2014/main" id="{6938AD96-1E32-CBB9-51B6-BC7FFCEC2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3" y="2539"/>
              <a:ext cx="55" cy="32"/>
            </a:xfrm>
            <a:custGeom>
              <a:avLst/>
              <a:gdLst>
                <a:gd name="T0" fmla="*/ 20 w 22"/>
                <a:gd name="T1" fmla="*/ 0 h 12"/>
                <a:gd name="T2" fmla="*/ 345 w 22"/>
                <a:gd name="T3" fmla="*/ 11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12">
                  <a:moveTo>
                    <a:pt x="1" y="0"/>
                  </a:moveTo>
                  <a:cubicBezTo>
                    <a:pt x="0" y="12"/>
                    <a:pt x="15" y="9"/>
                    <a:pt x="22" y="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Freeform 67">
              <a:extLst>
                <a:ext uri="{FF2B5EF4-FFF2-40B4-BE49-F238E27FC236}">
                  <a16:creationId xmlns:a16="http://schemas.microsoft.com/office/drawing/2014/main" id="{EDB79CB8-F6B4-BCB0-64C9-A31230FF4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3" y="2507"/>
              <a:ext cx="42" cy="72"/>
            </a:xfrm>
            <a:custGeom>
              <a:avLst/>
              <a:gdLst>
                <a:gd name="T0" fmla="*/ 12 w 17"/>
                <a:gd name="T1" fmla="*/ 0 h 27"/>
                <a:gd name="T2" fmla="*/ 257 w 17"/>
                <a:gd name="T3" fmla="*/ 51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7">
                  <a:moveTo>
                    <a:pt x="1" y="0"/>
                  </a:moveTo>
                  <a:cubicBezTo>
                    <a:pt x="0" y="12"/>
                    <a:pt x="7" y="22"/>
                    <a:pt x="17" y="2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Freeform 68">
              <a:extLst>
                <a:ext uri="{FF2B5EF4-FFF2-40B4-BE49-F238E27FC236}">
                  <a16:creationId xmlns:a16="http://schemas.microsoft.com/office/drawing/2014/main" id="{BDFBE771-DB5B-BAD7-2B8B-44AAA193E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" y="2469"/>
              <a:ext cx="22" cy="56"/>
            </a:xfrm>
            <a:custGeom>
              <a:avLst/>
              <a:gdLst>
                <a:gd name="T0" fmla="*/ 42 w 9"/>
                <a:gd name="T1" fmla="*/ 0 h 21"/>
                <a:gd name="T2" fmla="*/ 132 w 9"/>
                <a:gd name="T3" fmla="*/ 397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1">
                  <a:moveTo>
                    <a:pt x="3" y="0"/>
                  </a:moveTo>
                  <a:cubicBezTo>
                    <a:pt x="0" y="7"/>
                    <a:pt x="4" y="16"/>
                    <a:pt x="9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Freeform 69">
              <a:extLst>
                <a:ext uri="{FF2B5EF4-FFF2-40B4-BE49-F238E27FC236}">
                  <a16:creationId xmlns:a16="http://schemas.microsoft.com/office/drawing/2014/main" id="{1E2E8AB1-B43E-A21F-0754-59D5277EA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2160"/>
              <a:ext cx="195" cy="155"/>
            </a:xfrm>
            <a:custGeom>
              <a:avLst/>
              <a:gdLst>
                <a:gd name="T0" fmla="*/ 1113 w 78"/>
                <a:gd name="T1" fmla="*/ 0 h 58"/>
                <a:gd name="T2" fmla="*/ 675 w 78"/>
                <a:gd name="T3" fmla="*/ 649 h 58"/>
                <a:gd name="T4" fmla="*/ 300 w 78"/>
                <a:gd name="T5" fmla="*/ 935 h 58"/>
                <a:gd name="T6" fmla="*/ 0 w 78"/>
                <a:gd name="T7" fmla="*/ 1050 h 58"/>
                <a:gd name="T8" fmla="*/ 800 w 78"/>
                <a:gd name="T9" fmla="*/ 935 h 58"/>
                <a:gd name="T10" fmla="*/ 1175 w 78"/>
                <a:gd name="T11" fmla="*/ 799 h 58"/>
                <a:gd name="T12" fmla="*/ 1220 w 78"/>
                <a:gd name="T13" fmla="*/ 171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58">
                  <a:moveTo>
                    <a:pt x="71" y="0"/>
                  </a:moveTo>
                  <a:cubicBezTo>
                    <a:pt x="77" y="19"/>
                    <a:pt x="56" y="27"/>
                    <a:pt x="43" y="34"/>
                  </a:cubicBezTo>
                  <a:cubicBezTo>
                    <a:pt x="35" y="39"/>
                    <a:pt x="28" y="45"/>
                    <a:pt x="19" y="49"/>
                  </a:cubicBezTo>
                  <a:cubicBezTo>
                    <a:pt x="13" y="51"/>
                    <a:pt x="5" y="51"/>
                    <a:pt x="0" y="55"/>
                  </a:cubicBezTo>
                  <a:cubicBezTo>
                    <a:pt x="13" y="58"/>
                    <a:pt x="36" y="52"/>
                    <a:pt x="51" y="49"/>
                  </a:cubicBezTo>
                  <a:cubicBezTo>
                    <a:pt x="59" y="48"/>
                    <a:pt x="68" y="47"/>
                    <a:pt x="75" y="42"/>
                  </a:cubicBezTo>
                  <a:cubicBezTo>
                    <a:pt x="73" y="34"/>
                    <a:pt x="68" y="15"/>
                    <a:pt x="78" y="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" name="Freeform 70">
              <a:extLst>
                <a:ext uri="{FF2B5EF4-FFF2-40B4-BE49-F238E27FC236}">
                  <a16:creationId xmlns:a16="http://schemas.microsoft.com/office/drawing/2014/main" id="{B7F8064A-EA29-8FD4-DC71-CC4D216EA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181"/>
              <a:ext cx="45" cy="96"/>
            </a:xfrm>
            <a:custGeom>
              <a:avLst/>
              <a:gdLst>
                <a:gd name="T0" fmla="*/ 95 w 18"/>
                <a:gd name="T1" fmla="*/ 0 h 36"/>
                <a:gd name="T2" fmla="*/ 283 w 18"/>
                <a:gd name="T3" fmla="*/ 568 h 36"/>
                <a:gd name="T4" fmla="*/ 0 w 18"/>
                <a:gd name="T5" fmla="*/ 568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36">
                  <a:moveTo>
                    <a:pt x="6" y="0"/>
                  </a:moveTo>
                  <a:cubicBezTo>
                    <a:pt x="8" y="14"/>
                    <a:pt x="11" y="20"/>
                    <a:pt x="18" y="30"/>
                  </a:cubicBezTo>
                  <a:cubicBezTo>
                    <a:pt x="13" y="33"/>
                    <a:pt x="2" y="36"/>
                    <a:pt x="0" y="3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" name="Freeform 71">
              <a:extLst>
                <a:ext uri="{FF2B5EF4-FFF2-40B4-BE49-F238E27FC236}">
                  <a16:creationId xmlns:a16="http://schemas.microsoft.com/office/drawing/2014/main" id="{A6348052-7AB5-0FA8-072F-26A6749C4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2192"/>
              <a:ext cx="97" cy="69"/>
            </a:xfrm>
            <a:custGeom>
              <a:avLst/>
              <a:gdLst>
                <a:gd name="T0" fmla="*/ 0 w 39"/>
                <a:gd name="T1" fmla="*/ 451 h 26"/>
                <a:gd name="T2" fmla="*/ 279 w 39"/>
                <a:gd name="T3" fmla="*/ 0 h 26"/>
                <a:gd name="T4" fmla="*/ 75 w 39"/>
                <a:gd name="T5" fmla="*/ 395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" h="26">
                  <a:moveTo>
                    <a:pt x="0" y="24"/>
                  </a:moveTo>
                  <a:cubicBezTo>
                    <a:pt x="14" y="26"/>
                    <a:pt x="39" y="9"/>
                    <a:pt x="18" y="0"/>
                  </a:cubicBezTo>
                  <a:cubicBezTo>
                    <a:pt x="25" y="11"/>
                    <a:pt x="9" y="14"/>
                    <a:pt x="5" y="2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" name="Freeform 72">
              <a:extLst>
                <a:ext uri="{FF2B5EF4-FFF2-40B4-BE49-F238E27FC236}">
                  <a16:creationId xmlns:a16="http://schemas.microsoft.com/office/drawing/2014/main" id="{5DEACD1C-4448-A25F-046D-12008F8D8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" y="2075"/>
              <a:ext cx="92" cy="138"/>
            </a:xfrm>
            <a:custGeom>
              <a:avLst/>
              <a:gdLst>
                <a:gd name="T0" fmla="*/ 199 w 37"/>
                <a:gd name="T1" fmla="*/ 111 h 52"/>
                <a:gd name="T2" fmla="*/ 495 w 37"/>
                <a:gd name="T3" fmla="*/ 0 h 52"/>
                <a:gd name="T4" fmla="*/ 475 w 37"/>
                <a:gd name="T5" fmla="*/ 226 h 52"/>
                <a:gd name="T6" fmla="*/ 525 w 37"/>
                <a:gd name="T7" fmla="*/ 507 h 52"/>
                <a:gd name="T8" fmla="*/ 0 w 37"/>
                <a:gd name="T9" fmla="*/ 971 h 52"/>
                <a:gd name="T10" fmla="*/ 341 w 37"/>
                <a:gd name="T11" fmla="*/ 451 h 52"/>
                <a:gd name="T12" fmla="*/ 167 w 37"/>
                <a:gd name="T13" fmla="*/ 17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52">
                  <a:moveTo>
                    <a:pt x="13" y="6"/>
                  </a:moveTo>
                  <a:cubicBezTo>
                    <a:pt x="21" y="7"/>
                    <a:pt x="25" y="2"/>
                    <a:pt x="32" y="0"/>
                  </a:cubicBezTo>
                  <a:cubicBezTo>
                    <a:pt x="34" y="5"/>
                    <a:pt x="30" y="8"/>
                    <a:pt x="31" y="12"/>
                  </a:cubicBezTo>
                  <a:cubicBezTo>
                    <a:pt x="31" y="18"/>
                    <a:pt x="34" y="22"/>
                    <a:pt x="34" y="27"/>
                  </a:cubicBezTo>
                  <a:cubicBezTo>
                    <a:pt x="37" y="46"/>
                    <a:pt x="14" y="49"/>
                    <a:pt x="0" y="52"/>
                  </a:cubicBezTo>
                  <a:cubicBezTo>
                    <a:pt x="9" y="46"/>
                    <a:pt x="24" y="39"/>
                    <a:pt x="22" y="24"/>
                  </a:cubicBezTo>
                  <a:cubicBezTo>
                    <a:pt x="22" y="19"/>
                    <a:pt x="17" y="10"/>
                    <a:pt x="11" y="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" name="Freeform 73">
              <a:extLst>
                <a:ext uri="{FF2B5EF4-FFF2-40B4-BE49-F238E27FC236}">
                  <a16:creationId xmlns:a16="http://schemas.microsoft.com/office/drawing/2014/main" id="{CB9EDFC7-597D-9B3C-FFE9-F81F2E736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904"/>
              <a:ext cx="87" cy="149"/>
            </a:xfrm>
            <a:custGeom>
              <a:avLst/>
              <a:gdLst>
                <a:gd name="T0" fmla="*/ 92 w 35"/>
                <a:gd name="T1" fmla="*/ 77 h 56"/>
                <a:gd name="T2" fmla="*/ 353 w 35"/>
                <a:gd name="T3" fmla="*/ 56 h 56"/>
                <a:gd name="T4" fmla="*/ 495 w 35"/>
                <a:gd name="T5" fmla="*/ 375 h 56"/>
                <a:gd name="T6" fmla="*/ 475 w 35"/>
                <a:gd name="T7" fmla="*/ 806 h 56"/>
                <a:gd name="T8" fmla="*/ 0 w 35"/>
                <a:gd name="T9" fmla="*/ 1054 h 56"/>
                <a:gd name="T10" fmla="*/ 403 w 35"/>
                <a:gd name="T11" fmla="*/ 474 h 56"/>
                <a:gd name="T12" fmla="*/ 75 w 35"/>
                <a:gd name="T13" fmla="*/ 77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56">
                  <a:moveTo>
                    <a:pt x="6" y="4"/>
                  </a:moveTo>
                  <a:cubicBezTo>
                    <a:pt x="12" y="7"/>
                    <a:pt x="17" y="0"/>
                    <a:pt x="23" y="3"/>
                  </a:cubicBezTo>
                  <a:cubicBezTo>
                    <a:pt x="27" y="6"/>
                    <a:pt x="31" y="15"/>
                    <a:pt x="32" y="20"/>
                  </a:cubicBezTo>
                  <a:cubicBezTo>
                    <a:pt x="33" y="26"/>
                    <a:pt x="35" y="38"/>
                    <a:pt x="31" y="43"/>
                  </a:cubicBezTo>
                  <a:cubicBezTo>
                    <a:pt x="26" y="52"/>
                    <a:pt x="9" y="52"/>
                    <a:pt x="0" y="56"/>
                  </a:cubicBezTo>
                  <a:cubicBezTo>
                    <a:pt x="12" y="51"/>
                    <a:pt x="27" y="40"/>
                    <a:pt x="26" y="25"/>
                  </a:cubicBezTo>
                  <a:cubicBezTo>
                    <a:pt x="24" y="8"/>
                    <a:pt x="7" y="16"/>
                    <a:pt x="5" y="4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Freeform 74">
              <a:extLst>
                <a:ext uri="{FF2B5EF4-FFF2-40B4-BE49-F238E27FC236}">
                  <a16:creationId xmlns:a16="http://schemas.microsoft.com/office/drawing/2014/main" id="{661BC3CB-7161-9F13-53B7-53F35ACC3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1955"/>
              <a:ext cx="57" cy="72"/>
            </a:xfrm>
            <a:custGeom>
              <a:avLst/>
              <a:gdLst>
                <a:gd name="T0" fmla="*/ 154 w 23"/>
                <a:gd name="T1" fmla="*/ 0 h 27"/>
                <a:gd name="T2" fmla="*/ 320 w 23"/>
                <a:gd name="T3" fmla="*/ 264 h 27"/>
                <a:gd name="T4" fmla="*/ 0 w 23"/>
                <a:gd name="T5" fmla="*/ 512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27">
                  <a:moveTo>
                    <a:pt x="10" y="0"/>
                  </a:moveTo>
                  <a:cubicBezTo>
                    <a:pt x="11" y="8"/>
                    <a:pt x="19" y="8"/>
                    <a:pt x="21" y="14"/>
                  </a:cubicBezTo>
                  <a:cubicBezTo>
                    <a:pt x="23" y="22"/>
                    <a:pt x="6" y="25"/>
                    <a:pt x="0" y="27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" name="Freeform 75">
              <a:extLst>
                <a:ext uri="{FF2B5EF4-FFF2-40B4-BE49-F238E27FC236}">
                  <a16:creationId xmlns:a16="http://schemas.microsoft.com/office/drawing/2014/main" id="{B1221F29-6566-99B6-2C12-921F814FA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" y="1747"/>
              <a:ext cx="65" cy="24"/>
            </a:xfrm>
            <a:custGeom>
              <a:avLst/>
              <a:gdLst>
                <a:gd name="T0" fmla="*/ 0 w 26"/>
                <a:gd name="T1" fmla="*/ 0 h 9"/>
                <a:gd name="T2" fmla="*/ 188 w 26"/>
                <a:gd name="T3" fmla="*/ 171 h 9"/>
                <a:gd name="T4" fmla="*/ 408 w 26"/>
                <a:gd name="T5" fmla="*/ 77 h 9"/>
                <a:gd name="T6" fmla="*/ 83 w 26"/>
                <a:gd name="T7" fmla="*/ 77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9">
                  <a:moveTo>
                    <a:pt x="0" y="0"/>
                  </a:moveTo>
                  <a:cubicBezTo>
                    <a:pt x="3" y="4"/>
                    <a:pt x="8" y="7"/>
                    <a:pt x="12" y="9"/>
                  </a:cubicBezTo>
                  <a:cubicBezTo>
                    <a:pt x="16" y="6"/>
                    <a:pt x="21" y="5"/>
                    <a:pt x="26" y="4"/>
                  </a:cubicBezTo>
                  <a:cubicBezTo>
                    <a:pt x="19" y="4"/>
                    <a:pt x="12" y="5"/>
                    <a:pt x="5" y="4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" name="Freeform 76">
              <a:extLst>
                <a:ext uri="{FF2B5EF4-FFF2-40B4-BE49-F238E27FC236}">
                  <a16:creationId xmlns:a16="http://schemas.microsoft.com/office/drawing/2014/main" id="{603EE49D-6B44-AE38-FEAA-C123363C0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757"/>
              <a:ext cx="60" cy="30"/>
            </a:xfrm>
            <a:custGeom>
              <a:avLst/>
              <a:gdLst>
                <a:gd name="T0" fmla="*/ 0 w 24"/>
                <a:gd name="T1" fmla="*/ 0 h 11"/>
                <a:gd name="T2" fmla="*/ 145 w 24"/>
                <a:gd name="T3" fmla="*/ 224 h 11"/>
                <a:gd name="T4" fmla="*/ 375 w 24"/>
                <a:gd name="T5" fmla="*/ 104 h 11"/>
                <a:gd name="T6" fmla="*/ 63 w 24"/>
                <a:gd name="T7" fmla="*/ 22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11">
                  <a:moveTo>
                    <a:pt x="0" y="0"/>
                  </a:moveTo>
                  <a:cubicBezTo>
                    <a:pt x="3" y="4"/>
                    <a:pt x="5" y="8"/>
                    <a:pt x="9" y="11"/>
                  </a:cubicBezTo>
                  <a:cubicBezTo>
                    <a:pt x="12" y="5"/>
                    <a:pt x="20" y="4"/>
                    <a:pt x="24" y="5"/>
                  </a:cubicBezTo>
                  <a:cubicBezTo>
                    <a:pt x="17" y="4"/>
                    <a:pt x="10" y="1"/>
                    <a:pt x="4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" name="Freeform 77">
              <a:extLst>
                <a:ext uri="{FF2B5EF4-FFF2-40B4-BE49-F238E27FC236}">
                  <a16:creationId xmlns:a16="http://schemas.microsoft.com/office/drawing/2014/main" id="{00870CBA-193F-907F-247B-16C8C3D7D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2341"/>
              <a:ext cx="420" cy="136"/>
            </a:xfrm>
            <a:custGeom>
              <a:avLst/>
              <a:gdLst>
                <a:gd name="T0" fmla="*/ 20 w 168"/>
                <a:gd name="T1" fmla="*/ 947 h 51"/>
                <a:gd name="T2" fmla="*/ 158 w 168"/>
                <a:gd name="T3" fmla="*/ 832 h 51"/>
                <a:gd name="T4" fmla="*/ 250 w 168"/>
                <a:gd name="T5" fmla="*/ 739 h 51"/>
                <a:gd name="T6" fmla="*/ 425 w 168"/>
                <a:gd name="T7" fmla="*/ 648 h 51"/>
                <a:gd name="T8" fmla="*/ 738 w 168"/>
                <a:gd name="T9" fmla="*/ 533 h 51"/>
                <a:gd name="T10" fmla="*/ 1020 w 168"/>
                <a:gd name="T11" fmla="*/ 285 h 51"/>
                <a:gd name="T12" fmla="*/ 1375 w 168"/>
                <a:gd name="T13" fmla="*/ 171 h 51"/>
                <a:gd name="T14" fmla="*/ 1708 w 168"/>
                <a:gd name="T15" fmla="*/ 56 h 51"/>
                <a:gd name="T16" fmla="*/ 2000 w 168"/>
                <a:gd name="T17" fmla="*/ 0 h 51"/>
                <a:gd name="T18" fmla="*/ 2333 w 168"/>
                <a:gd name="T19" fmla="*/ 77 h 51"/>
                <a:gd name="T20" fmla="*/ 2595 w 168"/>
                <a:gd name="T21" fmla="*/ 136 h 51"/>
                <a:gd name="T22" fmla="*/ 2595 w 168"/>
                <a:gd name="T23" fmla="*/ 419 h 51"/>
                <a:gd name="T24" fmla="*/ 2583 w 168"/>
                <a:gd name="T25" fmla="*/ 648 h 51"/>
                <a:gd name="T26" fmla="*/ 2488 w 168"/>
                <a:gd name="T27" fmla="*/ 832 h 51"/>
                <a:gd name="T28" fmla="*/ 2395 w 168"/>
                <a:gd name="T29" fmla="*/ 435 h 51"/>
                <a:gd name="T30" fmla="*/ 2050 w 168"/>
                <a:gd name="T31" fmla="*/ 285 h 51"/>
                <a:gd name="T32" fmla="*/ 1375 w 168"/>
                <a:gd name="T33" fmla="*/ 435 h 51"/>
                <a:gd name="T34" fmla="*/ 1063 w 168"/>
                <a:gd name="T35" fmla="*/ 568 h 51"/>
                <a:gd name="T36" fmla="*/ 645 w 168"/>
                <a:gd name="T37" fmla="*/ 704 h 51"/>
                <a:gd name="T38" fmla="*/ 520 w 168"/>
                <a:gd name="T39" fmla="*/ 819 h 51"/>
                <a:gd name="T40" fmla="*/ 395 w 168"/>
                <a:gd name="T41" fmla="*/ 875 h 51"/>
                <a:gd name="T42" fmla="*/ 188 w 168"/>
                <a:gd name="T43" fmla="*/ 968 h 51"/>
                <a:gd name="T44" fmla="*/ 0 w 168"/>
                <a:gd name="T45" fmla="*/ 968 h 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68" h="51">
                  <a:moveTo>
                    <a:pt x="1" y="50"/>
                  </a:moveTo>
                  <a:cubicBezTo>
                    <a:pt x="3" y="48"/>
                    <a:pt x="9" y="46"/>
                    <a:pt x="10" y="44"/>
                  </a:cubicBezTo>
                  <a:cubicBezTo>
                    <a:pt x="12" y="42"/>
                    <a:pt x="14" y="40"/>
                    <a:pt x="16" y="39"/>
                  </a:cubicBezTo>
                  <a:cubicBezTo>
                    <a:pt x="19" y="37"/>
                    <a:pt x="23" y="35"/>
                    <a:pt x="27" y="34"/>
                  </a:cubicBezTo>
                  <a:cubicBezTo>
                    <a:pt x="34" y="32"/>
                    <a:pt x="41" y="34"/>
                    <a:pt x="47" y="28"/>
                  </a:cubicBezTo>
                  <a:cubicBezTo>
                    <a:pt x="53" y="23"/>
                    <a:pt x="58" y="18"/>
                    <a:pt x="65" y="15"/>
                  </a:cubicBezTo>
                  <a:cubicBezTo>
                    <a:pt x="73" y="12"/>
                    <a:pt x="81" y="11"/>
                    <a:pt x="88" y="9"/>
                  </a:cubicBezTo>
                  <a:cubicBezTo>
                    <a:pt x="95" y="7"/>
                    <a:pt x="102" y="5"/>
                    <a:pt x="109" y="3"/>
                  </a:cubicBezTo>
                  <a:cubicBezTo>
                    <a:pt x="116" y="1"/>
                    <a:pt x="121" y="0"/>
                    <a:pt x="128" y="0"/>
                  </a:cubicBezTo>
                  <a:cubicBezTo>
                    <a:pt x="135" y="1"/>
                    <a:pt x="142" y="3"/>
                    <a:pt x="149" y="4"/>
                  </a:cubicBezTo>
                  <a:cubicBezTo>
                    <a:pt x="153" y="5"/>
                    <a:pt x="163" y="4"/>
                    <a:pt x="166" y="7"/>
                  </a:cubicBezTo>
                  <a:cubicBezTo>
                    <a:pt x="168" y="10"/>
                    <a:pt x="167" y="19"/>
                    <a:pt x="166" y="22"/>
                  </a:cubicBezTo>
                  <a:cubicBezTo>
                    <a:pt x="166" y="26"/>
                    <a:pt x="166" y="30"/>
                    <a:pt x="165" y="34"/>
                  </a:cubicBezTo>
                  <a:cubicBezTo>
                    <a:pt x="164" y="38"/>
                    <a:pt x="161" y="41"/>
                    <a:pt x="159" y="44"/>
                  </a:cubicBezTo>
                  <a:cubicBezTo>
                    <a:pt x="159" y="37"/>
                    <a:pt x="159" y="29"/>
                    <a:pt x="153" y="23"/>
                  </a:cubicBezTo>
                  <a:cubicBezTo>
                    <a:pt x="148" y="18"/>
                    <a:pt x="139" y="15"/>
                    <a:pt x="131" y="15"/>
                  </a:cubicBezTo>
                  <a:cubicBezTo>
                    <a:pt x="118" y="15"/>
                    <a:pt x="101" y="17"/>
                    <a:pt x="88" y="23"/>
                  </a:cubicBezTo>
                  <a:cubicBezTo>
                    <a:pt x="82" y="26"/>
                    <a:pt x="75" y="27"/>
                    <a:pt x="68" y="30"/>
                  </a:cubicBezTo>
                  <a:cubicBezTo>
                    <a:pt x="59" y="33"/>
                    <a:pt x="49" y="34"/>
                    <a:pt x="41" y="37"/>
                  </a:cubicBezTo>
                  <a:cubicBezTo>
                    <a:pt x="37" y="38"/>
                    <a:pt x="36" y="40"/>
                    <a:pt x="33" y="43"/>
                  </a:cubicBezTo>
                  <a:cubicBezTo>
                    <a:pt x="30" y="46"/>
                    <a:pt x="28" y="44"/>
                    <a:pt x="25" y="46"/>
                  </a:cubicBezTo>
                  <a:cubicBezTo>
                    <a:pt x="21" y="48"/>
                    <a:pt x="16" y="50"/>
                    <a:pt x="12" y="51"/>
                  </a:cubicBezTo>
                  <a:cubicBezTo>
                    <a:pt x="9" y="51"/>
                    <a:pt x="2" y="50"/>
                    <a:pt x="0" y="51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" name="Freeform 78">
              <a:extLst>
                <a:ext uri="{FF2B5EF4-FFF2-40B4-BE49-F238E27FC236}">
                  <a16:creationId xmlns:a16="http://schemas.microsoft.com/office/drawing/2014/main" id="{F8C626B3-B917-601C-42FA-BE0CC4549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" y="2309"/>
              <a:ext cx="373" cy="38"/>
            </a:xfrm>
            <a:custGeom>
              <a:avLst/>
              <a:gdLst>
                <a:gd name="T0" fmla="*/ 0 w 149"/>
                <a:gd name="T1" fmla="*/ 220 h 14"/>
                <a:gd name="T2" fmla="*/ 563 w 149"/>
                <a:gd name="T3" fmla="*/ 198 h 14"/>
                <a:gd name="T4" fmla="*/ 1116 w 149"/>
                <a:gd name="T5" fmla="*/ 176 h 14"/>
                <a:gd name="T6" fmla="*/ 1680 w 149"/>
                <a:gd name="T7" fmla="*/ 163 h 14"/>
                <a:gd name="T8" fmla="*/ 2338 w 149"/>
                <a:gd name="T9" fmla="*/ 0 h 14"/>
                <a:gd name="T10" fmla="*/ 1429 w 149"/>
                <a:gd name="T11" fmla="*/ 38 h 14"/>
                <a:gd name="T12" fmla="*/ 909 w 149"/>
                <a:gd name="T13" fmla="*/ 103 h 14"/>
                <a:gd name="T14" fmla="*/ 501 w 149"/>
                <a:gd name="T15" fmla="*/ 163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9" h="14">
                  <a:moveTo>
                    <a:pt x="0" y="11"/>
                  </a:moveTo>
                  <a:cubicBezTo>
                    <a:pt x="11" y="14"/>
                    <a:pt x="25" y="11"/>
                    <a:pt x="36" y="10"/>
                  </a:cubicBezTo>
                  <a:cubicBezTo>
                    <a:pt x="48" y="10"/>
                    <a:pt x="59" y="9"/>
                    <a:pt x="71" y="9"/>
                  </a:cubicBezTo>
                  <a:cubicBezTo>
                    <a:pt x="83" y="8"/>
                    <a:pt x="95" y="9"/>
                    <a:pt x="107" y="8"/>
                  </a:cubicBezTo>
                  <a:cubicBezTo>
                    <a:pt x="121" y="7"/>
                    <a:pt x="134" y="3"/>
                    <a:pt x="149" y="0"/>
                  </a:cubicBezTo>
                  <a:cubicBezTo>
                    <a:pt x="131" y="8"/>
                    <a:pt x="109" y="3"/>
                    <a:pt x="91" y="2"/>
                  </a:cubicBezTo>
                  <a:cubicBezTo>
                    <a:pt x="79" y="1"/>
                    <a:pt x="69" y="3"/>
                    <a:pt x="58" y="5"/>
                  </a:cubicBezTo>
                  <a:cubicBezTo>
                    <a:pt x="50" y="7"/>
                    <a:pt x="40" y="9"/>
                    <a:pt x="32" y="8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Freeform 79">
              <a:extLst>
                <a:ext uri="{FF2B5EF4-FFF2-40B4-BE49-F238E27FC236}">
                  <a16:creationId xmlns:a16="http://schemas.microsoft.com/office/drawing/2014/main" id="{21EF4DC9-B7A7-37DA-E3A3-17569A985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" y="2056"/>
              <a:ext cx="155" cy="109"/>
            </a:xfrm>
            <a:custGeom>
              <a:avLst/>
              <a:gdLst>
                <a:gd name="T0" fmla="*/ 95 w 62"/>
                <a:gd name="T1" fmla="*/ 678 h 41"/>
                <a:gd name="T2" fmla="*/ 970 w 62"/>
                <a:gd name="T3" fmla="*/ 0 h 41"/>
                <a:gd name="T4" fmla="*/ 708 w 62"/>
                <a:gd name="T5" fmla="*/ 114 h 41"/>
                <a:gd name="T6" fmla="*/ 408 w 62"/>
                <a:gd name="T7" fmla="*/ 226 h 41"/>
                <a:gd name="T8" fmla="*/ 208 w 62"/>
                <a:gd name="T9" fmla="*/ 452 h 41"/>
                <a:gd name="T10" fmla="*/ 95 w 62"/>
                <a:gd name="T11" fmla="*/ 601 h 41"/>
                <a:gd name="T12" fmla="*/ 0 w 62"/>
                <a:gd name="T13" fmla="*/ 771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41">
                  <a:moveTo>
                    <a:pt x="6" y="36"/>
                  </a:moveTo>
                  <a:cubicBezTo>
                    <a:pt x="22" y="22"/>
                    <a:pt x="42" y="7"/>
                    <a:pt x="62" y="0"/>
                  </a:cubicBezTo>
                  <a:cubicBezTo>
                    <a:pt x="57" y="0"/>
                    <a:pt x="51" y="4"/>
                    <a:pt x="45" y="6"/>
                  </a:cubicBezTo>
                  <a:cubicBezTo>
                    <a:pt x="39" y="8"/>
                    <a:pt x="32" y="10"/>
                    <a:pt x="26" y="12"/>
                  </a:cubicBezTo>
                  <a:cubicBezTo>
                    <a:pt x="19" y="15"/>
                    <a:pt x="17" y="19"/>
                    <a:pt x="13" y="24"/>
                  </a:cubicBezTo>
                  <a:cubicBezTo>
                    <a:pt x="10" y="26"/>
                    <a:pt x="8" y="29"/>
                    <a:pt x="6" y="32"/>
                  </a:cubicBezTo>
                  <a:cubicBezTo>
                    <a:pt x="4" y="35"/>
                    <a:pt x="3" y="40"/>
                    <a:pt x="0" y="41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9" name="Freeform 80">
              <a:extLst>
                <a:ext uri="{FF2B5EF4-FFF2-40B4-BE49-F238E27FC236}">
                  <a16:creationId xmlns:a16="http://schemas.microsoft.com/office/drawing/2014/main" id="{ECA2BEFA-A7C4-4155-A5B7-7F4CE33DF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608"/>
              <a:ext cx="377" cy="53"/>
            </a:xfrm>
            <a:custGeom>
              <a:avLst/>
              <a:gdLst>
                <a:gd name="T0" fmla="*/ 0 w 151"/>
                <a:gd name="T1" fmla="*/ 34 h 20"/>
                <a:gd name="T2" fmla="*/ 529 w 151"/>
                <a:gd name="T3" fmla="*/ 281 h 20"/>
                <a:gd name="T4" fmla="*/ 1133 w 151"/>
                <a:gd name="T5" fmla="*/ 352 h 20"/>
                <a:gd name="T6" fmla="*/ 1745 w 151"/>
                <a:gd name="T7" fmla="*/ 315 h 20"/>
                <a:gd name="T8" fmla="*/ 2057 w 151"/>
                <a:gd name="T9" fmla="*/ 191 h 20"/>
                <a:gd name="T10" fmla="*/ 2349 w 151"/>
                <a:gd name="T11" fmla="*/ 0 h 20"/>
                <a:gd name="T12" fmla="*/ 1258 w 151"/>
                <a:gd name="T13" fmla="*/ 260 h 20"/>
                <a:gd name="T14" fmla="*/ 749 w 151"/>
                <a:gd name="T15" fmla="*/ 204 h 20"/>
                <a:gd name="T16" fmla="*/ 387 w 151"/>
                <a:gd name="T17" fmla="*/ 133 h 20"/>
                <a:gd name="T18" fmla="*/ 0 w 151"/>
                <a:gd name="T19" fmla="*/ 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1" h="20">
                  <a:moveTo>
                    <a:pt x="0" y="2"/>
                  </a:moveTo>
                  <a:cubicBezTo>
                    <a:pt x="12" y="5"/>
                    <a:pt x="22" y="12"/>
                    <a:pt x="34" y="15"/>
                  </a:cubicBezTo>
                  <a:cubicBezTo>
                    <a:pt x="47" y="18"/>
                    <a:pt x="59" y="18"/>
                    <a:pt x="73" y="19"/>
                  </a:cubicBezTo>
                  <a:cubicBezTo>
                    <a:pt x="86" y="20"/>
                    <a:pt x="99" y="20"/>
                    <a:pt x="112" y="17"/>
                  </a:cubicBezTo>
                  <a:cubicBezTo>
                    <a:pt x="119" y="14"/>
                    <a:pt x="125" y="12"/>
                    <a:pt x="132" y="10"/>
                  </a:cubicBezTo>
                  <a:cubicBezTo>
                    <a:pt x="138" y="7"/>
                    <a:pt x="145" y="3"/>
                    <a:pt x="151" y="0"/>
                  </a:cubicBezTo>
                  <a:cubicBezTo>
                    <a:pt x="123" y="12"/>
                    <a:pt x="108" y="14"/>
                    <a:pt x="81" y="14"/>
                  </a:cubicBezTo>
                  <a:cubicBezTo>
                    <a:pt x="74" y="15"/>
                    <a:pt x="54" y="13"/>
                    <a:pt x="48" y="11"/>
                  </a:cubicBezTo>
                  <a:cubicBezTo>
                    <a:pt x="39" y="10"/>
                    <a:pt x="33" y="9"/>
                    <a:pt x="25" y="7"/>
                  </a:cubicBezTo>
                  <a:cubicBezTo>
                    <a:pt x="17" y="5"/>
                    <a:pt x="7" y="3"/>
                    <a:pt x="0" y="0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" name="Freeform 81">
              <a:extLst>
                <a:ext uri="{FF2B5EF4-FFF2-40B4-BE49-F238E27FC236}">
                  <a16:creationId xmlns:a16="http://schemas.microsoft.com/office/drawing/2014/main" id="{2BF14B27-0A5F-09B3-61D1-E92BC9C3E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1621"/>
              <a:ext cx="2485" cy="1054"/>
            </a:xfrm>
            <a:custGeom>
              <a:avLst/>
              <a:gdLst>
                <a:gd name="T0" fmla="*/ 750 w 994"/>
                <a:gd name="T1" fmla="*/ 2321 h 395"/>
                <a:gd name="T2" fmla="*/ 33 w 994"/>
                <a:gd name="T3" fmla="*/ 3917 h 395"/>
                <a:gd name="T4" fmla="*/ 50 w 994"/>
                <a:gd name="T5" fmla="*/ 5091 h 395"/>
                <a:gd name="T6" fmla="*/ 313 w 994"/>
                <a:gd name="T7" fmla="*/ 5796 h 395"/>
                <a:gd name="T8" fmla="*/ 458 w 994"/>
                <a:gd name="T9" fmla="*/ 6401 h 395"/>
                <a:gd name="T10" fmla="*/ 1583 w 994"/>
                <a:gd name="T11" fmla="*/ 7426 h 395"/>
                <a:gd name="T12" fmla="*/ 2283 w 994"/>
                <a:gd name="T13" fmla="*/ 7503 h 395"/>
                <a:gd name="T14" fmla="*/ 2688 w 994"/>
                <a:gd name="T15" fmla="*/ 7447 h 395"/>
                <a:gd name="T16" fmla="*/ 3063 w 994"/>
                <a:gd name="T17" fmla="*/ 7311 h 395"/>
                <a:gd name="T18" fmla="*/ 3500 w 994"/>
                <a:gd name="T19" fmla="*/ 7162 h 395"/>
                <a:gd name="T20" fmla="*/ 4083 w 994"/>
                <a:gd name="T21" fmla="*/ 6970 h 395"/>
                <a:gd name="T22" fmla="*/ 4833 w 994"/>
                <a:gd name="T23" fmla="*/ 6500 h 395"/>
                <a:gd name="T24" fmla="*/ 5375 w 994"/>
                <a:gd name="T25" fmla="*/ 6137 h 395"/>
                <a:gd name="T26" fmla="*/ 5625 w 994"/>
                <a:gd name="T27" fmla="*/ 5206 h 395"/>
                <a:gd name="T28" fmla="*/ 5658 w 994"/>
                <a:gd name="T29" fmla="*/ 5241 h 395"/>
                <a:gd name="T30" fmla="*/ 6470 w 994"/>
                <a:gd name="T31" fmla="*/ 5206 h 395"/>
                <a:gd name="T32" fmla="*/ 8300 w 994"/>
                <a:gd name="T33" fmla="*/ 4976 h 395"/>
                <a:gd name="T34" fmla="*/ 9395 w 994"/>
                <a:gd name="T35" fmla="*/ 4750 h 395"/>
                <a:gd name="T36" fmla="*/ 10425 w 994"/>
                <a:gd name="T37" fmla="*/ 4486 h 395"/>
                <a:gd name="T38" fmla="*/ 12125 w 994"/>
                <a:gd name="T39" fmla="*/ 3303 h 395"/>
                <a:gd name="T40" fmla="*/ 12550 w 994"/>
                <a:gd name="T41" fmla="*/ 3061 h 395"/>
                <a:gd name="T42" fmla="*/ 12908 w 994"/>
                <a:gd name="T43" fmla="*/ 2983 h 395"/>
                <a:gd name="T44" fmla="*/ 14033 w 994"/>
                <a:gd name="T45" fmla="*/ 2450 h 395"/>
                <a:gd name="T46" fmla="*/ 15333 w 994"/>
                <a:gd name="T47" fmla="*/ 376 h 395"/>
                <a:gd name="T48" fmla="*/ 14158 w 994"/>
                <a:gd name="T49" fmla="*/ 376 h 395"/>
                <a:gd name="T50" fmla="*/ 12908 w 994"/>
                <a:gd name="T51" fmla="*/ 478 h 395"/>
                <a:gd name="T52" fmla="*/ 12095 w 994"/>
                <a:gd name="T53" fmla="*/ 512 h 395"/>
                <a:gd name="T54" fmla="*/ 11408 w 994"/>
                <a:gd name="T55" fmla="*/ 590 h 395"/>
                <a:gd name="T56" fmla="*/ 10783 w 994"/>
                <a:gd name="T57" fmla="*/ 720 h 395"/>
                <a:gd name="T58" fmla="*/ 9845 w 994"/>
                <a:gd name="T59" fmla="*/ 627 h 395"/>
                <a:gd name="T60" fmla="*/ 8708 w 994"/>
                <a:gd name="T61" fmla="*/ 720 h 395"/>
                <a:gd name="T62" fmla="*/ 6658 w 994"/>
                <a:gd name="T63" fmla="*/ 763 h 395"/>
                <a:gd name="T64" fmla="*/ 4613 w 994"/>
                <a:gd name="T65" fmla="*/ 704 h 395"/>
                <a:gd name="T66" fmla="*/ 2563 w 994"/>
                <a:gd name="T67" fmla="*/ 1062 h 395"/>
                <a:gd name="T68" fmla="*/ 1550 w 994"/>
                <a:gd name="T69" fmla="*/ 1596 h 395"/>
                <a:gd name="T70" fmla="*/ 738 w 994"/>
                <a:gd name="T71" fmla="*/ 2321 h 3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94" h="395">
                  <a:moveTo>
                    <a:pt x="48" y="122"/>
                  </a:moveTo>
                  <a:cubicBezTo>
                    <a:pt x="9" y="135"/>
                    <a:pt x="3" y="192"/>
                    <a:pt x="2" y="206"/>
                  </a:cubicBezTo>
                  <a:cubicBezTo>
                    <a:pt x="0" y="218"/>
                    <a:pt x="1" y="256"/>
                    <a:pt x="3" y="268"/>
                  </a:cubicBezTo>
                  <a:cubicBezTo>
                    <a:pt x="5" y="280"/>
                    <a:pt x="20" y="291"/>
                    <a:pt x="20" y="305"/>
                  </a:cubicBezTo>
                  <a:cubicBezTo>
                    <a:pt x="21" y="321"/>
                    <a:pt x="23" y="323"/>
                    <a:pt x="29" y="337"/>
                  </a:cubicBezTo>
                  <a:cubicBezTo>
                    <a:pt x="41" y="369"/>
                    <a:pt x="67" y="385"/>
                    <a:pt x="101" y="391"/>
                  </a:cubicBezTo>
                  <a:cubicBezTo>
                    <a:pt x="118" y="394"/>
                    <a:pt x="128" y="394"/>
                    <a:pt x="146" y="395"/>
                  </a:cubicBezTo>
                  <a:cubicBezTo>
                    <a:pt x="153" y="395"/>
                    <a:pt x="164" y="394"/>
                    <a:pt x="172" y="392"/>
                  </a:cubicBezTo>
                  <a:cubicBezTo>
                    <a:pt x="182" y="390"/>
                    <a:pt x="187" y="388"/>
                    <a:pt x="196" y="385"/>
                  </a:cubicBezTo>
                  <a:cubicBezTo>
                    <a:pt x="206" y="382"/>
                    <a:pt x="215" y="381"/>
                    <a:pt x="224" y="377"/>
                  </a:cubicBezTo>
                  <a:cubicBezTo>
                    <a:pt x="241" y="368"/>
                    <a:pt x="243" y="370"/>
                    <a:pt x="261" y="367"/>
                  </a:cubicBezTo>
                  <a:cubicBezTo>
                    <a:pt x="281" y="364"/>
                    <a:pt x="294" y="351"/>
                    <a:pt x="309" y="342"/>
                  </a:cubicBezTo>
                  <a:cubicBezTo>
                    <a:pt x="322" y="335"/>
                    <a:pt x="330" y="331"/>
                    <a:pt x="344" y="323"/>
                  </a:cubicBezTo>
                  <a:cubicBezTo>
                    <a:pt x="356" y="316"/>
                    <a:pt x="368" y="286"/>
                    <a:pt x="360" y="274"/>
                  </a:cubicBezTo>
                  <a:cubicBezTo>
                    <a:pt x="362" y="276"/>
                    <a:pt x="362" y="276"/>
                    <a:pt x="362" y="276"/>
                  </a:cubicBezTo>
                  <a:cubicBezTo>
                    <a:pt x="379" y="276"/>
                    <a:pt x="396" y="275"/>
                    <a:pt x="414" y="274"/>
                  </a:cubicBezTo>
                  <a:cubicBezTo>
                    <a:pt x="451" y="273"/>
                    <a:pt x="495" y="272"/>
                    <a:pt x="531" y="262"/>
                  </a:cubicBezTo>
                  <a:cubicBezTo>
                    <a:pt x="553" y="256"/>
                    <a:pt x="578" y="251"/>
                    <a:pt x="601" y="250"/>
                  </a:cubicBezTo>
                  <a:cubicBezTo>
                    <a:pt x="626" y="249"/>
                    <a:pt x="642" y="243"/>
                    <a:pt x="667" y="236"/>
                  </a:cubicBezTo>
                  <a:cubicBezTo>
                    <a:pt x="704" y="226"/>
                    <a:pt x="741" y="184"/>
                    <a:pt x="776" y="174"/>
                  </a:cubicBezTo>
                  <a:cubicBezTo>
                    <a:pt x="784" y="171"/>
                    <a:pt x="794" y="164"/>
                    <a:pt x="803" y="161"/>
                  </a:cubicBezTo>
                  <a:cubicBezTo>
                    <a:pt x="810" y="159"/>
                    <a:pt x="819" y="159"/>
                    <a:pt x="826" y="157"/>
                  </a:cubicBezTo>
                  <a:cubicBezTo>
                    <a:pt x="843" y="152"/>
                    <a:pt x="883" y="136"/>
                    <a:pt x="898" y="129"/>
                  </a:cubicBezTo>
                  <a:cubicBezTo>
                    <a:pt x="925" y="118"/>
                    <a:pt x="994" y="76"/>
                    <a:pt x="981" y="20"/>
                  </a:cubicBezTo>
                  <a:cubicBezTo>
                    <a:pt x="977" y="0"/>
                    <a:pt x="939" y="9"/>
                    <a:pt x="906" y="20"/>
                  </a:cubicBezTo>
                  <a:cubicBezTo>
                    <a:pt x="883" y="28"/>
                    <a:pt x="851" y="25"/>
                    <a:pt x="826" y="25"/>
                  </a:cubicBezTo>
                  <a:cubicBezTo>
                    <a:pt x="805" y="25"/>
                    <a:pt x="794" y="26"/>
                    <a:pt x="774" y="27"/>
                  </a:cubicBezTo>
                  <a:cubicBezTo>
                    <a:pt x="759" y="27"/>
                    <a:pt x="745" y="30"/>
                    <a:pt x="730" y="31"/>
                  </a:cubicBezTo>
                  <a:cubicBezTo>
                    <a:pt x="714" y="31"/>
                    <a:pt x="706" y="36"/>
                    <a:pt x="690" y="38"/>
                  </a:cubicBezTo>
                  <a:cubicBezTo>
                    <a:pt x="672" y="40"/>
                    <a:pt x="649" y="35"/>
                    <a:pt x="630" y="33"/>
                  </a:cubicBezTo>
                  <a:cubicBezTo>
                    <a:pt x="609" y="31"/>
                    <a:pt x="579" y="33"/>
                    <a:pt x="557" y="38"/>
                  </a:cubicBezTo>
                  <a:cubicBezTo>
                    <a:pt x="517" y="46"/>
                    <a:pt x="470" y="43"/>
                    <a:pt x="426" y="40"/>
                  </a:cubicBezTo>
                  <a:cubicBezTo>
                    <a:pt x="380" y="38"/>
                    <a:pt x="341" y="30"/>
                    <a:pt x="295" y="37"/>
                  </a:cubicBezTo>
                  <a:cubicBezTo>
                    <a:pt x="256" y="43"/>
                    <a:pt x="200" y="36"/>
                    <a:pt x="164" y="56"/>
                  </a:cubicBezTo>
                  <a:cubicBezTo>
                    <a:pt x="150" y="64"/>
                    <a:pt x="111" y="74"/>
                    <a:pt x="99" y="84"/>
                  </a:cubicBezTo>
                  <a:cubicBezTo>
                    <a:pt x="82" y="99"/>
                    <a:pt x="64" y="108"/>
                    <a:pt x="47" y="122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" name="Freeform 82">
              <a:extLst>
                <a:ext uri="{FF2B5EF4-FFF2-40B4-BE49-F238E27FC236}">
                  <a16:creationId xmlns:a16="http://schemas.microsoft.com/office/drawing/2014/main" id="{6CD9E392-4AF2-F6BA-93FE-008FDE9A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2112"/>
              <a:ext cx="160" cy="61"/>
            </a:xfrm>
            <a:custGeom>
              <a:avLst/>
              <a:gdLst>
                <a:gd name="T0" fmla="*/ 0 w 64"/>
                <a:gd name="T1" fmla="*/ 0 h 23"/>
                <a:gd name="T2" fmla="*/ 1000 w 64"/>
                <a:gd name="T3" fmla="*/ 26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18" y="16"/>
                    <a:pt x="39" y="23"/>
                    <a:pt x="64" y="1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" name="Freeform 83">
              <a:extLst>
                <a:ext uri="{FF2B5EF4-FFF2-40B4-BE49-F238E27FC236}">
                  <a16:creationId xmlns:a16="http://schemas.microsoft.com/office/drawing/2014/main" id="{9673BEF4-0283-11F4-BC64-CC2CD7FA2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160"/>
              <a:ext cx="27" cy="61"/>
            </a:xfrm>
            <a:custGeom>
              <a:avLst/>
              <a:gdLst>
                <a:gd name="T0" fmla="*/ 162 w 11"/>
                <a:gd name="T1" fmla="*/ 0 h 23"/>
                <a:gd name="T2" fmla="*/ 12 w 11"/>
                <a:gd name="T3" fmla="*/ 43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3">
                  <a:moveTo>
                    <a:pt x="11" y="0"/>
                  </a:moveTo>
                  <a:cubicBezTo>
                    <a:pt x="3" y="5"/>
                    <a:pt x="0" y="14"/>
                    <a:pt x="1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" name="Freeform 84">
              <a:extLst>
                <a:ext uri="{FF2B5EF4-FFF2-40B4-BE49-F238E27FC236}">
                  <a16:creationId xmlns:a16="http://schemas.microsoft.com/office/drawing/2014/main" id="{D66ADD5C-4EDD-886D-1FAC-21215331B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885"/>
              <a:ext cx="47" cy="118"/>
            </a:xfrm>
            <a:custGeom>
              <a:avLst/>
              <a:gdLst>
                <a:gd name="T0" fmla="*/ 153 w 19"/>
                <a:gd name="T1" fmla="*/ 0 h 44"/>
                <a:gd name="T2" fmla="*/ 0 w 19"/>
                <a:gd name="T3" fmla="*/ 847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44">
                  <a:moveTo>
                    <a:pt x="10" y="0"/>
                  </a:moveTo>
                  <a:cubicBezTo>
                    <a:pt x="19" y="15"/>
                    <a:pt x="12" y="33"/>
                    <a:pt x="0" y="4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" name="Freeform 85">
              <a:extLst>
                <a:ext uri="{FF2B5EF4-FFF2-40B4-BE49-F238E27FC236}">
                  <a16:creationId xmlns:a16="http://schemas.microsoft.com/office/drawing/2014/main" id="{2728D709-2A78-3967-DD86-4DFD0C333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8" y="1952"/>
              <a:ext cx="57" cy="21"/>
            </a:xfrm>
            <a:custGeom>
              <a:avLst/>
              <a:gdLst>
                <a:gd name="T0" fmla="*/ 0 w 23"/>
                <a:gd name="T1" fmla="*/ 0 h 8"/>
                <a:gd name="T2" fmla="*/ 349 w 23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cubicBezTo>
                    <a:pt x="8" y="1"/>
                    <a:pt x="17" y="3"/>
                    <a:pt x="23" y="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Freeform 86">
              <a:extLst>
                <a:ext uri="{FF2B5EF4-FFF2-40B4-BE49-F238E27FC236}">
                  <a16:creationId xmlns:a16="http://schemas.microsoft.com/office/drawing/2014/main" id="{939126FC-5B75-2DED-13F8-2EFBAC355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997"/>
              <a:ext cx="115" cy="86"/>
            </a:xfrm>
            <a:custGeom>
              <a:avLst/>
              <a:gdLst>
                <a:gd name="T0" fmla="*/ 0 w 46"/>
                <a:gd name="T1" fmla="*/ 599 h 32"/>
                <a:gd name="T2" fmla="*/ 708 w 46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6" h="32">
                  <a:moveTo>
                    <a:pt x="0" y="31"/>
                  </a:moveTo>
                  <a:cubicBezTo>
                    <a:pt x="18" y="32"/>
                    <a:pt x="46" y="21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Freeform 87">
              <a:extLst>
                <a:ext uri="{FF2B5EF4-FFF2-40B4-BE49-F238E27FC236}">
                  <a16:creationId xmlns:a16="http://schemas.microsoft.com/office/drawing/2014/main" id="{54A81A33-9D7C-2B93-D663-3E612A0CF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" y="2061"/>
              <a:ext cx="10" cy="62"/>
            </a:xfrm>
            <a:custGeom>
              <a:avLst/>
              <a:gdLst>
                <a:gd name="T0" fmla="*/ 0 w 4"/>
                <a:gd name="T1" fmla="*/ 0 h 23"/>
                <a:gd name="T2" fmla="*/ 0 w 4"/>
                <a:gd name="T3" fmla="*/ 45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3">
                  <a:moveTo>
                    <a:pt x="0" y="0"/>
                  </a:moveTo>
                  <a:cubicBezTo>
                    <a:pt x="4" y="7"/>
                    <a:pt x="4" y="15"/>
                    <a:pt x="0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Freeform 88">
              <a:extLst>
                <a:ext uri="{FF2B5EF4-FFF2-40B4-BE49-F238E27FC236}">
                  <a16:creationId xmlns:a16="http://schemas.microsoft.com/office/drawing/2014/main" id="{D6E7FBC3-77F1-66C8-24AA-58BB9A1DC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1749"/>
              <a:ext cx="112" cy="43"/>
            </a:xfrm>
            <a:custGeom>
              <a:avLst/>
              <a:gdLst>
                <a:gd name="T0" fmla="*/ 0 w 45"/>
                <a:gd name="T1" fmla="*/ 231 h 16"/>
                <a:gd name="T2" fmla="*/ 694 w 45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16">
                  <a:moveTo>
                    <a:pt x="0" y="12"/>
                  </a:moveTo>
                  <a:cubicBezTo>
                    <a:pt x="11" y="3"/>
                    <a:pt x="38" y="0"/>
                    <a:pt x="45" y="1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Freeform 89">
              <a:extLst>
                <a:ext uri="{FF2B5EF4-FFF2-40B4-BE49-F238E27FC236}">
                  <a16:creationId xmlns:a16="http://schemas.microsoft.com/office/drawing/2014/main" id="{F895A7B1-167E-FE59-D0BF-D1E1C5F6A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744"/>
              <a:ext cx="38" cy="27"/>
            </a:xfrm>
            <a:custGeom>
              <a:avLst/>
              <a:gdLst>
                <a:gd name="T0" fmla="*/ 0 w 15"/>
                <a:gd name="T1" fmla="*/ 197 h 10"/>
                <a:gd name="T2" fmla="*/ 243 w 15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0">
                  <a:moveTo>
                    <a:pt x="0" y="10"/>
                  </a:moveTo>
                  <a:cubicBezTo>
                    <a:pt x="2" y="3"/>
                    <a:pt x="7" y="0"/>
                    <a:pt x="1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Freeform 90">
              <a:extLst>
                <a:ext uri="{FF2B5EF4-FFF2-40B4-BE49-F238E27FC236}">
                  <a16:creationId xmlns:a16="http://schemas.microsoft.com/office/drawing/2014/main" id="{35A484B7-ED1E-E8D5-2558-30C7533AA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1837"/>
              <a:ext cx="112" cy="80"/>
            </a:xfrm>
            <a:custGeom>
              <a:avLst/>
              <a:gdLst>
                <a:gd name="T0" fmla="*/ 0 w 45"/>
                <a:gd name="T1" fmla="*/ 376 h 30"/>
                <a:gd name="T2" fmla="*/ 694 w 45"/>
                <a:gd name="T3" fmla="*/ 0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30">
                  <a:moveTo>
                    <a:pt x="0" y="20"/>
                  </a:moveTo>
                  <a:cubicBezTo>
                    <a:pt x="15" y="30"/>
                    <a:pt x="43" y="19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Freeform 91">
              <a:extLst>
                <a:ext uri="{FF2B5EF4-FFF2-40B4-BE49-F238E27FC236}">
                  <a16:creationId xmlns:a16="http://schemas.microsoft.com/office/drawing/2014/main" id="{AE5385A8-5E37-0A4B-775A-A268FC28F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1893"/>
              <a:ext cx="30" cy="59"/>
            </a:xfrm>
            <a:custGeom>
              <a:avLst/>
              <a:gdLst>
                <a:gd name="T0" fmla="*/ 0 w 12"/>
                <a:gd name="T1" fmla="*/ 0 h 22"/>
                <a:gd name="T2" fmla="*/ 158 w 12"/>
                <a:gd name="T3" fmla="*/ 42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cubicBezTo>
                    <a:pt x="9" y="4"/>
                    <a:pt x="12" y="13"/>
                    <a:pt x="10" y="2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Freeform 92">
              <a:extLst>
                <a:ext uri="{FF2B5EF4-FFF2-40B4-BE49-F238E27FC236}">
                  <a16:creationId xmlns:a16="http://schemas.microsoft.com/office/drawing/2014/main" id="{299F72BA-A7D9-A6D0-E776-7049CFF37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1835"/>
              <a:ext cx="88" cy="82"/>
            </a:xfrm>
            <a:custGeom>
              <a:avLst/>
              <a:gdLst>
                <a:gd name="T0" fmla="*/ 0 w 35"/>
                <a:gd name="T1" fmla="*/ 497 h 31"/>
                <a:gd name="T2" fmla="*/ 556 w 35"/>
                <a:gd name="T3" fmla="*/ 0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31">
                  <a:moveTo>
                    <a:pt x="0" y="27"/>
                  </a:moveTo>
                  <a:cubicBezTo>
                    <a:pt x="18" y="31"/>
                    <a:pt x="32" y="16"/>
                    <a:pt x="3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Freeform 93">
              <a:extLst>
                <a:ext uri="{FF2B5EF4-FFF2-40B4-BE49-F238E27FC236}">
                  <a16:creationId xmlns:a16="http://schemas.microsoft.com/office/drawing/2014/main" id="{30836747-D06A-AEA7-7C19-241B6BD51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5" y="1803"/>
              <a:ext cx="95" cy="34"/>
            </a:xfrm>
            <a:custGeom>
              <a:avLst/>
              <a:gdLst>
                <a:gd name="T0" fmla="*/ 0 w 38"/>
                <a:gd name="T1" fmla="*/ 110 h 13"/>
                <a:gd name="T2" fmla="*/ 595 w 3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13">
                  <a:moveTo>
                    <a:pt x="0" y="6"/>
                  </a:moveTo>
                  <a:cubicBezTo>
                    <a:pt x="12" y="13"/>
                    <a:pt x="30" y="10"/>
                    <a:pt x="38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Freeform 94">
              <a:extLst>
                <a:ext uri="{FF2B5EF4-FFF2-40B4-BE49-F238E27FC236}">
                  <a16:creationId xmlns:a16="http://schemas.microsoft.com/office/drawing/2014/main" id="{1041E0C5-5DA6-5BA7-C546-B5D889EB9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3" y="1741"/>
              <a:ext cx="37" cy="83"/>
            </a:xfrm>
            <a:custGeom>
              <a:avLst/>
              <a:gdLst>
                <a:gd name="T0" fmla="*/ 0 w 15"/>
                <a:gd name="T1" fmla="*/ 0 h 31"/>
                <a:gd name="T2" fmla="*/ 153 w 15"/>
                <a:gd name="T3" fmla="*/ 594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1">
                  <a:moveTo>
                    <a:pt x="0" y="0"/>
                  </a:moveTo>
                  <a:cubicBezTo>
                    <a:pt x="10" y="7"/>
                    <a:pt x="15" y="19"/>
                    <a:pt x="10" y="3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Freeform 95">
              <a:extLst>
                <a:ext uri="{FF2B5EF4-FFF2-40B4-BE49-F238E27FC236}">
                  <a16:creationId xmlns:a16="http://schemas.microsoft.com/office/drawing/2014/main" id="{4B1F6B53-4FCF-5581-1D52-AE9FEE5DE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" y="1755"/>
              <a:ext cx="35" cy="24"/>
            </a:xfrm>
            <a:custGeom>
              <a:avLst/>
              <a:gdLst>
                <a:gd name="T0" fmla="*/ 0 w 14"/>
                <a:gd name="T1" fmla="*/ 171 h 9"/>
                <a:gd name="T2" fmla="*/ 220 w 14"/>
                <a:gd name="T3" fmla="*/ 2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9">
                  <a:moveTo>
                    <a:pt x="0" y="9"/>
                  </a:moveTo>
                  <a:cubicBezTo>
                    <a:pt x="3" y="3"/>
                    <a:pt x="7" y="0"/>
                    <a:pt x="14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Freeform 96">
              <a:extLst>
                <a:ext uri="{FF2B5EF4-FFF2-40B4-BE49-F238E27FC236}">
                  <a16:creationId xmlns:a16="http://schemas.microsoft.com/office/drawing/2014/main" id="{8C579020-6254-CF55-AFD0-22D8FCCC4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2221"/>
              <a:ext cx="137" cy="78"/>
            </a:xfrm>
            <a:custGeom>
              <a:avLst/>
              <a:gdLst>
                <a:gd name="T0" fmla="*/ 0 w 55"/>
                <a:gd name="T1" fmla="*/ 334 h 29"/>
                <a:gd name="T2" fmla="*/ 849 w 55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5" h="29">
                  <a:moveTo>
                    <a:pt x="0" y="17"/>
                  </a:moveTo>
                  <a:cubicBezTo>
                    <a:pt x="17" y="29"/>
                    <a:pt x="48" y="18"/>
                    <a:pt x="5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Freeform 97">
              <a:extLst>
                <a:ext uri="{FF2B5EF4-FFF2-40B4-BE49-F238E27FC236}">
                  <a16:creationId xmlns:a16="http://schemas.microsoft.com/office/drawing/2014/main" id="{2F3B0628-4F58-E880-F579-72734266F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2189"/>
              <a:ext cx="68" cy="43"/>
            </a:xfrm>
            <a:custGeom>
              <a:avLst/>
              <a:gdLst>
                <a:gd name="T0" fmla="*/ 0 w 27"/>
                <a:gd name="T1" fmla="*/ 0 h 16"/>
                <a:gd name="T2" fmla="*/ 431 w 27"/>
                <a:gd name="T3" fmla="*/ 274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6">
                  <a:moveTo>
                    <a:pt x="0" y="0"/>
                  </a:moveTo>
                  <a:cubicBezTo>
                    <a:pt x="7" y="8"/>
                    <a:pt x="16" y="16"/>
                    <a:pt x="27" y="1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Freeform 98">
              <a:extLst>
                <a:ext uri="{FF2B5EF4-FFF2-40B4-BE49-F238E27FC236}">
                  <a16:creationId xmlns:a16="http://schemas.microsoft.com/office/drawing/2014/main" id="{26C3E251-258C-1772-8B7B-34D028C6A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1741"/>
              <a:ext cx="140" cy="46"/>
            </a:xfrm>
            <a:custGeom>
              <a:avLst/>
              <a:gdLst>
                <a:gd name="T0" fmla="*/ 0 w 56"/>
                <a:gd name="T1" fmla="*/ 257 h 17"/>
                <a:gd name="T2" fmla="*/ 875 w 56"/>
                <a:gd name="T3" fmla="*/ 33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" h="17">
                  <a:moveTo>
                    <a:pt x="0" y="13"/>
                  </a:moveTo>
                  <a:cubicBezTo>
                    <a:pt x="16" y="0"/>
                    <a:pt x="42" y="0"/>
                    <a:pt x="56" y="17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Freeform 99">
              <a:extLst>
                <a:ext uri="{FF2B5EF4-FFF2-40B4-BE49-F238E27FC236}">
                  <a16:creationId xmlns:a16="http://schemas.microsoft.com/office/drawing/2014/main" id="{A424CF7D-F6F1-91ED-0332-1A6585159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1768"/>
              <a:ext cx="77" cy="67"/>
            </a:xfrm>
            <a:custGeom>
              <a:avLst/>
              <a:gdLst>
                <a:gd name="T0" fmla="*/ 474 w 31"/>
                <a:gd name="T1" fmla="*/ 56 h 25"/>
                <a:gd name="T2" fmla="*/ 0 w 31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25">
                  <a:moveTo>
                    <a:pt x="31" y="3"/>
                  </a:moveTo>
                  <a:cubicBezTo>
                    <a:pt x="15" y="0"/>
                    <a:pt x="4" y="8"/>
                    <a:pt x="0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Freeform 100">
              <a:extLst>
                <a:ext uri="{FF2B5EF4-FFF2-40B4-BE49-F238E27FC236}">
                  <a16:creationId xmlns:a16="http://schemas.microsoft.com/office/drawing/2014/main" id="{0DA8DFEE-80A4-74F7-FF5F-10F39E679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2267"/>
              <a:ext cx="150" cy="90"/>
            </a:xfrm>
            <a:custGeom>
              <a:avLst/>
              <a:gdLst>
                <a:gd name="T0" fmla="*/ 0 w 60"/>
                <a:gd name="T1" fmla="*/ 148 h 34"/>
                <a:gd name="T2" fmla="*/ 938 w 60"/>
                <a:gd name="T3" fmla="*/ 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34">
                  <a:moveTo>
                    <a:pt x="0" y="8"/>
                  </a:moveTo>
                  <a:cubicBezTo>
                    <a:pt x="13" y="34"/>
                    <a:pt x="47" y="15"/>
                    <a:pt x="60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Freeform 101">
              <a:extLst>
                <a:ext uri="{FF2B5EF4-FFF2-40B4-BE49-F238E27FC236}">
                  <a16:creationId xmlns:a16="http://schemas.microsoft.com/office/drawing/2014/main" id="{5F60B161-2F7A-AEB5-1C44-93A89F382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" y="2232"/>
              <a:ext cx="65" cy="72"/>
            </a:xfrm>
            <a:custGeom>
              <a:avLst/>
              <a:gdLst>
                <a:gd name="T0" fmla="*/ 0 w 26"/>
                <a:gd name="T1" fmla="*/ 0 h 27"/>
                <a:gd name="T2" fmla="*/ 408 w 26"/>
                <a:gd name="T3" fmla="*/ 435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cubicBezTo>
                    <a:pt x="3" y="12"/>
                    <a:pt x="11" y="27"/>
                    <a:pt x="26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" name="Freeform 102">
              <a:extLst>
                <a:ext uri="{FF2B5EF4-FFF2-40B4-BE49-F238E27FC236}">
                  <a16:creationId xmlns:a16="http://schemas.microsoft.com/office/drawing/2014/main" id="{36C16380-F595-D04A-E7AA-7A548C353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" y="1968"/>
              <a:ext cx="30" cy="123"/>
            </a:xfrm>
            <a:custGeom>
              <a:avLst/>
              <a:gdLst>
                <a:gd name="T0" fmla="*/ 188 w 12"/>
                <a:gd name="T1" fmla="*/ 0 h 46"/>
                <a:gd name="T2" fmla="*/ 158 w 12"/>
                <a:gd name="T3" fmla="*/ 88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6">
                  <a:moveTo>
                    <a:pt x="12" y="0"/>
                  </a:moveTo>
                  <a:cubicBezTo>
                    <a:pt x="5" y="13"/>
                    <a:pt x="0" y="34"/>
                    <a:pt x="10" y="4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Freeform 103">
              <a:extLst>
                <a:ext uri="{FF2B5EF4-FFF2-40B4-BE49-F238E27FC236}">
                  <a16:creationId xmlns:a16="http://schemas.microsoft.com/office/drawing/2014/main" id="{73CB9776-7685-708F-E503-C46BFC309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0" y="1984"/>
              <a:ext cx="88" cy="51"/>
            </a:xfrm>
            <a:custGeom>
              <a:avLst/>
              <a:gdLst>
                <a:gd name="T0" fmla="*/ 556 w 35"/>
                <a:gd name="T1" fmla="*/ 368 h 19"/>
                <a:gd name="T2" fmla="*/ 0 w 35"/>
                <a:gd name="T3" fmla="*/ 5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9">
                  <a:moveTo>
                    <a:pt x="35" y="19"/>
                  </a:moveTo>
                  <a:cubicBezTo>
                    <a:pt x="26" y="9"/>
                    <a:pt x="14" y="0"/>
                    <a:pt x="0" y="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Freeform 104">
              <a:extLst>
                <a:ext uri="{FF2B5EF4-FFF2-40B4-BE49-F238E27FC236}">
                  <a16:creationId xmlns:a16="http://schemas.microsoft.com/office/drawing/2014/main" id="{5BFBE788-2349-264D-644E-F6287A0F6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1709"/>
              <a:ext cx="135" cy="67"/>
            </a:xfrm>
            <a:custGeom>
              <a:avLst/>
              <a:gdLst>
                <a:gd name="T0" fmla="*/ 0 w 54"/>
                <a:gd name="T1" fmla="*/ 402 h 25"/>
                <a:gd name="T2" fmla="*/ 845 w 54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5">
                  <a:moveTo>
                    <a:pt x="0" y="21"/>
                  </a:moveTo>
                  <a:cubicBezTo>
                    <a:pt x="15" y="0"/>
                    <a:pt x="38" y="16"/>
                    <a:pt x="54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" name="Freeform 105">
              <a:extLst>
                <a:ext uri="{FF2B5EF4-FFF2-40B4-BE49-F238E27FC236}">
                  <a16:creationId xmlns:a16="http://schemas.microsoft.com/office/drawing/2014/main" id="{C13F3125-075E-471B-39BD-46584F848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741"/>
              <a:ext cx="110" cy="54"/>
            </a:xfrm>
            <a:custGeom>
              <a:avLst/>
              <a:gdLst>
                <a:gd name="T0" fmla="*/ 0 w 44"/>
                <a:gd name="T1" fmla="*/ 394 h 20"/>
                <a:gd name="T2" fmla="*/ 688 w 44"/>
                <a:gd name="T3" fmla="*/ 30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20">
                  <a:moveTo>
                    <a:pt x="0" y="20"/>
                  </a:moveTo>
                  <a:cubicBezTo>
                    <a:pt x="12" y="8"/>
                    <a:pt x="30" y="0"/>
                    <a:pt x="44" y="1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" name="Freeform 106">
              <a:extLst>
                <a:ext uri="{FF2B5EF4-FFF2-40B4-BE49-F238E27FC236}">
                  <a16:creationId xmlns:a16="http://schemas.microsoft.com/office/drawing/2014/main" id="{A02805AC-83A2-BE9B-6151-E51E0CE42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5" y="1893"/>
              <a:ext cx="73" cy="80"/>
            </a:xfrm>
            <a:custGeom>
              <a:avLst/>
              <a:gdLst>
                <a:gd name="T0" fmla="*/ 463 w 29"/>
                <a:gd name="T1" fmla="*/ 0 h 30"/>
                <a:gd name="T2" fmla="*/ 33 w 29"/>
                <a:gd name="T3" fmla="*/ 568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30">
                  <a:moveTo>
                    <a:pt x="29" y="0"/>
                  </a:moveTo>
                  <a:cubicBezTo>
                    <a:pt x="12" y="0"/>
                    <a:pt x="0" y="12"/>
                    <a:pt x="2" y="3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" name="Freeform 107">
              <a:extLst>
                <a:ext uri="{FF2B5EF4-FFF2-40B4-BE49-F238E27FC236}">
                  <a16:creationId xmlns:a16="http://schemas.microsoft.com/office/drawing/2014/main" id="{6758C6B8-74B0-8545-543A-674D4EAD2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55"/>
              <a:ext cx="80" cy="101"/>
            </a:xfrm>
            <a:custGeom>
              <a:avLst/>
              <a:gdLst>
                <a:gd name="T0" fmla="*/ 500 w 32"/>
                <a:gd name="T1" fmla="*/ 136 h 38"/>
                <a:gd name="T2" fmla="*/ 20 w 32"/>
                <a:gd name="T3" fmla="*/ 71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38">
                  <a:moveTo>
                    <a:pt x="32" y="7"/>
                  </a:moveTo>
                  <a:cubicBezTo>
                    <a:pt x="15" y="0"/>
                    <a:pt x="0" y="23"/>
                    <a:pt x="1" y="3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" name="Freeform 108">
              <a:extLst>
                <a:ext uri="{FF2B5EF4-FFF2-40B4-BE49-F238E27FC236}">
                  <a16:creationId xmlns:a16="http://schemas.microsoft.com/office/drawing/2014/main" id="{241215A9-3575-6D56-3844-C0F61315E6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1936"/>
              <a:ext cx="62" cy="120"/>
            </a:xfrm>
            <a:custGeom>
              <a:avLst/>
              <a:gdLst>
                <a:gd name="T0" fmla="*/ 290 w 25"/>
                <a:gd name="T1" fmla="*/ 0 h 45"/>
                <a:gd name="T2" fmla="*/ 0 w 25"/>
                <a:gd name="T3" fmla="*/ 853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45">
                  <a:moveTo>
                    <a:pt x="19" y="0"/>
                  </a:moveTo>
                  <a:cubicBezTo>
                    <a:pt x="25" y="17"/>
                    <a:pt x="16" y="38"/>
                    <a:pt x="0" y="4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" name="Freeform 109">
              <a:extLst>
                <a:ext uri="{FF2B5EF4-FFF2-40B4-BE49-F238E27FC236}">
                  <a16:creationId xmlns:a16="http://schemas.microsoft.com/office/drawing/2014/main" id="{7A83A89D-7C45-3AC8-AE65-2482D4578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2008"/>
              <a:ext cx="68" cy="64"/>
            </a:xfrm>
            <a:custGeom>
              <a:avLst/>
              <a:gdLst>
                <a:gd name="T0" fmla="*/ 0 w 27"/>
                <a:gd name="T1" fmla="*/ 35 h 24"/>
                <a:gd name="T2" fmla="*/ 431 w 27"/>
                <a:gd name="T3" fmla="*/ 456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24">
                  <a:moveTo>
                    <a:pt x="0" y="2"/>
                  </a:moveTo>
                  <a:cubicBezTo>
                    <a:pt x="14" y="0"/>
                    <a:pt x="27" y="9"/>
                    <a:pt x="27" y="2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" name="Freeform 110">
              <a:extLst>
                <a:ext uri="{FF2B5EF4-FFF2-40B4-BE49-F238E27FC236}">
                  <a16:creationId xmlns:a16="http://schemas.microsoft.com/office/drawing/2014/main" id="{0E3E73D6-515A-9FE4-D56E-26CF74577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" y="1827"/>
              <a:ext cx="47" cy="98"/>
            </a:xfrm>
            <a:custGeom>
              <a:avLst/>
              <a:gdLst>
                <a:gd name="T0" fmla="*/ 0 w 19"/>
                <a:gd name="T1" fmla="*/ 0 h 37"/>
                <a:gd name="T2" fmla="*/ 92 w 19"/>
                <a:gd name="T3" fmla="*/ 689 h 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37">
                  <a:moveTo>
                    <a:pt x="0" y="0"/>
                  </a:moveTo>
                  <a:cubicBezTo>
                    <a:pt x="11" y="9"/>
                    <a:pt x="19" y="27"/>
                    <a:pt x="6" y="37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" name="Freeform 111">
              <a:extLst>
                <a:ext uri="{FF2B5EF4-FFF2-40B4-BE49-F238E27FC236}">
                  <a16:creationId xmlns:a16="http://schemas.microsoft.com/office/drawing/2014/main" id="{15EA0631-5D52-3D60-55BC-621CE4BF6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1864"/>
              <a:ext cx="70" cy="27"/>
            </a:xfrm>
            <a:custGeom>
              <a:avLst/>
              <a:gdLst>
                <a:gd name="T0" fmla="*/ 0 w 28"/>
                <a:gd name="T1" fmla="*/ 197 h 10"/>
                <a:gd name="T2" fmla="*/ 438 w 28"/>
                <a:gd name="T3" fmla="*/ 3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0">
                  <a:moveTo>
                    <a:pt x="0" y="10"/>
                  </a:moveTo>
                  <a:cubicBezTo>
                    <a:pt x="8" y="3"/>
                    <a:pt x="18" y="0"/>
                    <a:pt x="28" y="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" name="Freeform 112">
              <a:extLst>
                <a:ext uri="{FF2B5EF4-FFF2-40B4-BE49-F238E27FC236}">
                  <a16:creationId xmlns:a16="http://schemas.microsoft.com/office/drawing/2014/main" id="{616126CA-9DDC-B34A-5388-DAFDA3A92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317"/>
              <a:ext cx="112" cy="91"/>
            </a:xfrm>
            <a:custGeom>
              <a:avLst/>
              <a:gdLst>
                <a:gd name="T0" fmla="*/ 0 w 45"/>
                <a:gd name="T1" fmla="*/ 458 h 34"/>
                <a:gd name="T2" fmla="*/ 694 w 45"/>
                <a:gd name="T3" fmla="*/ 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34">
                  <a:moveTo>
                    <a:pt x="0" y="24"/>
                  </a:moveTo>
                  <a:cubicBezTo>
                    <a:pt x="16" y="34"/>
                    <a:pt x="43" y="19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" name="Freeform 113">
              <a:extLst>
                <a:ext uri="{FF2B5EF4-FFF2-40B4-BE49-F238E27FC236}">
                  <a16:creationId xmlns:a16="http://schemas.microsoft.com/office/drawing/2014/main" id="{3D0EEB83-089A-6496-741E-489BC050B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5" y="2293"/>
              <a:ext cx="118" cy="54"/>
            </a:xfrm>
            <a:custGeom>
              <a:avLst/>
              <a:gdLst>
                <a:gd name="T0" fmla="*/ 0 w 47"/>
                <a:gd name="T1" fmla="*/ 0 h 20"/>
                <a:gd name="T2" fmla="*/ 743 w 47"/>
                <a:gd name="T3" fmla="*/ 22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20">
                  <a:moveTo>
                    <a:pt x="0" y="0"/>
                  </a:moveTo>
                  <a:cubicBezTo>
                    <a:pt x="6" y="20"/>
                    <a:pt x="34" y="11"/>
                    <a:pt x="47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" name="Freeform 114">
              <a:extLst>
                <a:ext uri="{FF2B5EF4-FFF2-40B4-BE49-F238E27FC236}">
                  <a16:creationId xmlns:a16="http://schemas.microsoft.com/office/drawing/2014/main" id="{658263F6-5A40-1CC8-C251-492F8D5F2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0" y="2179"/>
              <a:ext cx="108" cy="53"/>
            </a:xfrm>
            <a:custGeom>
              <a:avLst/>
              <a:gdLst>
                <a:gd name="T0" fmla="*/ 0 w 43"/>
                <a:gd name="T1" fmla="*/ 371 h 20"/>
                <a:gd name="T2" fmla="*/ 681 w 43"/>
                <a:gd name="T3" fmla="*/ 7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0">
                  <a:moveTo>
                    <a:pt x="0" y="20"/>
                  </a:moveTo>
                  <a:cubicBezTo>
                    <a:pt x="3" y="1"/>
                    <a:pt x="29" y="0"/>
                    <a:pt x="43" y="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" name="Freeform 115">
              <a:extLst>
                <a:ext uri="{FF2B5EF4-FFF2-40B4-BE49-F238E27FC236}">
                  <a16:creationId xmlns:a16="http://schemas.microsoft.com/office/drawing/2014/main" id="{2249845D-C8D9-D85D-7140-199561ED3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5" y="2117"/>
              <a:ext cx="28" cy="62"/>
            </a:xfrm>
            <a:custGeom>
              <a:avLst/>
              <a:gdLst>
                <a:gd name="T0" fmla="*/ 0 w 11"/>
                <a:gd name="T1" fmla="*/ 450 h 23"/>
                <a:gd name="T2" fmla="*/ 181 w 11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3">
                  <a:moveTo>
                    <a:pt x="0" y="23"/>
                  </a:moveTo>
                  <a:cubicBezTo>
                    <a:pt x="0" y="14"/>
                    <a:pt x="2" y="3"/>
                    <a:pt x="11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Freeform 116">
              <a:extLst>
                <a:ext uri="{FF2B5EF4-FFF2-40B4-BE49-F238E27FC236}">
                  <a16:creationId xmlns:a16="http://schemas.microsoft.com/office/drawing/2014/main" id="{11559CD9-7522-CD9A-6251-29B1BDCA6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1973"/>
              <a:ext cx="37" cy="88"/>
            </a:xfrm>
            <a:custGeom>
              <a:avLst/>
              <a:gdLst>
                <a:gd name="T0" fmla="*/ 74 w 15"/>
                <a:gd name="T1" fmla="*/ 0 h 33"/>
                <a:gd name="T2" fmla="*/ 224 w 15"/>
                <a:gd name="T3" fmla="*/ 627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3">
                  <a:moveTo>
                    <a:pt x="5" y="0"/>
                  </a:moveTo>
                  <a:cubicBezTo>
                    <a:pt x="0" y="12"/>
                    <a:pt x="3" y="26"/>
                    <a:pt x="15" y="3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" name="Freeform 117">
              <a:extLst>
                <a:ext uri="{FF2B5EF4-FFF2-40B4-BE49-F238E27FC236}">
                  <a16:creationId xmlns:a16="http://schemas.microsoft.com/office/drawing/2014/main" id="{854DB4DC-577E-1AA8-44B8-054B6A4C1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2024"/>
              <a:ext cx="55" cy="5"/>
            </a:xfrm>
            <a:custGeom>
              <a:avLst/>
              <a:gdLst>
                <a:gd name="T0" fmla="*/ 345 w 22"/>
                <a:gd name="T1" fmla="*/ 0 h 2"/>
                <a:gd name="T2" fmla="*/ 0 w 22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2">
                  <a:moveTo>
                    <a:pt x="22" y="0"/>
                  </a:moveTo>
                  <a:cubicBezTo>
                    <a:pt x="15" y="0"/>
                    <a:pt x="7" y="0"/>
                    <a:pt x="0" y="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" name="Freeform 118">
              <a:extLst>
                <a:ext uri="{FF2B5EF4-FFF2-40B4-BE49-F238E27FC236}">
                  <a16:creationId xmlns:a16="http://schemas.microsoft.com/office/drawing/2014/main" id="{8425BCA5-AA37-670F-5C59-14DD99608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5" y="2341"/>
              <a:ext cx="63" cy="123"/>
            </a:xfrm>
            <a:custGeom>
              <a:avLst/>
              <a:gdLst>
                <a:gd name="T0" fmla="*/ 179 w 25"/>
                <a:gd name="T1" fmla="*/ 0 h 46"/>
                <a:gd name="T2" fmla="*/ 401 w 25"/>
                <a:gd name="T3" fmla="*/ 88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46">
                  <a:moveTo>
                    <a:pt x="11" y="0"/>
                  </a:moveTo>
                  <a:cubicBezTo>
                    <a:pt x="0" y="18"/>
                    <a:pt x="3" y="40"/>
                    <a:pt x="25" y="4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" name="Freeform 119">
              <a:extLst>
                <a:ext uri="{FF2B5EF4-FFF2-40B4-BE49-F238E27FC236}">
                  <a16:creationId xmlns:a16="http://schemas.microsoft.com/office/drawing/2014/main" id="{97C0B112-C39B-6244-C8A8-5E61F7728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5" y="2419"/>
              <a:ext cx="33" cy="101"/>
            </a:xfrm>
            <a:custGeom>
              <a:avLst/>
              <a:gdLst>
                <a:gd name="T0" fmla="*/ 117 w 13"/>
                <a:gd name="T1" fmla="*/ 0 h 38"/>
                <a:gd name="T2" fmla="*/ 213 w 13"/>
                <a:gd name="T3" fmla="*/ 71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8">
                  <a:moveTo>
                    <a:pt x="7" y="0"/>
                  </a:moveTo>
                  <a:cubicBezTo>
                    <a:pt x="4" y="11"/>
                    <a:pt x="0" y="31"/>
                    <a:pt x="13" y="3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" name="Freeform 120">
              <a:extLst>
                <a:ext uri="{FF2B5EF4-FFF2-40B4-BE49-F238E27FC236}">
                  <a16:creationId xmlns:a16="http://schemas.microsoft.com/office/drawing/2014/main" id="{B586752C-2ABD-8F2D-6D44-7CD0B0C0C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" y="2205"/>
              <a:ext cx="33" cy="94"/>
            </a:xfrm>
            <a:custGeom>
              <a:avLst/>
              <a:gdLst>
                <a:gd name="T0" fmla="*/ 0 w 13"/>
                <a:gd name="T1" fmla="*/ 0 h 35"/>
                <a:gd name="T2" fmla="*/ 96 w 13"/>
                <a:gd name="T3" fmla="*/ 677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5">
                  <a:moveTo>
                    <a:pt x="0" y="0"/>
                  </a:moveTo>
                  <a:cubicBezTo>
                    <a:pt x="12" y="8"/>
                    <a:pt x="13" y="23"/>
                    <a:pt x="6" y="3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Freeform 121">
              <a:extLst>
                <a:ext uri="{FF2B5EF4-FFF2-40B4-BE49-F238E27FC236}">
                  <a16:creationId xmlns:a16="http://schemas.microsoft.com/office/drawing/2014/main" id="{B481679C-E818-B7A4-06D4-B413DDAE5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5" y="2224"/>
              <a:ext cx="53" cy="19"/>
            </a:xfrm>
            <a:custGeom>
              <a:avLst/>
              <a:gdLst>
                <a:gd name="T0" fmla="*/ 0 w 21"/>
                <a:gd name="T1" fmla="*/ 141 h 7"/>
                <a:gd name="T2" fmla="*/ 338 w 21"/>
                <a:gd name="T3" fmla="*/ 22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7">
                  <a:moveTo>
                    <a:pt x="0" y="7"/>
                  </a:moveTo>
                  <a:cubicBezTo>
                    <a:pt x="6" y="2"/>
                    <a:pt x="14" y="0"/>
                    <a:pt x="21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" name="Freeform 122">
              <a:extLst>
                <a:ext uri="{FF2B5EF4-FFF2-40B4-BE49-F238E27FC236}">
                  <a16:creationId xmlns:a16="http://schemas.microsoft.com/office/drawing/2014/main" id="{F1BAD71B-F13F-4BEE-CBBA-9C5446998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3" y="2547"/>
              <a:ext cx="127" cy="56"/>
            </a:xfrm>
            <a:custGeom>
              <a:avLst/>
              <a:gdLst>
                <a:gd name="T0" fmla="*/ 0 w 51"/>
                <a:gd name="T1" fmla="*/ 0 h 21"/>
                <a:gd name="T2" fmla="*/ 787 w 51"/>
                <a:gd name="T3" fmla="*/ 11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21">
                  <a:moveTo>
                    <a:pt x="0" y="0"/>
                  </a:moveTo>
                  <a:cubicBezTo>
                    <a:pt x="11" y="21"/>
                    <a:pt x="34" y="16"/>
                    <a:pt x="51" y="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" name="Freeform 123">
              <a:extLst>
                <a:ext uri="{FF2B5EF4-FFF2-40B4-BE49-F238E27FC236}">
                  <a16:creationId xmlns:a16="http://schemas.microsoft.com/office/drawing/2014/main" id="{9B4049C9-94B7-1D8E-2099-A55EBC81E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5" y="2525"/>
              <a:ext cx="35" cy="59"/>
            </a:xfrm>
            <a:custGeom>
              <a:avLst/>
              <a:gdLst>
                <a:gd name="T0" fmla="*/ 0 w 14"/>
                <a:gd name="T1" fmla="*/ 0 h 22"/>
                <a:gd name="T2" fmla="*/ 220 w 14"/>
                <a:gd name="T3" fmla="*/ 42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0" y="0"/>
                  </a:moveTo>
                  <a:cubicBezTo>
                    <a:pt x="0" y="10"/>
                    <a:pt x="5" y="18"/>
                    <a:pt x="14" y="2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" name="Freeform 124">
              <a:extLst>
                <a:ext uri="{FF2B5EF4-FFF2-40B4-BE49-F238E27FC236}">
                  <a16:creationId xmlns:a16="http://schemas.microsoft.com/office/drawing/2014/main" id="{D8E3C1A1-97E3-96BA-98B9-218D6F605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2309"/>
              <a:ext cx="35" cy="88"/>
            </a:xfrm>
            <a:custGeom>
              <a:avLst/>
              <a:gdLst>
                <a:gd name="T0" fmla="*/ 0 w 14"/>
                <a:gd name="T1" fmla="*/ 0 h 33"/>
                <a:gd name="T2" fmla="*/ 158 w 14"/>
                <a:gd name="T3" fmla="*/ 627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3">
                  <a:moveTo>
                    <a:pt x="0" y="0"/>
                  </a:moveTo>
                  <a:cubicBezTo>
                    <a:pt x="9" y="9"/>
                    <a:pt x="14" y="21"/>
                    <a:pt x="10" y="3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" name="Freeform 125">
              <a:extLst>
                <a:ext uri="{FF2B5EF4-FFF2-40B4-BE49-F238E27FC236}">
                  <a16:creationId xmlns:a16="http://schemas.microsoft.com/office/drawing/2014/main" id="{534D1E0A-E7DC-B55F-9F72-82BFAFABF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" y="2341"/>
              <a:ext cx="35" cy="19"/>
            </a:xfrm>
            <a:custGeom>
              <a:avLst/>
              <a:gdLst>
                <a:gd name="T0" fmla="*/ 0 w 14"/>
                <a:gd name="T1" fmla="*/ 141 h 7"/>
                <a:gd name="T2" fmla="*/ 220 w 1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7">
                  <a:moveTo>
                    <a:pt x="0" y="7"/>
                  </a:moveTo>
                  <a:cubicBezTo>
                    <a:pt x="3" y="2"/>
                    <a:pt x="8" y="0"/>
                    <a:pt x="14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Freeform 126">
              <a:extLst>
                <a:ext uri="{FF2B5EF4-FFF2-40B4-BE49-F238E27FC236}">
                  <a16:creationId xmlns:a16="http://schemas.microsoft.com/office/drawing/2014/main" id="{8F7B96BA-C31C-EE5B-10FF-430BED2FD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915"/>
              <a:ext cx="40" cy="82"/>
            </a:xfrm>
            <a:custGeom>
              <a:avLst/>
              <a:gdLst>
                <a:gd name="T0" fmla="*/ 0 w 16"/>
                <a:gd name="T1" fmla="*/ 0 h 31"/>
                <a:gd name="T2" fmla="*/ 188 w 16"/>
                <a:gd name="T3" fmla="*/ 574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1">
                  <a:moveTo>
                    <a:pt x="0" y="0"/>
                  </a:moveTo>
                  <a:cubicBezTo>
                    <a:pt x="11" y="5"/>
                    <a:pt x="16" y="21"/>
                    <a:pt x="12" y="3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" name="Freeform 127">
              <a:extLst>
                <a:ext uri="{FF2B5EF4-FFF2-40B4-BE49-F238E27FC236}">
                  <a16:creationId xmlns:a16="http://schemas.microsoft.com/office/drawing/2014/main" id="{8558AE77-807C-36BF-1DC0-FF0498C8C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1936"/>
              <a:ext cx="30" cy="21"/>
            </a:xfrm>
            <a:custGeom>
              <a:avLst/>
              <a:gdLst>
                <a:gd name="T0" fmla="*/ 0 w 12"/>
                <a:gd name="T1" fmla="*/ 144 h 8"/>
                <a:gd name="T2" fmla="*/ 188 w 1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2" y="3"/>
                    <a:pt x="6" y="0"/>
                    <a:pt x="12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" name="Freeform 128">
              <a:extLst>
                <a:ext uri="{FF2B5EF4-FFF2-40B4-BE49-F238E27FC236}">
                  <a16:creationId xmlns:a16="http://schemas.microsoft.com/office/drawing/2014/main" id="{834E9428-6507-7497-A180-B7C905D8C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1717"/>
              <a:ext cx="108" cy="54"/>
            </a:xfrm>
            <a:custGeom>
              <a:avLst/>
              <a:gdLst>
                <a:gd name="T0" fmla="*/ 0 w 43"/>
                <a:gd name="T1" fmla="*/ 232 h 20"/>
                <a:gd name="T2" fmla="*/ 681 w 43"/>
                <a:gd name="T3" fmla="*/ 394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0">
                  <a:moveTo>
                    <a:pt x="0" y="12"/>
                  </a:moveTo>
                  <a:cubicBezTo>
                    <a:pt x="11" y="0"/>
                    <a:pt x="38" y="4"/>
                    <a:pt x="43" y="2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" name="Freeform 129">
              <a:extLst>
                <a:ext uri="{FF2B5EF4-FFF2-40B4-BE49-F238E27FC236}">
                  <a16:creationId xmlns:a16="http://schemas.microsoft.com/office/drawing/2014/main" id="{13331C03-727F-99A6-7558-D89EDBD40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765"/>
              <a:ext cx="60" cy="24"/>
            </a:xfrm>
            <a:custGeom>
              <a:avLst/>
              <a:gdLst>
                <a:gd name="T0" fmla="*/ 0 w 24"/>
                <a:gd name="T1" fmla="*/ 171 h 9"/>
                <a:gd name="T2" fmla="*/ 375 w 24"/>
                <a:gd name="T3" fmla="*/ 2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9">
                  <a:moveTo>
                    <a:pt x="0" y="9"/>
                  </a:moveTo>
                  <a:cubicBezTo>
                    <a:pt x="6" y="2"/>
                    <a:pt x="15" y="0"/>
                    <a:pt x="24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" name="Freeform 130">
              <a:extLst>
                <a:ext uri="{FF2B5EF4-FFF2-40B4-BE49-F238E27FC236}">
                  <a16:creationId xmlns:a16="http://schemas.microsoft.com/office/drawing/2014/main" id="{0DFEFEBC-FAF2-B031-8913-C48B803A9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1816"/>
              <a:ext cx="32" cy="93"/>
            </a:xfrm>
            <a:custGeom>
              <a:avLst/>
              <a:gdLst>
                <a:gd name="T0" fmla="*/ 0 w 13"/>
                <a:gd name="T1" fmla="*/ 0 h 35"/>
                <a:gd name="T2" fmla="*/ 162 w 13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5">
                  <a:moveTo>
                    <a:pt x="0" y="0"/>
                  </a:moveTo>
                  <a:cubicBezTo>
                    <a:pt x="10" y="9"/>
                    <a:pt x="13" y="22"/>
                    <a:pt x="11" y="3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" name="Freeform 131">
              <a:extLst>
                <a:ext uri="{FF2B5EF4-FFF2-40B4-BE49-F238E27FC236}">
                  <a16:creationId xmlns:a16="http://schemas.microsoft.com/office/drawing/2014/main" id="{6028967D-6221-9403-2128-3C26CBA46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1853"/>
              <a:ext cx="40" cy="11"/>
            </a:xfrm>
            <a:custGeom>
              <a:avLst/>
              <a:gdLst>
                <a:gd name="T0" fmla="*/ 0 w 16"/>
                <a:gd name="T1" fmla="*/ 83 h 4"/>
                <a:gd name="T2" fmla="*/ 250 w 1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4">
                  <a:moveTo>
                    <a:pt x="0" y="4"/>
                  </a:moveTo>
                  <a:cubicBezTo>
                    <a:pt x="5" y="1"/>
                    <a:pt x="11" y="0"/>
                    <a:pt x="16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" name="Freeform 132">
              <a:extLst>
                <a:ext uri="{FF2B5EF4-FFF2-40B4-BE49-F238E27FC236}">
                  <a16:creationId xmlns:a16="http://schemas.microsoft.com/office/drawing/2014/main" id="{0FDF1273-CEE0-91DA-5EE0-2946DD443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445"/>
              <a:ext cx="82" cy="59"/>
            </a:xfrm>
            <a:custGeom>
              <a:avLst/>
              <a:gdLst>
                <a:gd name="T0" fmla="*/ 0 w 33"/>
                <a:gd name="T1" fmla="*/ 346 h 22"/>
                <a:gd name="T2" fmla="*/ 507 w 33"/>
                <a:gd name="T3" fmla="*/ 0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22">
                  <a:moveTo>
                    <a:pt x="0" y="18"/>
                  </a:moveTo>
                  <a:cubicBezTo>
                    <a:pt x="13" y="22"/>
                    <a:pt x="32" y="14"/>
                    <a:pt x="33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Freeform 133">
              <a:extLst>
                <a:ext uri="{FF2B5EF4-FFF2-40B4-BE49-F238E27FC236}">
                  <a16:creationId xmlns:a16="http://schemas.microsoft.com/office/drawing/2014/main" id="{30A8EA4A-C60C-BE3F-101F-4F39596D6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0" y="2445"/>
              <a:ext cx="38" cy="70"/>
            </a:xfrm>
            <a:custGeom>
              <a:avLst/>
              <a:gdLst>
                <a:gd name="T0" fmla="*/ 160 w 15"/>
                <a:gd name="T1" fmla="*/ 0 h 26"/>
                <a:gd name="T2" fmla="*/ 0 w 15"/>
                <a:gd name="T3" fmla="*/ 506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6">
                  <a:moveTo>
                    <a:pt x="10" y="0"/>
                  </a:moveTo>
                  <a:cubicBezTo>
                    <a:pt x="15" y="11"/>
                    <a:pt x="11" y="22"/>
                    <a:pt x="0" y="2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Freeform 134">
              <a:extLst>
                <a:ext uri="{FF2B5EF4-FFF2-40B4-BE49-F238E27FC236}">
                  <a16:creationId xmlns:a16="http://schemas.microsoft.com/office/drawing/2014/main" id="{90990B52-3C71-1BD6-5342-04370CC43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" y="2472"/>
              <a:ext cx="25" cy="67"/>
            </a:xfrm>
            <a:custGeom>
              <a:avLst/>
              <a:gdLst>
                <a:gd name="T0" fmla="*/ 63 w 10"/>
                <a:gd name="T1" fmla="*/ 0 h 25"/>
                <a:gd name="T2" fmla="*/ 158 w 10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5">
                  <a:moveTo>
                    <a:pt x="4" y="0"/>
                  </a:moveTo>
                  <a:cubicBezTo>
                    <a:pt x="0" y="9"/>
                    <a:pt x="2" y="19"/>
                    <a:pt x="10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Freeform 135">
              <a:extLst>
                <a:ext uri="{FF2B5EF4-FFF2-40B4-BE49-F238E27FC236}">
                  <a16:creationId xmlns:a16="http://schemas.microsoft.com/office/drawing/2014/main" id="{936D6877-0C50-2643-BFEF-8DF1B8B32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2507"/>
              <a:ext cx="47" cy="16"/>
            </a:xfrm>
            <a:custGeom>
              <a:avLst/>
              <a:gdLst>
                <a:gd name="T0" fmla="*/ 287 w 19"/>
                <a:gd name="T1" fmla="*/ 0 h 6"/>
                <a:gd name="T2" fmla="*/ 0 w 19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6">
                  <a:moveTo>
                    <a:pt x="19" y="0"/>
                  </a:moveTo>
                  <a:cubicBezTo>
                    <a:pt x="13" y="1"/>
                    <a:pt x="6" y="3"/>
                    <a:pt x="0" y="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Freeform 136">
              <a:extLst>
                <a:ext uri="{FF2B5EF4-FFF2-40B4-BE49-F238E27FC236}">
                  <a16:creationId xmlns:a16="http://schemas.microsoft.com/office/drawing/2014/main" id="{3CB72BA2-55E1-561C-6D12-21C4EEA075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341"/>
              <a:ext cx="435" cy="134"/>
            </a:xfrm>
            <a:custGeom>
              <a:avLst/>
              <a:gdLst>
                <a:gd name="T0" fmla="*/ 0 w 174"/>
                <a:gd name="T1" fmla="*/ 941 h 50"/>
                <a:gd name="T2" fmla="*/ 363 w 174"/>
                <a:gd name="T3" fmla="*/ 689 h 50"/>
                <a:gd name="T4" fmla="*/ 720 w 174"/>
                <a:gd name="T5" fmla="*/ 595 h 50"/>
                <a:gd name="T6" fmla="*/ 1033 w 174"/>
                <a:gd name="T7" fmla="*/ 308 h 50"/>
                <a:gd name="T8" fmla="*/ 1313 w 174"/>
                <a:gd name="T9" fmla="*/ 230 h 50"/>
                <a:gd name="T10" fmla="*/ 2063 w 174"/>
                <a:gd name="T11" fmla="*/ 21 h 50"/>
                <a:gd name="T12" fmla="*/ 2720 w 174"/>
                <a:gd name="T13" fmla="*/ 94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4" h="50">
                  <a:moveTo>
                    <a:pt x="0" y="49"/>
                  </a:moveTo>
                  <a:cubicBezTo>
                    <a:pt x="12" y="50"/>
                    <a:pt x="14" y="41"/>
                    <a:pt x="23" y="36"/>
                  </a:cubicBezTo>
                  <a:cubicBezTo>
                    <a:pt x="31" y="32"/>
                    <a:pt x="39" y="34"/>
                    <a:pt x="46" y="31"/>
                  </a:cubicBezTo>
                  <a:cubicBezTo>
                    <a:pt x="54" y="28"/>
                    <a:pt x="58" y="20"/>
                    <a:pt x="66" y="16"/>
                  </a:cubicBezTo>
                  <a:cubicBezTo>
                    <a:pt x="71" y="14"/>
                    <a:pt x="79" y="14"/>
                    <a:pt x="84" y="12"/>
                  </a:cubicBezTo>
                  <a:cubicBezTo>
                    <a:pt x="99" y="6"/>
                    <a:pt x="116" y="1"/>
                    <a:pt x="132" y="1"/>
                  </a:cubicBezTo>
                  <a:cubicBezTo>
                    <a:pt x="146" y="0"/>
                    <a:pt x="160" y="7"/>
                    <a:pt x="174" y="5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Freeform 137">
              <a:extLst>
                <a:ext uri="{FF2B5EF4-FFF2-40B4-BE49-F238E27FC236}">
                  <a16:creationId xmlns:a16="http://schemas.microsoft.com/office/drawing/2014/main" id="{56446114-2268-C115-6FD2-509CC0560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2024"/>
              <a:ext cx="45" cy="45"/>
            </a:xfrm>
            <a:custGeom>
              <a:avLst/>
              <a:gdLst>
                <a:gd name="T0" fmla="*/ 95 w 18"/>
                <a:gd name="T1" fmla="*/ 315 h 17"/>
                <a:gd name="T2" fmla="*/ 270 w 18"/>
                <a:gd name="T3" fmla="*/ 132 h 17"/>
                <a:gd name="T4" fmla="*/ 0 w 18"/>
                <a:gd name="T5" fmla="*/ 183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7">
                  <a:moveTo>
                    <a:pt x="6" y="17"/>
                  </a:moveTo>
                  <a:cubicBezTo>
                    <a:pt x="8" y="15"/>
                    <a:pt x="18" y="11"/>
                    <a:pt x="17" y="7"/>
                  </a:cubicBezTo>
                  <a:cubicBezTo>
                    <a:pt x="15" y="0"/>
                    <a:pt x="2" y="8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Freeform 138">
              <a:extLst>
                <a:ext uri="{FF2B5EF4-FFF2-40B4-BE49-F238E27FC236}">
                  <a16:creationId xmlns:a16="http://schemas.microsoft.com/office/drawing/2014/main" id="{A1E7A456-7A97-B51F-6CB4-B10D69BFF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" y="2048"/>
              <a:ext cx="20" cy="13"/>
            </a:xfrm>
            <a:custGeom>
              <a:avLst/>
              <a:gdLst>
                <a:gd name="T0" fmla="*/ 0 w 8"/>
                <a:gd name="T1" fmla="*/ 88 h 5"/>
                <a:gd name="T2" fmla="*/ 125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4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Freeform 139">
              <a:extLst>
                <a:ext uri="{FF2B5EF4-FFF2-40B4-BE49-F238E27FC236}">
                  <a16:creationId xmlns:a16="http://schemas.microsoft.com/office/drawing/2014/main" id="{72FC884A-C02F-09F5-D269-0921E5AC0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968"/>
              <a:ext cx="47" cy="51"/>
            </a:xfrm>
            <a:custGeom>
              <a:avLst/>
              <a:gdLst>
                <a:gd name="T0" fmla="*/ 104 w 19"/>
                <a:gd name="T1" fmla="*/ 35 h 19"/>
                <a:gd name="T2" fmla="*/ 257 w 19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9">
                  <a:moveTo>
                    <a:pt x="7" y="2"/>
                  </a:moveTo>
                  <a:cubicBezTo>
                    <a:pt x="0" y="19"/>
                    <a:pt x="19" y="13"/>
                    <a:pt x="17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Freeform 140">
              <a:extLst>
                <a:ext uri="{FF2B5EF4-FFF2-40B4-BE49-F238E27FC236}">
                  <a16:creationId xmlns:a16="http://schemas.microsoft.com/office/drawing/2014/main" id="{4F448252-D48C-E724-8139-3A2AEF4A5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893"/>
              <a:ext cx="25" cy="8"/>
            </a:xfrm>
            <a:custGeom>
              <a:avLst/>
              <a:gdLst>
                <a:gd name="T0" fmla="*/ 0 w 10"/>
                <a:gd name="T1" fmla="*/ 56 h 3"/>
                <a:gd name="T2" fmla="*/ 158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3" y="1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Freeform 141">
              <a:extLst>
                <a:ext uri="{FF2B5EF4-FFF2-40B4-BE49-F238E27FC236}">
                  <a16:creationId xmlns:a16="http://schemas.microsoft.com/office/drawing/2014/main" id="{2D937EDB-CED5-B9B2-7B1A-14F134EAD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1808"/>
              <a:ext cx="12" cy="19"/>
            </a:xfrm>
            <a:custGeom>
              <a:avLst/>
              <a:gdLst>
                <a:gd name="T0" fmla="*/ 70 w 5"/>
                <a:gd name="T1" fmla="*/ 0 h 7"/>
                <a:gd name="T2" fmla="*/ 0 w 5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3"/>
                    <a:pt x="1" y="5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Freeform 142">
              <a:extLst>
                <a:ext uri="{FF2B5EF4-FFF2-40B4-BE49-F238E27FC236}">
                  <a16:creationId xmlns:a16="http://schemas.microsoft.com/office/drawing/2014/main" id="{091996C3-BF53-C674-529B-DAE856577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" y="1755"/>
              <a:ext cx="18" cy="32"/>
            </a:xfrm>
            <a:custGeom>
              <a:avLst/>
              <a:gdLst>
                <a:gd name="T0" fmla="*/ 118 w 7"/>
                <a:gd name="T1" fmla="*/ 56 h 12"/>
                <a:gd name="T2" fmla="*/ 0 w 7"/>
                <a:gd name="T3" fmla="*/ 227 h 12"/>
                <a:gd name="T4" fmla="*/ 33 w 7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2">
                  <a:moveTo>
                    <a:pt x="7" y="3"/>
                  </a:moveTo>
                  <a:cubicBezTo>
                    <a:pt x="7" y="8"/>
                    <a:pt x="5" y="12"/>
                    <a:pt x="0" y="12"/>
                  </a:cubicBezTo>
                  <a:cubicBezTo>
                    <a:pt x="1" y="8"/>
                    <a:pt x="1" y="4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Freeform 143">
              <a:extLst>
                <a:ext uri="{FF2B5EF4-FFF2-40B4-BE49-F238E27FC236}">
                  <a16:creationId xmlns:a16="http://schemas.microsoft.com/office/drawing/2014/main" id="{719A38C8-C2A8-16D3-7624-212158F7C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8" y="1781"/>
              <a:ext cx="12" cy="14"/>
            </a:xfrm>
            <a:custGeom>
              <a:avLst/>
              <a:gdLst>
                <a:gd name="T0" fmla="*/ 0 w 5"/>
                <a:gd name="T1" fmla="*/ 0 h 5"/>
                <a:gd name="T2" fmla="*/ 70 w 5"/>
                <a:gd name="T3" fmla="*/ 10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cubicBezTo>
                    <a:pt x="2" y="2"/>
                    <a:pt x="3" y="3"/>
                    <a:pt x="5" y="5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Freeform 144">
              <a:extLst>
                <a:ext uri="{FF2B5EF4-FFF2-40B4-BE49-F238E27FC236}">
                  <a16:creationId xmlns:a16="http://schemas.microsoft.com/office/drawing/2014/main" id="{DC7C1B41-51F9-268A-A5B4-4E3FFA7BA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" y="1747"/>
              <a:ext cx="20" cy="21"/>
            </a:xfrm>
            <a:custGeom>
              <a:avLst/>
              <a:gdLst>
                <a:gd name="T0" fmla="*/ 0 w 8"/>
                <a:gd name="T1" fmla="*/ 0 h 8"/>
                <a:gd name="T2" fmla="*/ 125 w 8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3" y="2"/>
                    <a:pt x="6" y="5"/>
                    <a:pt x="8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Freeform 145">
              <a:extLst>
                <a:ext uri="{FF2B5EF4-FFF2-40B4-BE49-F238E27FC236}">
                  <a16:creationId xmlns:a16="http://schemas.microsoft.com/office/drawing/2014/main" id="{D6B5D28C-7F28-DA69-929E-8BC888A72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" y="1821"/>
              <a:ext cx="20" cy="16"/>
            </a:xfrm>
            <a:custGeom>
              <a:avLst/>
              <a:gdLst>
                <a:gd name="T0" fmla="*/ 0 w 8"/>
                <a:gd name="T1" fmla="*/ 115 h 6"/>
                <a:gd name="T2" fmla="*/ 125 w 8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0" y="6"/>
                  </a:moveTo>
                  <a:cubicBezTo>
                    <a:pt x="3" y="5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Freeform 146">
              <a:extLst>
                <a:ext uri="{FF2B5EF4-FFF2-40B4-BE49-F238E27FC236}">
                  <a16:creationId xmlns:a16="http://schemas.microsoft.com/office/drawing/2014/main" id="{AB7B1F69-5F24-0C5C-DFE4-1A1E08BD3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3" y="1856"/>
              <a:ext cx="2" cy="16"/>
            </a:xfrm>
            <a:custGeom>
              <a:avLst/>
              <a:gdLst>
                <a:gd name="T0" fmla="*/ 0 w 1"/>
                <a:gd name="T1" fmla="*/ 0 h 6"/>
                <a:gd name="T2" fmla="*/ 8 w 1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6">
                  <a:moveTo>
                    <a:pt x="0" y="0"/>
                  </a:moveTo>
                  <a:cubicBezTo>
                    <a:pt x="1" y="2"/>
                    <a:pt x="1" y="4"/>
                    <a:pt x="1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" name="Freeform 147">
              <a:extLst>
                <a:ext uri="{FF2B5EF4-FFF2-40B4-BE49-F238E27FC236}">
                  <a16:creationId xmlns:a16="http://schemas.microsoft.com/office/drawing/2014/main" id="{D6FB9A6D-6341-7A33-59CC-DD498B5D2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1915"/>
              <a:ext cx="13" cy="10"/>
            </a:xfrm>
            <a:custGeom>
              <a:avLst/>
              <a:gdLst>
                <a:gd name="T0" fmla="*/ 0 w 5"/>
                <a:gd name="T1" fmla="*/ 0 h 4"/>
                <a:gd name="T2" fmla="*/ 88 w 5"/>
                <a:gd name="T3" fmla="*/ 6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cubicBezTo>
                    <a:pt x="1" y="2"/>
                    <a:pt x="3" y="3"/>
                    <a:pt x="5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Freeform 148">
              <a:extLst>
                <a:ext uri="{FF2B5EF4-FFF2-40B4-BE49-F238E27FC236}">
                  <a16:creationId xmlns:a16="http://schemas.microsoft.com/office/drawing/2014/main" id="{4AD57E07-1BC1-AF22-85A8-B33204496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" y="1941"/>
              <a:ext cx="38" cy="24"/>
            </a:xfrm>
            <a:custGeom>
              <a:avLst/>
              <a:gdLst>
                <a:gd name="T0" fmla="*/ 243 w 15"/>
                <a:gd name="T1" fmla="*/ 0 h 9"/>
                <a:gd name="T2" fmla="*/ 0 w 15"/>
                <a:gd name="T3" fmla="*/ 77 h 9"/>
                <a:gd name="T4" fmla="*/ 243 w 15"/>
                <a:gd name="T5" fmla="*/ 14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9">
                  <a:moveTo>
                    <a:pt x="15" y="0"/>
                  </a:moveTo>
                  <a:cubicBezTo>
                    <a:pt x="10" y="1"/>
                    <a:pt x="4" y="1"/>
                    <a:pt x="0" y="4"/>
                  </a:cubicBezTo>
                  <a:cubicBezTo>
                    <a:pt x="2" y="9"/>
                    <a:pt x="9" y="9"/>
                    <a:pt x="15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Freeform 149">
              <a:extLst>
                <a:ext uri="{FF2B5EF4-FFF2-40B4-BE49-F238E27FC236}">
                  <a16:creationId xmlns:a16="http://schemas.microsoft.com/office/drawing/2014/main" id="{00DB1319-5FD6-A1A4-7DED-2C941BC84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2027"/>
              <a:ext cx="25" cy="45"/>
            </a:xfrm>
            <a:custGeom>
              <a:avLst/>
              <a:gdLst>
                <a:gd name="T0" fmla="*/ 95 w 10"/>
                <a:gd name="T1" fmla="*/ 315 h 17"/>
                <a:gd name="T2" fmla="*/ 158 w 10"/>
                <a:gd name="T3" fmla="*/ 169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7">
                  <a:moveTo>
                    <a:pt x="6" y="17"/>
                  </a:moveTo>
                  <a:cubicBezTo>
                    <a:pt x="0" y="9"/>
                    <a:pt x="5" y="0"/>
                    <a:pt x="10" y="9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Freeform 150">
              <a:extLst>
                <a:ext uri="{FF2B5EF4-FFF2-40B4-BE49-F238E27FC236}">
                  <a16:creationId xmlns:a16="http://schemas.microsoft.com/office/drawing/2014/main" id="{5A6305D6-3E08-4BE5-6FF2-876F59B68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024"/>
              <a:ext cx="37" cy="37"/>
            </a:xfrm>
            <a:custGeom>
              <a:avLst/>
              <a:gdLst>
                <a:gd name="T0" fmla="*/ 0 w 15"/>
                <a:gd name="T1" fmla="*/ 132 h 14"/>
                <a:gd name="T2" fmla="*/ 12 w 15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4">
                  <a:moveTo>
                    <a:pt x="0" y="7"/>
                  </a:moveTo>
                  <a:cubicBezTo>
                    <a:pt x="7" y="14"/>
                    <a:pt x="15" y="3"/>
                    <a:pt x="1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" name="Freeform 151">
              <a:extLst>
                <a:ext uri="{FF2B5EF4-FFF2-40B4-BE49-F238E27FC236}">
                  <a16:creationId xmlns:a16="http://schemas.microsoft.com/office/drawing/2014/main" id="{42E11061-F7B9-BA75-0FBE-C4946E295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1963"/>
              <a:ext cx="10" cy="13"/>
            </a:xfrm>
            <a:custGeom>
              <a:avLst/>
              <a:gdLst>
                <a:gd name="T0" fmla="*/ 0 w 4"/>
                <a:gd name="T1" fmla="*/ 88 h 5"/>
                <a:gd name="T2" fmla="*/ 63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4"/>
                    <a:pt x="2" y="2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" name="Freeform 152">
              <a:extLst>
                <a:ext uri="{FF2B5EF4-FFF2-40B4-BE49-F238E27FC236}">
                  <a16:creationId xmlns:a16="http://schemas.microsoft.com/office/drawing/2014/main" id="{133FB99E-BD5F-4A36-5770-3FA48E8A0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1883"/>
              <a:ext cx="22" cy="26"/>
            </a:xfrm>
            <a:custGeom>
              <a:avLst/>
              <a:gdLst>
                <a:gd name="T0" fmla="*/ 103 w 9"/>
                <a:gd name="T1" fmla="*/ 0 h 10"/>
                <a:gd name="T2" fmla="*/ 12 w 9"/>
                <a:gd name="T3" fmla="*/ 122 h 10"/>
                <a:gd name="T4" fmla="*/ 29 w 9"/>
                <a:gd name="T5" fmla="*/ 68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0">
                  <a:moveTo>
                    <a:pt x="7" y="0"/>
                  </a:moveTo>
                  <a:cubicBezTo>
                    <a:pt x="9" y="6"/>
                    <a:pt x="6" y="10"/>
                    <a:pt x="1" y="7"/>
                  </a:cubicBezTo>
                  <a:cubicBezTo>
                    <a:pt x="0" y="6"/>
                    <a:pt x="1" y="6"/>
                    <a:pt x="2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" name="Freeform 153">
              <a:extLst>
                <a:ext uri="{FF2B5EF4-FFF2-40B4-BE49-F238E27FC236}">
                  <a16:creationId xmlns:a16="http://schemas.microsoft.com/office/drawing/2014/main" id="{B9CC09A3-0C75-CD8D-B1D8-DB0E2B9BF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307"/>
              <a:ext cx="23" cy="13"/>
            </a:xfrm>
            <a:custGeom>
              <a:avLst/>
              <a:gdLst>
                <a:gd name="T0" fmla="*/ 0 w 9"/>
                <a:gd name="T1" fmla="*/ 88 h 5"/>
                <a:gd name="T2" fmla="*/ 151 w 9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cubicBezTo>
                    <a:pt x="3" y="5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" name="Freeform 154">
              <a:extLst>
                <a:ext uri="{FF2B5EF4-FFF2-40B4-BE49-F238E27FC236}">
                  <a16:creationId xmlns:a16="http://schemas.microsoft.com/office/drawing/2014/main" id="{D5BD4CDE-B3D4-6604-B83D-3C6D4F4D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2267"/>
              <a:ext cx="27" cy="40"/>
            </a:xfrm>
            <a:custGeom>
              <a:avLst/>
              <a:gdLst>
                <a:gd name="T0" fmla="*/ 0 w 11"/>
                <a:gd name="T1" fmla="*/ 136 h 15"/>
                <a:gd name="T2" fmla="*/ 0 w 11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5">
                  <a:moveTo>
                    <a:pt x="0" y="7"/>
                  </a:moveTo>
                  <a:cubicBezTo>
                    <a:pt x="6" y="15"/>
                    <a:pt x="11" y="5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" name="Freeform 155">
              <a:extLst>
                <a:ext uri="{FF2B5EF4-FFF2-40B4-BE49-F238E27FC236}">
                  <a16:creationId xmlns:a16="http://schemas.microsoft.com/office/drawing/2014/main" id="{198515B2-3F68-3F23-0296-7275BE5DE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5" y="2211"/>
              <a:ext cx="8" cy="24"/>
            </a:xfrm>
            <a:custGeom>
              <a:avLst/>
              <a:gdLst>
                <a:gd name="T0" fmla="*/ 0 w 3"/>
                <a:gd name="T1" fmla="*/ 171 h 9"/>
                <a:gd name="T2" fmla="*/ 56 w 3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cubicBezTo>
                    <a:pt x="0" y="6"/>
                    <a:pt x="1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" name="Freeform 156">
              <a:extLst>
                <a:ext uri="{FF2B5EF4-FFF2-40B4-BE49-F238E27FC236}">
                  <a16:creationId xmlns:a16="http://schemas.microsoft.com/office/drawing/2014/main" id="{4637591D-7E91-63B7-7D51-87F175E44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2205"/>
              <a:ext cx="25" cy="16"/>
            </a:xfrm>
            <a:custGeom>
              <a:avLst/>
              <a:gdLst>
                <a:gd name="T0" fmla="*/ 0 w 10"/>
                <a:gd name="T1" fmla="*/ 115 h 6"/>
                <a:gd name="T2" fmla="*/ 158 w 10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5"/>
                    <a:pt x="6" y="3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" name="Freeform 157">
              <a:extLst>
                <a:ext uri="{FF2B5EF4-FFF2-40B4-BE49-F238E27FC236}">
                  <a16:creationId xmlns:a16="http://schemas.microsoft.com/office/drawing/2014/main" id="{8352D82C-6219-1955-15E5-75B7D14A1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" y="2341"/>
              <a:ext cx="50" cy="46"/>
            </a:xfrm>
            <a:custGeom>
              <a:avLst/>
              <a:gdLst>
                <a:gd name="T0" fmla="*/ 83 w 20"/>
                <a:gd name="T1" fmla="*/ 0 h 17"/>
                <a:gd name="T2" fmla="*/ 0 w 20"/>
                <a:gd name="T3" fmla="*/ 11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7">
                  <a:moveTo>
                    <a:pt x="5" y="0"/>
                  </a:moveTo>
                  <a:cubicBezTo>
                    <a:pt x="20" y="7"/>
                    <a:pt x="2" y="17"/>
                    <a:pt x="0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" name="Freeform 158">
              <a:extLst>
                <a:ext uri="{FF2B5EF4-FFF2-40B4-BE49-F238E27FC236}">
                  <a16:creationId xmlns:a16="http://schemas.microsoft.com/office/drawing/2014/main" id="{1E272FBC-D761-D7B4-9019-95D14F42A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2421"/>
              <a:ext cx="30" cy="24"/>
            </a:xfrm>
            <a:custGeom>
              <a:avLst/>
              <a:gdLst>
                <a:gd name="T0" fmla="*/ 33 w 12"/>
                <a:gd name="T1" fmla="*/ 0 h 9"/>
                <a:gd name="T2" fmla="*/ 188 w 12"/>
                <a:gd name="T3" fmla="*/ 136 h 9"/>
                <a:gd name="T4" fmla="*/ 0 w 12"/>
                <a:gd name="T5" fmla="*/ 115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9">
                  <a:moveTo>
                    <a:pt x="2" y="0"/>
                  </a:moveTo>
                  <a:cubicBezTo>
                    <a:pt x="6" y="0"/>
                    <a:pt x="11" y="3"/>
                    <a:pt x="12" y="7"/>
                  </a:cubicBezTo>
                  <a:cubicBezTo>
                    <a:pt x="8" y="9"/>
                    <a:pt x="3" y="8"/>
                    <a:pt x="0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" name="Freeform 159">
              <a:extLst>
                <a:ext uri="{FF2B5EF4-FFF2-40B4-BE49-F238E27FC236}">
                  <a16:creationId xmlns:a16="http://schemas.microsoft.com/office/drawing/2014/main" id="{D9E939A6-8F8F-A5F3-F67D-C0E5BBB9B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2549"/>
              <a:ext cx="10" cy="14"/>
            </a:xfrm>
            <a:custGeom>
              <a:avLst/>
              <a:gdLst>
                <a:gd name="T0" fmla="*/ 0 w 4"/>
                <a:gd name="T1" fmla="*/ 109 h 5"/>
                <a:gd name="T2" fmla="*/ 63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4"/>
                    <a:pt x="2" y="2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" name="Freeform 160">
              <a:extLst>
                <a:ext uri="{FF2B5EF4-FFF2-40B4-BE49-F238E27FC236}">
                  <a16:creationId xmlns:a16="http://schemas.microsoft.com/office/drawing/2014/main" id="{6703A560-DA53-3FBA-67CB-2ED96CB7C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2571"/>
              <a:ext cx="15" cy="10"/>
            </a:xfrm>
            <a:custGeom>
              <a:avLst/>
              <a:gdLst>
                <a:gd name="T0" fmla="*/ 0 w 6"/>
                <a:gd name="T1" fmla="*/ 63 h 4"/>
                <a:gd name="T2" fmla="*/ 95 w 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4"/>
                    <a:pt x="4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" name="Freeform 161">
              <a:extLst>
                <a:ext uri="{FF2B5EF4-FFF2-40B4-BE49-F238E27FC236}">
                  <a16:creationId xmlns:a16="http://schemas.microsoft.com/office/drawing/2014/main" id="{A08A2A7D-A05F-3C2D-80DD-8D51693F1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2483"/>
              <a:ext cx="12" cy="2"/>
            </a:xfrm>
            <a:custGeom>
              <a:avLst/>
              <a:gdLst>
                <a:gd name="T0" fmla="*/ 0 w 5"/>
                <a:gd name="T1" fmla="*/ 0 h 1"/>
                <a:gd name="T2" fmla="*/ 7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cubicBezTo>
                    <a:pt x="1" y="1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" name="Freeform 162">
              <a:extLst>
                <a:ext uri="{FF2B5EF4-FFF2-40B4-BE49-F238E27FC236}">
                  <a16:creationId xmlns:a16="http://schemas.microsoft.com/office/drawing/2014/main" id="{30DE2319-AB61-E62A-E617-2482ED2DC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2512"/>
              <a:ext cx="7" cy="16"/>
            </a:xfrm>
            <a:custGeom>
              <a:avLst/>
              <a:gdLst>
                <a:gd name="T0" fmla="*/ 0 w 3"/>
                <a:gd name="T1" fmla="*/ 0 h 6"/>
                <a:gd name="T2" fmla="*/ 37 w 3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0" y="0"/>
                  </a:moveTo>
                  <a:cubicBezTo>
                    <a:pt x="0" y="2"/>
                    <a:pt x="2" y="5"/>
                    <a:pt x="3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" name="Freeform 163">
              <a:extLst>
                <a:ext uri="{FF2B5EF4-FFF2-40B4-BE49-F238E27FC236}">
                  <a16:creationId xmlns:a16="http://schemas.microsoft.com/office/drawing/2014/main" id="{9D5F61DA-476F-FA3F-56A4-F874346F1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2285"/>
              <a:ext cx="20" cy="22"/>
            </a:xfrm>
            <a:custGeom>
              <a:avLst/>
              <a:gdLst>
                <a:gd name="T0" fmla="*/ 125 w 8"/>
                <a:gd name="T1" fmla="*/ 168 h 8"/>
                <a:gd name="T2" fmla="*/ 0 w 8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8">
                  <a:moveTo>
                    <a:pt x="8" y="8"/>
                  </a:moveTo>
                  <a:cubicBezTo>
                    <a:pt x="5" y="6"/>
                    <a:pt x="2" y="3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" name="Freeform 164">
              <a:extLst>
                <a:ext uri="{FF2B5EF4-FFF2-40B4-BE49-F238E27FC236}">
                  <a16:creationId xmlns:a16="http://schemas.microsoft.com/office/drawing/2014/main" id="{C285B478-F9A3-C3C6-E348-5EDF23E43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2291"/>
              <a:ext cx="35" cy="34"/>
            </a:xfrm>
            <a:custGeom>
              <a:avLst/>
              <a:gdLst>
                <a:gd name="T0" fmla="*/ 0 w 14"/>
                <a:gd name="T1" fmla="*/ 123 h 13"/>
                <a:gd name="T2" fmla="*/ 208 w 14"/>
                <a:gd name="T3" fmla="*/ 0 h 13"/>
                <a:gd name="T4" fmla="*/ 95 w 14"/>
                <a:gd name="T5" fmla="*/ 23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3">
                  <a:moveTo>
                    <a:pt x="0" y="7"/>
                  </a:moveTo>
                  <a:cubicBezTo>
                    <a:pt x="5" y="5"/>
                    <a:pt x="9" y="1"/>
                    <a:pt x="13" y="0"/>
                  </a:cubicBezTo>
                  <a:cubicBezTo>
                    <a:pt x="14" y="5"/>
                    <a:pt x="10" y="9"/>
                    <a:pt x="6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" name="Freeform 165">
              <a:extLst>
                <a:ext uri="{FF2B5EF4-FFF2-40B4-BE49-F238E27FC236}">
                  <a16:creationId xmlns:a16="http://schemas.microsoft.com/office/drawing/2014/main" id="{26EC7B58-1106-A131-1046-7F5296540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" y="2171"/>
              <a:ext cx="7" cy="29"/>
            </a:xfrm>
            <a:custGeom>
              <a:avLst/>
              <a:gdLst>
                <a:gd name="T0" fmla="*/ 37 w 3"/>
                <a:gd name="T1" fmla="*/ 0 h 11"/>
                <a:gd name="T2" fmla="*/ 12 w 3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1" y="4"/>
                    <a:pt x="0" y="8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" name="Freeform 166">
              <a:extLst>
                <a:ext uri="{FF2B5EF4-FFF2-40B4-BE49-F238E27FC236}">
                  <a16:creationId xmlns:a16="http://schemas.microsoft.com/office/drawing/2014/main" id="{04B07424-AB67-6FE0-EADE-2CDDD85C4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5" y="2109"/>
              <a:ext cx="25" cy="27"/>
            </a:xfrm>
            <a:custGeom>
              <a:avLst/>
              <a:gdLst>
                <a:gd name="T0" fmla="*/ 0 w 10"/>
                <a:gd name="T1" fmla="*/ 0 h 10"/>
                <a:gd name="T2" fmla="*/ 158 w 10"/>
                <a:gd name="T3" fmla="*/ 19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0" y="0"/>
                  </a:moveTo>
                  <a:cubicBezTo>
                    <a:pt x="1" y="5"/>
                    <a:pt x="5" y="8"/>
                    <a:pt x="10" y="1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" name="Freeform 167">
              <a:extLst>
                <a:ext uri="{FF2B5EF4-FFF2-40B4-BE49-F238E27FC236}">
                  <a16:creationId xmlns:a16="http://schemas.microsoft.com/office/drawing/2014/main" id="{B74D5DA0-592A-0F3A-4BDD-24BB77D8D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2384"/>
              <a:ext cx="20" cy="3"/>
            </a:xfrm>
            <a:custGeom>
              <a:avLst/>
              <a:gdLst>
                <a:gd name="T0" fmla="*/ 0 w 8"/>
                <a:gd name="T1" fmla="*/ 0 h 1"/>
                <a:gd name="T2" fmla="*/ 125 w 8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2" y="1"/>
                    <a:pt x="5" y="1"/>
                    <a:pt x="8" y="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" name="Freeform 168">
              <a:extLst>
                <a:ext uri="{FF2B5EF4-FFF2-40B4-BE49-F238E27FC236}">
                  <a16:creationId xmlns:a16="http://schemas.microsoft.com/office/drawing/2014/main" id="{C300FB6D-F78D-CA39-AAA4-21B847ECB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2325"/>
              <a:ext cx="10" cy="19"/>
            </a:xfrm>
            <a:custGeom>
              <a:avLst/>
              <a:gdLst>
                <a:gd name="T0" fmla="*/ 63 w 4"/>
                <a:gd name="T1" fmla="*/ 141 h 7"/>
                <a:gd name="T2" fmla="*/ 33 w 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cubicBezTo>
                    <a:pt x="1" y="5"/>
                    <a:pt x="0" y="3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" name="Freeform 169">
              <a:extLst>
                <a:ext uri="{FF2B5EF4-FFF2-40B4-BE49-F238E27FC236}">
                  <a16:creationId xmlns:a16="http://schemas.microsoft.com/office/drawing/2014/main" id="{C1CB4920-C4B0-8917-5467-5AB21DF16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0" y="2365"/>
              <a:ext cx="23" cy="30"/>
            </a:xfrm>
            <a:custGeom>
              <a:avLst/>
              <a:gdLst>
                <a:gd name="T0" fmla="*/ 0 w 9"/>
                <a:gd name="T1" fmla="*/ 224 h 11"/>
                <a:gd name="T2" fmla="*/ 151 w 9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cubicBezTo>
                    <a:pt x="4" y="7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" name="Freeform 170">
              <a:extLst>
                <a:ext uri="{FF2B5EF4-FFF2-40B4-BE49-F238E27FC236}">
                  <a16:creationId xmlns:a16="http://schemas.microsoft.com/office/drawing/2014/main" id="{F25D0A2A-A54D-0F04-D61E-C8C9B4B91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285"/>
              <a:ext cx="28" cy="35"/>
            </a:xfrm>
            <a:custGeom>
              <a:avLst/>
              <a:gdLst>
                <a:gd name="T0" fmla="*/ 0 w 11"/>
                <a:gd name="T1" fmla="*/ 94 h 13"/>
                <a:gd name="T2" fmla="*/ 163 w 11"/>
                <a:gd name="T3" fmla="*/ 0 h 13"/>
                <a:gd name="T4" fmla="*/ 130 w 11"/>
                <a:gd name="T5" fmla="*/ 25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0" y="5"/>
                  </a:moveTo>
                  <a:cubicBezTo>
                    <a:pt x="3" y="3"/>
                    <a:pt x="7" y="1"/>
                    <a:pt x="10" y="0"/>
                  </a:cubicBezTo>
                  <a:cubicBezTo>
                    <a:pt x="11" y="5"/>
                    <a:pt x="9" y="9"/>
                    <a:pt x="8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" name="Freeform 171">
              <a:extLst>
                <a:ext uri="{FF2B5EF4-FFF2-40B4-BE49-F238E27FC236}">
                  <a16:creationId xmlns:a16="http://schemas.microsoft.com/office/drawing/2014/main" id="{B8203AC6-7344-56C5-D0AF-0118D3B8A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491"/>
              <a:ext cx="12" cy="16"/>
            </a:xfrm>
            <a:custGeom>
              <a:avLst/>
              <a:gdLst>
                <a:gd name="T0" fmla="*/ 70 w 5"/>
                <a:gd name="T1" fmla="*/ 115 h 6"/>
                <a:gd name="T2" fmla="*/ 0 w 5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5" y="6"/>
                  </a:moveTo>
                  <a:cubicBezTo>
                    <a:pt x="2" y="5"/>
                    <a:pt x="1" y="3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" name="Freeform 172">
              <a:extLst>
                <a:ext uri="{FF2B5EF4-FFF2-40B4-BE49-F238E27FC236}">
                  <a16:creationId xmlns:a16="http://schemas.microsoft.com/office/drawing/2014/main" id="{D088A4EA-51B6-F971-FFE5-B6F47010A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2104"/>
              <a:ext cx="32" cy="45"/>
            </a:xfrm>
            <a:custGeom>
              <a:avLst/>
              <a:gdLst>
                <a:gd name="T0" fmla="*/ 0 w 13"/>
                <a:gd name="T1" fmla="*/ 132 h 17"/>
                <a:gd name="T2" fmla="*/ 121 w 13"/>
                <a:gd name="T3" fmla="*/ 0 h 17"/>
                <a:gd name="T4" fmla="*/ 42 w 13"/>
                <a:gd name="T5" fmla="*/ 315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7">
                  <a:moveTo>
                    <a:pt x="0" y="7"/>
                  </a:moveTo>
                  <a:cubicBezTo>
                    <a:pt x="3" y="5"/>
                    <a:pt x="5" y="2"/>
                    <a:pt x="8" y="0"/>
                  </a:cubicBezTo>
                  <a:cubicBezTo>
                    <a:pt x="13" y="5"/>
                    <a:pt x="8" y="13"/>
                    <a:pt x="3" y="1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" name="Freeform 173">
              <a:extLst>
                <a:ext uri="{FF2B5EF4-FFF2-40B4-BE49-F238E27FC236}">
                  <a16:creationId xmlns:a16="http://schemas.microsoft.com/office/drawing/2014/main" id="{3F0A6187-7AB2-B6BB-3026-3AA64A62D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2136"/>
              <a:ext cx="25" cy="35"/>
            </a:xfrm>
            <a:custGeom>
              <a:avLst/>
              <a:gdLst>
                <a:gd name="T0" fmla="*/ 145 w 10"/>
                <a:gd name="T1" fmla="*/ 253 h 13"/>
                <a:gd name="T2" fmla="*/ 158 w 10"/>
                <a:gd name="T3" fmla="*/ 0 h 13"/>
                <a:gd name="T4" fmla="*/ 63 w 10"/>
                <a:gd name="T5" fmla="*/ 25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9" y="13"/>
                  </a:moveTo>
                  <a:cubicBezTo>
                    <a:pt x="10" y="9"/>
                    <a:pt x="10" y="5"/>
                    <a:pt x="10" y="0"/>
                  </a:cubicBezTo>
                  <a:cubicBezTo>
                    <a:pt x="4" y="1"/>
                    <a:pt x="0" y="8"/>
                    <a:pt x="4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" name="Freeform 174">
              <a:extLst>
                <a:ext uri="{FF2B5EF4-FFF2-40B4-BE49-F238E27FC236}">
                  <a16:creationId xmlns:a16="http://schemas.microsoft.com/office/drawing/2014/main" id="{9016ECE3-63DC-5DD2-7EB8-BCB2B49AB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1963"/>
              <a:ext cx="32" cy="58"/>
            </a:xfrm>
            <a:custGeom>
              <a:avLst/>
              <a:gdLst>
                <a:gd name="T0" fmla="*/ 0 w 13"/>
                <a:gd name="T1" fmla="*/ 182 h 22"/>
                <a:gd name="T2" fmla="*/ 42 w 13"/>
                <a:gd name="T3" fmla="*/ 76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2">
                  <a:moveTo>
                    <a:pt x="0" y="10"/>
                  </a:moveTo>
                  <a:cubicBezTo>
                    <a:pt x="6" y="22"/>
                    <a:pt x="13" y="0"/>
                    <a:pt x="3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" name="Freeform 175">
              <a:extLst>
                <a:ext uri="{FF2B5EF4-FFF2-40B4-BE49-F238E27FC236}">
                  <a16:creationId xmlns:a16="http://schemas.microsoft.com/office/drawing/2014/main" id="{94B41FAC-8071-94EC-21D3-C29B704C3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1880"/>
              <a:ext cx="22" cy="24"/>
            </a:xfrm>
            <a:custGeom>
              <a:avLst/>
              <a:gdLst>
                <a:gd name="T0" fmla="*/ 0 w 9"/>
                <a:gd name="T1" fmla="*/ 171 h 9"/>
                <a:gd name="T2" fmla="*/ 132 w 9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9"/>
                  </a:moveTo>
                  <a:cubicBezTo>
                    <a:pt x="3" y="6"/>
                    <a:pt x="6" y="4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" name="Freeform 176">
              <a:extLst>
                <a:ext uri="{FF2B5EF4-FFF2-40B4-BE49-F238E27FC236}">
                  <a16:creationId xmlns:a16="http://schemas.microsoft.com/office/drawing/2014/main" id="{0B76474F-605E-E0A7-7CB2-62FDBE709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725"/>
              <a:ext cx="45" cy="64"/>
            </a:xfrm>
            <a:custGeom>
              <a:avLst/>
              <a:gdLst>
                <a:gd name="T0" fmla="*/ 0 w 18"/>
                <a:gd name="T1" fmla="*/ 56 h 24"/>
                <a:gd name="T2" fmla="*/ 125 w 18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24">
                  <a:moveTo>
                    <a:pt x="0" y="3"/>
                  </a:moveTo>
                  <a:cubicBezTo>
                    <a:pt x="1" y="24"/>
                    <a:pt x="18" y="4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" name="Freeform 177">
              <a:extLst>
                <a:ext uri="{FF2B5EF4-FFF2-40B4-BE49-F238E27FC236}">
                  <a16:creationId xmlns:a16="http://schemas.microsoft.com/office/drawing/2014/main" id="{14070D76-1FFE-09D2-1768-7F80C33E1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" y="1760"/>
              <a:ext cx="7" cy="19"/>
            </a:xfrm>
            <a:custGeom>
              <a:avLst/>
              <a:gdLst>
                <a:gd name="T0" fmla="*/ 37 w 3"/>
                <a:gd name="T1" fmla="*/ 0 h 7"/>
                <a:gd name="T2" fmla="*/ 12 w 3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cubicBezTo>
                    <a:pt x="1" y="2"/>
                    <a:pt x="0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" name="Freeform 178">
              <a:extLst>
                <a:ext uri="{FF2B5EF4-FFF2-40B4-BE49-F238E27FC236}">
                  <a16:creationId xmlns:a16="http://schemas.microsoft.com/office/drawing/2014/main" id="{59327127-FD47-3CB4-27DA-69DE6C25B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2056"/>
              <a:ext cx="25" cy="43"/>
            </a:xfrm>
            <a:custGeom>
              <a:avLst/>
              <a:gdLst>
                <a:gd name="T0" fmla="*/ 33 w 10"/>
                <a:gd name="T1" fmla="*/ 312 h 16"/>
                <a:gd name="T2" fmla="*/ 63 w 10"/>
                <a:gd name="T3" fmla="*/ 0 h 16"/>
                <a:gd name="T4" fmla="*/ 158 w 10"/>
                <a:gd name="T5" fmla="*/ 218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2" y="16"/>
                  </a:moveTo>
                  <a:cubicBezTo>
                    <a:pt x="0" y="11"/>
                    <a:pt x="1" y="5"/>
                    <a:pt x="4" y="0"/>
                  </a:cubicBezTo>
                  <a:cubicBezTo>
                    <a:pt x="8" y="2"/>
                    <a:pt x="9" y="7"/>
                    <a:pt x="10" y="1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" name="Freeform 179">
              <a:extLst>
                <a:ext uri="{FF2B5EF4-FFF2-40B4-BE49-F238E27FC236}">
                  <a16:creationId xmlns:a16="http://schemas.microsoft.com/office/drawing/2014/main" id="{493D4A45-5DFC-C0B2-9655-C4FDC51C9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" y="2256"/>
              <a:ext cx="12" cy="21"/>
            </a:xfrm>
            <a:custGeom>
              <a:avLst/>
              <a:gdLst>
                <a:gd name="T0" fmla="*/ 0 w 5"/>
                <a:gd name="T1" fmla="*/ 144 h 8"/>
                <a:gd name="T2" fmla="*/ 70 w 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1" y="5"/>
                    <a:pt x="2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" name="Freeform 180">
              <a:extLst>
                <a:ext uri="{FF2B5EF4-FFF2-40B4-BE49-F238E27FC236}">
                  <a16:creationId xmlns:a16="http://schemas.microsoft.com/office/drawing/2014/main" id="{BBBD9301-6A74-A5BF-17A3-F8F79FAD7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2045"/>
              <a:ext cx="42" cy="51"/>
            </a:xfrm>
            <a:custGeom>
              <a:avLst/>
              <a:gdLst>
                <a:gd name="T0" fmla="*/ 62 w 17"/>
                <a:gd name="T1" fmla="*/ 309 h 19"/>
                <a:gd name="T2" fmla="*/ 0 w 17"/>
                <a:gd name="T3" fmla="*/ 15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9">
                  <a:moveTo>
                    <a:pt x="4" y="16"/>
                  </a:moveTo>
                  <a:cubicBezTo>
                    <a:pt x="15" y="19"/>
                    <a:pt x="17" y="0"/>
                    <a:pt x="0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" name="Freeform 181">
              <a:extLst>
                <a:ext uri="{FF2B5EF4-FFF2-40B4-BE49-F238E27FC236}">
                  <a16:creationId xmlns:a16="http://schemas.microsoft.com/office/drawing/2014/main" id="{C9763827-1D42-D74A-4BB0-EAB3753D5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1965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95 w 6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1" y="3"/>
                    <a:pt x="3" y="6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" name="Freeform 182">
              <a:extLst>
                <a:ext uri="{FF2B5EF4-FFF2-40B4-BE49-F238E27FC236}">
                  <a16:creationId xmlns:a16="http://schemas.microsoft.com/office/drawing/2014/main" id="{0276623C-C323-167E-E9A8-1E3A21DD9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1968"/>
              <a:ext cx="20" cy="16"/>
            </a:xfrm>
            <a:custGeom>
              <a:avLst/>
              <a:gdLst>
                <a:gd name="T0" fmla="*/ 125 w 8"/>
                <a:gd name="T1" fmla="*/ 115 h 6"/>
                <a:gd name="T2" fmla="*/ 0 w 8"/>
                <a:gd name="T3" fmla="*/ 3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8" y="6"/>
                  </a:moveTo>
                  <a:cubicBezTo>
                    <a:pt x="8" y="2"/>
                    <a:pt x="4" y="0"/>
                    <a:pt x="0" y="2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2" name="Freeform 183">
              <a:extLst>
                <a:ext uri="{FF2B5EF4-FFF2-40B4-BE49-F238E27FC236}">
                  <a16:creationId xmlns:a16="http://schemas.microsoft.com/office/drawing/2014/main" id="{2822AC69-5831-8D12-4B9A-B035B0923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2005"/>
              <a:ext cx="35" cy="38"/>
            </a:xfrm>
            <a:custGeom>
              <a:avLst/>
              <a:gdLst>
                <a:gd name="T0" fmla="*/ 63 w 14"/>
                <a:gd name="T1" fmla="*/ 280 h 14"/>
                <a:gd name="T2" fmla="*/ 95 w 14"/>
                <a:gd name="T3" fmla="*/ 0 h 14"/>
                <a:gd name="T4" fmla="*/ 220 w 14"/>
                <a:gd name="T5" fmla="*/ 28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4" y="14"/>
                  </a:moveTo>
                  <a:cubicBezTo>
                    <a:pt x="0" y="10"/>
                    <a:pt x="2" y="3"/>
                    <a:pt x="6" y="0"/>
                  </a:cubicBezTo>
                  <a:cubicBezTo>
                    <a:pt x="11" y="3"/>
                    <a:pt x="12" y="9"/>
                    <a:pt x="14" y="1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Freeform 184">
              <a:extLst>
                <a:ext uri="{FF2B5EF4-FFF2-40B4-BE49-F238E27FC236}">
                  <a16:creationId xmlns:a16="http://schemas.microsoft.com/office/drawing/2014/main" id="{40AE481A-FD05-98C2-BAFE-FE2503AFE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3" y="2237"/>
              <a:ext cx="15" cy="6"/>
            </a:xfrm>
            <a:custGeom>
              <a:avLst/>
              <a:gdLst>
                <a:gd name="T0" fmla="*/ 95 w 6"/>
                <a:gd name="T1" fmla="*/ 0 h 2"/>
                <a:gd name="T2" fmla="*/ 0 w 6"/>
                <a:gd name="T3" fmla="*/ 54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cubicBezTo>
                    <a:pt x="4" y="1"/>
                    <a:pt x="1" y="2"/>
                    <a:pt x="0" y="2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Freeform 185">
              <a:extLst>
                <a:ext uri="{FF2B5EF4-FFF2-40B4-BE49-F238E27FC236}">
                  <a16:creationId xmlns:a16="http://schemas.microsoft.com/office/drawing/2014/main" id="{BF65548E-6D2D-CF52-3504-72F3C249F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773"/>
              <a:ext cx="8" cy="16"/>
            </a:xfrm>
            <a:custGeom>
              <a:avLst/>
              <a:gdLst>
                <a:gd name="T0" fmla="*/ 0 w 3"/>
                <a:gd name="T1" fmla="*/ 0 h 6"/>
                <a:gd name="T2" fmla="*/ 56 w 3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0" y="0"/>
                  </a:moveTo>
                  <a:cubicBezTo>
                    <a:pt x="0" y="3"/>
                    <a:pt x="1" y="5"/>
                    <a:pt x="3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Freeform 186">
              <a:extLst>
                <a:ext uri="{FF2B5EF4-FFF2-40B4-BE49-F238E27FC236}">
                  <a16:creationId xmlns:a16="http://schemas.microsoft.com/office/drawing/2014/main" id="{E5DE5C65-3259-402A-7764-E4164AFFB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1819"/>
              <a:ext cx="13" cy="1"/>
            </a:xfrm>
            <a:custGeom>
              <a:avLst/>
              <a:gdLst>
                <a:gd name="T0" fmla="*/ 0 w 5"/>
                <a:gd name="T1" fmla="*/ 0 h 1"/>
                <a:gd name="T2" fmla="*/ 88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" name="Freeform 187">
              <a:extLst>
                <a:ext uri="{FF2B5EF4-FFF2-40B4-BE49-F238E27FC236}">
                  <a16:creationId xmlns:a16="http://schemas.microsoft.com/office/drawing/2014/main" id="{8E77C35A-3218-A927-8C65-58D10B8E2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755"/>
              <a:ext cx="5" cy="18"/>
            </a:xfrm>
            <a:custGeom>
              <a:avLst/>
              <a:gdLst>
                <a:gd name="T0" fmla="*/ 0 w 2"/>
                <a:gd name="T1" fmla="*/ 0 h 7"/>
                <a:gd name="T2" fmla="*/ 33 w 2"/>
                <a:gd name="T3" fmla="*/ 118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cubicBezTo>
                    <a:pt x="0" y="3"/>
                    <a:pt x="0" y="5"/>
                    <a:pt x="2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" name="Freeform 188">
              <a:extLst>
                <a:ext uri="{FF2B5EF4-FFF2-40B4-BE49-F238E27FC236}">
                  <a16:creationId xmlns:a16="http://schemas.microsoft.com/office/drawing/2014/main" id="{B6FFD9F8-030F-9B0B-9BD5-0AD45E67D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1875"/>
              <a:ext cx="17" cy="42"/>
            </a:xfrm>
            <a:custGeom>
              <a:avLst/>
              <a:gdLst>
                <a:gd name="T0" fmla="*/ 0 w 7"/>
                <a:gd name="T1" fmla="*/ 221 h 16"/>
                <a:gd name="T2" fmla="*/ 58 w 7"/>
                <a:gd name="T3" fmla="*/ 0 h 16"/>
                <a:gd name="T4" fmla="*/ 58 w 7"/>
                <a:gd name="T5" fmla="*/ 289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6">
                  <a:moveTo>
                    <a:pt x="0" y="12"/>
                  </a:moveTo>
                  <a:cubicBezTo>
                    <a:pt x="0" y="8"/>
                    <a:pt x="0" y="3"/>
                    <a:pt x="4" y="0"/>
                  </a:cubicBezTo>
                  <a:cubicBezTo>
                    <a:pt x="7" y="6"/>
                    <a:pt x="4" y="11"/>
                    <a:pt x="4" y="1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" name="Freeform 189">
              <a:extLst>
                <a:ext uri="{FF2B5EF4-FFF2-40B4-BE49-F238E27FC236}">
                  <a16:creationId xmlns:a16="http://schemas.microsoft.com/office/drawing/2014/main" id="{D52BFFAE-1F98-91D4-0C55-9B1BF54C3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0" y="1840"/>
              <a:ext cx="20" cy="8"/>
            </a:xfrm>
            <a:custGeom>
              <a:avLst/>
              <a:gdLst>
                <a:gd name="T0" fmla="*/ 0 w 8"/>
                <a:gd name="T1" fmla="*/ 0 h 3"/>
                <a:gd name="T2" fmla="*/ 125 w 8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2" y="2"/>
                    <a:pt x="5" y="3"/>
                    <a:pt x="8" y="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Freeform 190">
              <a:extLst>
                <a:ext uri="{FF2B5EF4-FFF2-40B4-BE49-F238E27FC236}">
                  <a16:creationId xmlns:a16="http://schemas.microsoft.com/office/drawing/2014/main" id="{4BD2AD50-7F52-FF14-18BB-2EACC41E4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813"/>
              <a:ext cx="20" cy="3"/>
            </a:xfrm>
            <a:custGeom>
              <a:avLst/>
              <a:gdLst>
                <a:gd name="T0" fmla="*/ 0 w 8"/>
                <a:gd name="T1" fmla="*/ 0 h 1"/>
                <a:gd name="T2" fmla="*/ 125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2" y="1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Freeform 191">
              <a:extLst>
                <a:ext uri="{FF2B5EF4-FFF2-40B4-BE49-F238E27FC236}">
                  <a16:creationId xmlns:a16="http://schemas.microsoft.com/office/drawing/2014/main" id="{418B4C5D-11A2-42B7-C857-8AD628339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" y="1816"/>
              <a:ext cx="12" cy="21"/>
            </a:xfrm>
            <a:custGeom>
              <a:avLst/>
              <a:gdLst>
                <a:gd name="T0" fmla="*/ 70 w 5"/>
                <a:gd name="T1" fmla="*/ 0 h 8"/>
                <a:gd name="T2" fmla="*/ 0 w 5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5" y="0"/>
                  </a:moveTo>
                  <a:cubicBezTo>
                    <a:pt x="2" y="3"/>
                    <a:pt x="1" y="5"/>
                    <a:pt x="0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Freeform 192">
              <a:extLst>
                <a:ext uri="{FF2B5EF4-FFF2-40B4-BE49-F238E27FC236}">
                  <a16:creationId xmlns:a16="http://schemas.microsoft.com/office/drawing/2014/main" id="{24E719DD-B62F-0FDD-17E6-A599908CD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1765"/>
              <a:ext cx="7" cy="19"/>
            </a:xfrm>
            <a:custGeom>
              <a:avLst/>
              <a:gdLst>
                <a:gd name="T0" fmla="*/ 12 w 3"/>
                <a:gd name="T1" fmla="*/ 0 h 7"/>
                <a:gd name="T2" fmla="*/ 37 w 3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1" y="0"/>
                  </a:moveTo>
                  <a:cubicBezTo>
                    <a:pt x="0" y="3"/>
                    <a:pt x="1" y="5"/>
                    <a:pt x="3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Freeform 193">
              <a:extLst>
                <a:ext uri="{FF2B5EF4-FFF2-40B4-BE49-F238E27FC236}">
                  <a16:creationId xmlns:a16="http://schemas.microsoft.com/office/drawing/2014/main" id="{1C259470-7467-3BE5-A410-D6C76F0BD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8" y="1776"/>
              <a:ext cx="12" cy="5"/>
            </a:xfrm>
            <a:custGeom>
              <a:avLst/>
              <a:gdLst>
                <a:gd name="T0" fmla="*/ 0 w 5"/>
                <a:gd name="T1" fmla="*/ 33 h 2"/>
                <a:gd name="T2" fmla="*/ 70 w 5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cubicBezTo>
                    <a:pt x="1" y="2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Freeform 194">
              <a:extLst>
                <a:ext uri="{FF2B5EF4-FFF2-40B4-BE49-F238E27FC236}">
                  <a16:creationId xmlns:a16="http://schemas.microsoft.com/office/drawing/2014/main" id="{09CEC543-C4E9-145B-252F-EE837D988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" y="1733"/>
              <a:ext cx="5" cy="22"/>
            </a:xfrm>
            <a:custGeom>
              <a:avLst/>
              <a:gdLst>
                <a:gd name="T0" fmla="*/ 20 w 2"/>
                <a:gd name="T1" fmla="*/ 0 h 8"/>
                <a:gd name="T2" fmla="*/ 33 w 2"/>
                <a:gd name="T3" fmla="*/ 168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1" y="0"/>
                  </a:moveTo>
                  <a:cubicBezTo>
                    <a:pt x="0" y="3"/>
                    <a:pt x="1" y="6"/>
                    <a:pt x="2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4" name="Freeform 195">
              <a:extLst>
                <a:ext uri="{FF2B5EF4-FFF2-40B4-BE49-F238E27FC236}">
                  <a16:creationId xmlns:a16="http://schemas.microsoft.com/office/drawing/2014/main" id="{5D6356A4-8149-247E-7968-362E07827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2000"/>
              <a:ext cx="17" cy="16"/>
            </a:xfrm>
            <a:custGeom>
              <a:avLst/>
              <a:gdLst>
                <a:gd name="T0" fmla="*/ 0 w 7"/>
                <a:gd name="T1" fmla="*/ 0 h 6"/>
                <a:gd name="T2" fmla="*/ 100 w 7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0"/>
                  </a:moveTo>
                  <a:cubicBezTo>
                    <a:pt x="1" y="4"/>
                    <a:pt x="3" y="6"/>
                    <a:pt x="7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Freeform 196">
              <a:extLst>
                <a:ext uri="{FF2B5EF4-FFF2-40B4-BE49-F238E27FC236}">
                  <a16:creationId xmlns:a16="http://schemas.microsoft.com/office/drawing/2014/main" id="{0A1E2148-15B0-CA2C-4234-6313A636F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936"/>
              <a:ext cx="22" cy="5"/>
            </a:xfrm>
            <a:custGeom>
              <a:avLst/>
              <a:gdLst>
                <a:gd name="T0" fmla="*/ 0 w 9"/>
                <a:gd name="T1" fmla="*/ 33 h 2"/>
                <a:gd name="T2" fmla="*/ 132 w 9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0" y="2"/>
                  </a:moveTo>
                  <a:cubicBezTo>
                    <a:pt x="3" y="2"/>
                    <a:pt x="6" y="1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Freeform 197">
              <a:extLst>
                <a:ext uri="{FF2B5EF4-FFF2-40B4-BE49-F238E27FC236}">
                  <a16:creationId xmlns:a16="http://schemas.microsoft.com/office/drawing/2014/main" id="{E9A3DB55-1DA8-35CC-2145-4DA691BD1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1893"/>
              <a:ext cx="5" cy="22"/>
            </a:xfrm>
            <a:custGeom>
              <a:avLst/>
              <a:gdLst>
                <a:gd name="T0" fmla="*/ 20 w 2"/>
                <a:gd name="T1" fmla="*/ 168 h 8"/>
                <a:gd name="T2" fmla="*/ 33 w 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1" y="8"/>
                  </a:moveTo>
                  <a:cubicBezTo>
                    <a:pt x="0" y="6"/>
                    <a:pt x="0" y="3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Freeform 198">
              <a:extLst>
                <a:ext uri="{FF2B5EF4-FFF2-40B4-BE49-F238E27FC236}">
                  <a16:creationId xmlns:a16="http://schemas.microsoft.com/office/drawing/2014/main" id="{B589D248-666E-8ABB-4C82-547CA544E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" y="2456"/>
              <a:ext cx="2" cy="35"/>
            </a:xfrm>
            <a:custGeom>
              <a:avLst/>
              <a:gdLst>
                <a:gd name="T0" fmla="*/ 0 w 1"/>
                <a:gd name="T1" fmla="*/ 0 h 13"/>
                <a:gd name="T2" fmla="*/ 8 w 1"/>
                <a:gd name="T3" fmla="*/ 253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3">
                  <a:moveTo>
                    <a:pt x="0" y="0"/>
                  </a:moveTo>
                  <a:cubicBezTo>
                    <a:pt x="1" y="4"/>
                    <a:pt x="1" y="9"/>
                    <a:pt x="1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Freeform 199">
              <a:extLst>
                <a:ext uri="{FF2B5EF4-FFF2-40B4-BE49-F238E27FC236}">
                  <a16:creationId xmlns:a16="http://schemas.microsoft.com/office/drawing/2014/main" id="{689AFA1F-3F5D-1075-6786-EC60B55D8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2533"/>
              <a:ext cx="15" cy="8"/>
            </a:xfrm>
            <a:custGeom>
              <a:avLst/>
              <a:gdLst>
                <a:gd name="T0" fmla="*/ 95 w 6"/>
                <a:gd name="T1" fmla="*/ 21 h 3"/>
                <a:gd name="T2" fmla="*/ 0 w 6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6" y="1"/>
                  </a:moveTo>
                  <a:cubicBezTo>
                    <a:pt x="3" y="0"/>
                    <a:pt x="1" y="0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" name="Freeform 200">
              <a:extLst>
                <a:ext uri="{FF2B5EF4-FFF2-40B4-BE49-F238E27FC236}">
                  <a16:creationId xmlns:a16="http://schemas.microsoft.com/office/drawing/2014/main" id="{E0B83AF5-EDA0-AE21-0BF7-5ED8BE825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192"/>
              <a:ext cx="7" cy="8"/>
            </a:xfrm>
            <a:custGeom>
              <a:avLst/>
              <a:gdLst>
                <a:gd name="T0" fmla="*/ 0 w 3"/>
                <a:gd name="T1" fmla="*/ 56 h 3"/>
                <a:gd name="T2" fmla="*/ 37 w 3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2"/>
                    <a:pt x="2" y="1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" name="Freeform 201">
              <a:extLst>
                <a:ext uri="{FF2B5EF4-FFF2-40B4-BE49-F238E27FC236}">
                  <a16:creationId xmlns:a16="http://schemas.microsoft.com/office/drawing/2014/main" id="{0822D98A-8682-09AF-AAA3-68457F873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2224"/>
              <a:ext cx="1" cy="8"/>
            </a:xfrm>
            <a:custGeom>
              <a:avLst/>
              <a:gdLst>
                <a:gd name="T0" fmla="*/ 0 w 1"/>
                <a:gd name="T1" fmla="*/ 56 h 3"/>
                <a:gd name="T2" fmla="*/ 0 w 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22" name="Group 113">
            <a:extLst>
              <a:ext uri="{FF2B5EF4-FFF2-40B4-BE49-F238E27FC236}">
                <a16:creationId xmlns:a16="http://schemas.microsoft.com/office/drawing/2014/main" id="{AC5C4D4C-2A8D-A26D-8BCD-B342EDF0C879}"/>
              </a:ext>
            </a:extLst>
          </p:cNvPr>
          <p:cNvGrpSpPr>
            <a:grpSpLocks/>
          </p:cNvGrpSpPr>
          <p:nvPr/>
        </p:nvGrpSpPr>
        <p:grpSpPr bwMode="auto">
          <a:xfrm>
            <a:off x="7234180" y="4025776"/>
            <a:ext cx="324334" cy="488351"/>
            <a:chOff x="1146" y="1529"/>
            <a:chExt cx="898" cy="1499"/>
          </a:xfrm>
        </p:grpSpPr>
        <p:sp>
          <p:nvSpPr>
            <p:cNvPr id="1323" name="Freeform 114">
              <a:extLst>
                <a:ext uri="{FF2B5EF4-FFF2-40B4-BE49-F238E27FC236}">
                  <a16:creationId xmlns:a16="http://schemas.microsoft.com/office/drawing/2014/main" id="{CEB5E33D-2067-6F2A-CCD8-A644CF478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solidFill>
              <a:srgbClr val="802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4" name="Freeform 115">
              <a:extLst>
                <a:ext uri="{FF2B5EF4-FFF2-40B4-BE49-F238E27FC236}">
                  <a16:creationId xmlns:a16="http://schemas.microsoft.com/office/drawing/2014/main" id="{41B2B192-AFE9-189C-603B-21D64241F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138 w 124"/>
                <a:gd name="T1" fmla="*/ 926 h 390"/>
                <a:gd name="T2" fmla="*/ 7 w 124"/>
                <a:gd name="T3" fmla="*/ 487 h 390"/>
                <a:gd name="T4" fmla="*/ 150 w 124"/>
                <a:gd name="T5" fmla="*/ 0 h 390"/>
                <a:gd name="T6" fmla="*/ 154 w 124"/>
                <a:gd name="T7" fmla="*/ 7 h 390"/>
                <a:gd name="T8" fmla="*/ 689 w 124"/>
                <a:gd name="T9" fmla="*/ 1092 h 390"/>
                <a:gd name="T10" fmla="*/ 689 w 124"/>
                <a:gd name="T11" fmla="*/ 2216 h 390"/>
                <a:gd name="T12" fmla="*/ 487 w 124"/>
                <a:gd name="T13" fmla="*/ 2216 h 390"/>
                <a:gd name="T14" fmla="*/ 430 w 124"/>
                <a:gd name="T15" fmla="*/ 1397 h 390"/>
                <a:gd name="T16" fmla="*/ 174 w 124"/>
                <a:gd name="T17" fmla="*/ 1101 h 390"/>
                <a:gd name="T18" fmla="*/ 138 w 124"/>
                <a:gd name="T19" fmla="*/ 926 h 3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4" h="390">
                  <a:moveTo>
                    <a:pt x="24" y="163"/>
                  </a:move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  <a:cubicBezTo>
                    <a:pt x="85" y="390"/>
                    <a:pt x="85" y="390"/>
                    <a:pt x="85" y="390"/>
                  </a:cubicBez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lose/>
                </a:path>
              </a:pathLst>
            </a:custGeom>
            <a:solidFill>
              <a:srgbClr val="FDC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Freeform 116">
              <a:extLst>
                <a:ext uri="{FF2B5EF4-FFF2-40B4-BE49-F238E27FC236}">
                  <a16:creationId xmlns:a16="http://schemas.microsoft.com/office/drawing/2014/main" id="{F619E31E-BAE3-C42D-5846-ADD96E855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1830"/>
              <a:ext cx="468" cy="650"/>
            </a:xfrm>
            <a:custGeom>
              <a:avLst/>
              <a:gdLst>
                <a:gd name="T0" fmla="*/ 332 w 262"/>
                <a:gd name="T1" fmla="*/ 1213 h 364"/>
                <a:gd name="T2" fmla="*/ 706 w 262"/>
                <a:gd name="T3" fmla="*/ 545 h 364"/>
                <a:gd name="T4" fmla="*/ 1493 w 262"/>
                <a:gd name="T5" fmla="*/ 57 h 364"/>
                <a:gd name="T6" fmla="*/ 495 w 262"/>
                <a:gd name="T7" fmla="*/ 559 h 364"/>
                <a:gd name="T8" fmla="*/ 239 w 262"/>
                <a:gd name="T9" fmla="*/ 1104 h 364"/>
                <a:gd name="T10" fmla="*/ 29 w 262"/>
                <a:gd name="T11" fmla="*/ 2073 h 364"/>
                <a:gd name="T12" fmla="*/ 332 w 262"/>
                <a:gd name="T13" fmla="*/ 1213 h 3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2" h="364">
                  <a:moveTo>
                    <a:pt x="58" y="213"/>
                  </a:moveTo>
                  <a:cubicBezTo>
                    <a:pt x="72" y="186"/>
                    <a:pt x="95" y="137"/>
                    <a:pt x="124" y="96"/>
                  </a:cubicBezTo>
                  <a:cubicBezTo>
                    <a:pt x="163" y="41"/>
                    <a:pt x="236" y="12"/>
                    <a:pt x="262" y="10"/>
                  </a:cubicBezTo>
                  <a:cubicBezTo>
                    <a:pt x="199" y="0"/>
                    <a:pt x="112" y="45"/>
                    <a:pt x="87" y="98"/>
                  </a:cubicBezTo>
                  <a:cubicBezTo>
                    <a:pt x="63" y="150"/>
                    <a:pt x="56" y="168"/>
                    <a:pt x="42" y="194"/>
                  </a:cubicBezTo>
                  <a:cubicBezTo>
                    <a:pt x="28" y="220"/>
                    <a:pt x="0" y="296"/>
                    <a:pt x="5" y="364"/>
                  </a:cubicBezTo>
                  <a:cubicBezTo>
                    <a:pt x="11" y="325"/>
                    <a:pt x="48" y="226"/>
                    <a:pt x="58" y="213"/>
                  </a:cubicBezTo>
                  <a:close/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Freeform 117">
              <a:extLst>
                <a:ext uri="{FF2B5EF4-FFF2-40B4-BE49-F238E27FC236}">
                  <a16:creationId xmlns:a16="http://schemas.microsoft.com/office/drawing/2014/main" id="{A106A219-B5B5-EC70-1E0F-38F8D6EE4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1830"/>
              <a:ext cx="393" cy="347"/>
            </a:xfrm>
            <a:custGeom>
              <a:avLst/>
              <a:gdLst>
                <a:gd name="T0" fmla="*/ 252 w 220"/>
                <a:gd name="T1" fmla="*/ 556 h 194"/>
                <a:gd name="T2" fmla="*/ 121 w 220"/>
                <a:gd name="T3" fmla="*/ 841 h 194"/>
                <a:gd name="T4" fmla="*/ 0 w 220"/>
                <a:gd name="T5" fmla="*/ 1111 h 194"/>
                <a:gd name="T6" fmla="*/ 0 w 220"/>
                <a:gd name="T7" fmla="*/ 1111 h 194"/>
                <a:gd name="T8" fmla="*/ 138 w 220"/>
                <a:gd name="T9" fmla="*/ 855 h 194"/>
                <a:gd name="T10" fmla="*/ 268 w 220"/>
                <a:gd name="T11" fmla="*/ 560 h 194"/>
                <a:gd name="T12" fmla="*/ 1254 w 220"/>
                <a:gd name="T13" fmla="*/ 57 h 194"/>
                <a:gd name="T14" fmla="*/ 1254 w 220"/>
                <a:gd name="T15" fmla="*/ 57 h 194"/>
                <a:gd name="T16" fmla="*/ 252 w 220"/>
                <a:gd name="T17" fmla="*/ 556 h 1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" h="194">
                  <a:moveTo>
                    <a:pt x="44" y="97"/>
                  </a:moveTo>
                  <a:cubicBezTo>
                    <a:pt x="21" y="147"/>
                    <a:pt x="21" y="147"/>
                    <a:pt x="21" y="147"/>
                  </a:cubicBezTo>
                  <a:cubicBezTo>
                    <a:pt x="12" y="166"/>
                    <a:pt x="8" y="179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8" y="179"/>
                    <a:pt x="15" y="167"/>
                    <a:pt x="24" y="149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71" y="46"/>
                    <a:pt x="159" y="0"/>
                    <a:pt x="220" y="10"/>
                  </a:cubicBezTo>
                  <a:cubicBezTo>
                    <a:pt x="220" y="10"/>
                    <a:pt x="220" y="10"/>
                    <a:pt x="220" y="10"/>
                  </a:cubicBezTo>
                  <a:cubicBezTo>
                    <a:pt x="156" y="0"/>
                    <a:pt x="69" y="42"/>
                    <a:pt x="44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Freeform 118">
              <a:extLst>
                <a:ext uri="{FF2B5EF4-FFF2-40B4-BE49-F238E27FC236}">
                  <a16:creationId xmlns:a16="http://schemas.microsoft.com/office/drawing/2014/main" id="{A9D7D81F-79D3-0B06-9BD5-95DFEA9AE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2541"/>
              <a:ext cx="565" cy="458"/>
            </a:xfrm>
            <a:custGeom>
              <a:avLst/>
              <a:gdLst>
                <a:gd name="T0" fmla="*/ 1715 w 317"/>
                <a:gd name="T1" fmla="*/ 168 h 257"/>
                <a:gd name="T2" fmla="*/ 1636 w 317"/>
                <a:gd name="T3" fmla="*/ 962 h 257"/>
                <a:gd name="T4" fmla="*/ 690 w 317"/>
                <a:gd name="T5" fmla="*/ 1376 h 257"/>
                <a:gd name="T6" fmla="*/ 0 w 317"/>
                <a:gd name="T7" fmla="*/ 918 h 257"/>
                <a:gd name="T8" fmla="*/ 991 w 317"/>
                <a:gd name="T9" fmla="*/ 978 h 257"/>
                <a:gd name="T10" fmla="*/ 1665 w 317"/>
                <a:gd name="T11" fmla="*/ 232 h 257"/>
                <a:gd name="T12" fmla="*/ 1568 w 317"/>
                <a:gd name="T13" fmla="*/ 0 h 257"/>
                <a:gd name="T14" fmla="*/ 1715 w 317"/>
                <a:gd name="T15" fmla="*/ 168 h 2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7" h="257">
                  <a:moveTo>
                    <a:pt x="303" y="30"/>
                  </a:moveTo>
                  <a:cubicBezTo>
                    <a:pt x="317" y="62"/>
                    <a:pt x="305" y="132"/>
                    <a:pt x="289" y="170"/>
                  </a:cubicBezTo>
                  <a:cubicBezTo>
                    <a:pt x="273" y="207"/>
                    <a:pt x="209" y="257"/>
                    <a:pt x="122" y="243"/>
                  </a:cubicBezTo>
                  <a:cubicBezTo>
                    <a:pt x="78" y="235"/>
                    <a:pt x="26" y="205"/>
                    <a:pt x="0" y="162"/>
                  </a:cubicBezTo>
                  <a:cubicBezTo>
                    <a:pt x="24" y="182"/>
                    <a:pt x="112" y="201"/>
                    <a:pt x="175" y="173"/>
                  </a:cubicBezTo>
                  <a:cubicBezTo>
                    <a:pt x="238" y="145"/>
                    <a:pt x="307" y="109"/>
                    <a:pt x="294" y="41"/>
                  </a:cubicBezTo>
                  <a:cubicBezTo>
                    <a:pt x="288" y="8"/>
                    <a:pt x="284" y="5"/>
                    <a:pt x="277" y="0"/>
                  </a:cubicBezTo>
                  <a:cubicBezTo>
                    <a:pt x="286" y="2"/>
                    <a:pt x="297" y="13"/>
                    <a:pt x="303" y="3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Freeform 119">
              <a:extLst>
                <a:ext uri="{FF2B5EF4-FFF2-40B4-BE49-F238E27FC236}">
                  <a16:creationId xmlns:a16="http://schemas.microsoft.com/office/drawing/2014/main" id="{DDF483AB-6117-3E54-10DC-66ABFEAE7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859"/>
              <a:ext cx="181" cy="473"/>
            </a:xfrm>
            <a:custGeom>
              <a:avLst/>
              <a:gdLst>
                <a:gd name="T0" fmla="*/ 0 w 101"/>
                <a:gd name="T1" fmla="*/ 0 h 265"/>
                <a:gd name="T2" fmla="*/ 565 w 101"/>
                <a:gd name="T3" fmla="*/ 694 h 265"/>
                <a:gd name="T4" fmla="*/ 321 w 101"/>
                <a:gd name="T5" fmla="*/ 1364 h 265"/>
                <a:gd name="T6" fmla="*/ 36 w 101"/>
                <a:gd name="T7" fmla="*/ 1490 h 265"/>
                <a:gd name="T8" fmla="*/ 317 w 101"/>
                <a:gd name="T9" fmla="*/ 1173 h 265"/>
                <a:gd name="T10" fmla="*/ 373 w 101"/>
                <a:gd name="T11" fmla="*/ 523 h 265"/>
                <a:gd name="T12" fmla="*/ 0 w 101"/>
                <a:gd name="T13" fmla="*/ 0 h 2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265">
                  <a:moveTo>
                    <a:pt x="0" y="0"/>
                  </a:moveTo>
                  <a:cubicBezTo>
                    <a:pt x="32" y="13"/>
                    <a:pt x="95" y="42"/>
                    <a:pt x="98" y="122"/>
                  </a:cubicBezTo>
                  <a:cubicBezTo>
                    <a:pt x="101" y="203"/>
                    <a:pt x="69" y="227"/>
                    <a:pt x="56" y="240"/>
                  </a:cubicBezTo>
                  <a:cubicBezTo>
                    <a:pt x="43" y="253"/>
                    <a:pt x="16" y="265"/>
                    <a:pt x="6" y="262"/>
                  </a:cubicBezTo>
                  <a:cubicBezTo>
                    <a:pt x="23" y="254"/>
                    <a:pt x="45" y="232"/>
                    <a:pt x="55" y="206"/>
                  </a:cubicBezTo>
                  <a:cubicBezTo>
                    <a:pt x="67" y="176"/>
                    <a:pt x="76" y="146"/>
                    <a:pt x="65" y="92"/>
                  </a:cubicBezTo>
                  <a:cubicBezTo>
                    <a:pt x="54" y="44"/>
                    <a:pt x="39" y="22"/>
                    <a:pt x="0" y="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Freeform 120">
              <a:extLst>
                <a:ext uri="{FF2B5EF4-FFF2-40B4-BE49-F238E27FC236}">
                  <a16:creationId xmlns:a16="http://schemas.microsoft.com/office/drawing/2014/main" id="{07A53687-6F8A-60C6-5254-6D03CDBC4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1" y="1911"/>
              <a:ext cx="262" cy="405"/>
            </a:xfrm>
            <a:custGeom>
              <a:avLst/>
              <a:gdLst>
                <a:gd name="T0" fmla="*/ 832 w 147"/>
                <a:gd name="T1" fmla="*/ 0 h 227"/>
                <a:gd name="T2" fmla="*/ 479 w 147"/>
                <a:gd name="T3" fmla="*/ 435 h 227"/>
                <a:gd name="T4" fmla="*/ 328 w 147"/>
                <a:gd name="T5" fmla="*/ 856 h 227"/>
                <a:gd name="T6" fmla="*/ 0 w 147"/>
                <a:gd name="T7" fmla="*/ 1290 h 227"/>
                <a:gd name="T8" fmla="*/ 146 w 147"/>
                <a:gd name="T9" fmla="*/ 726 h 227"/>
                <a:gd name="T10" fmla="*/ 442 w 147"/>
                <a:gd name="T11" fmla="*/ 284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27">
                  <a:moveTo>
                    <a:pt x="147" y="0"/>
                  </a:moveTo>
                  <a:cubicBezTo>
                    <a:pt x="125" y="13"/>
                    <a:pt x="92" y="52"/>
                    <a:pt x="85" y="77"/>
                  </a:cubicBezTo>
                  <a:cubicBezTo>
                    <a:pt x="78" y="106"/>
                    <a:pt x="83" y="128"/>
                    <a:pt x="58" y="151"/>
                  </a:cubicBezTo>
                  <a:cubicBezTo>
                    <a:pt x="39" y="169"/>
                    <a:pt x="11" y="201"/>
                    <a:pt x="0" y="227"/>
                  </a:cubicBezTo>
                  <a:cubicBezTo>
                    <a:pt x="11" y="200"/>
                    <a:pt x="12" y="154"/>
                    <a:pt x="26" y="128"/>
                  </a:cubicBezTo>
                  <a:cubicBezTo>
                    <a:pt x="41" y="101"/>
                    <a:pt x="58" y="73"/>
                    <a:pt x="78" y="50"/>
                  </a:cubicBezTo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0" name="Freeform 121">
              <a:extLst>
                <a:ext uri="{FF2B5EF4-FFF2-40B4-BE49-F238E27FC236}">
                  <a16:creationId xmlns:a16="http://schemas.microsoft.com/office/drawing/2014/main" id="{CA837994-C702-6E94-B4C3-E90DA5288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2305"/>
              <a:ext cx="184" cy="667"/>
            </a:xfrm>
            <a:custGeom>
              <a:avLst/>
              <a:gdLst>
                <a:gd name="T0" fmla="*/ 125 w 103"/>
                <a:gd name="T1" fmla="*/ 57 h 374"/>
                <a:gd name="T2" fmla="*/ 565 w 103"/>
                <a:gd name="T3" fmla="*/ 1165 h 374"/>
                <a:gd name="T4" fmla="*/ 572 w 103"/>
                <a:gd name="T5" fmla="*/ 2122 h 374"/>
                <a:gd name="T6" fmla="*/ 441 w 103"/>
                <a:gd name="T7" fmla="*/ 726 h 374"/>
                <a:gd name="T8" fmla="*/ 73 w 103"/>
                <a:gd name="T9" fmla="*/ 182 h 374"/>
                <a:gd name="T10" fmla="*/ 125 w 103"/>
                <a:gd name="T11" fmla="*/ 57 h 3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74">
                  <a:moveTo>
                    <a:pt x="22" y="10"/>
                  </a:moveTo>
                  <a:cubicBezTo>
                    <a:pt x="46" y="27"/>
                    <a:pt x="91" y="57"/>
                    <a:pt x="99" y="205"/>
                  </a:cubicBezTo>
                  <a:cubicBezTo>
                    <a:pt x="101" y="262"/>
                    <a:pt x="100" y="374"/>
                    <a:pt x="100" y="374"/>
                  </a:cubicBezTo>
                  <a:cubicBezTo>
                    <a:pt x="103" y="310"/>
                    <a:pt x="92" y="175"/>
                    <a:pt x="77" y="128"/>
                  </a:cubicBezTo>
                  <a:cubicBezTo>
                    <a:pt x="61" y="80"/>
                    <a:pt x="26" y="42"/>
                    <a:pt x="13" y="32"/>
                  </a:cubicBezTo>
                  <a:cubicBezTo>
                    <a:pt x="0" y="22"/>
                    <a:pt x="7" y="0"/>
                    <a:pt x="22" y="10"/>
                  </a:cubicBezTo>
                  <a:close/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" name="Freeform 122">
              <a:extLst>
                <a:ext uri="{FF2B5EF4-FFF2-40B4-BE49-F238E27FC236}">
                  <a16:creationId xmlns:a16="http://schemas.microsoft.com/office/drawing/2014/main" id="{C173C172-86A5-FF1B-7BF6-8019BED75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2425"/>
              <a:ext cx="149" cy="373"/>
            </a:xfrm>
            <a:custGeom>
              <a:avLst/>
              <a:gdLst>
                <a:gd name="T0" fmla="*/ 16 w 83"/>
                <a:gd name="T1" fmla="*/ 12 h 209"/>
                <a:gd name="T2" fmla="*/ 101 w 83"/>
                <a:gd name="T3" fmla="*/ 353 h 209"/>
                <a:gd name="T4" fmla="*/ 183 w 83"/>
                <a:gd name="T5" fmla="*/ 593 h 209"/>
                <a:gd name="T6" fmla="*/ 357 w 83"/>
                <a:gd name="T7" fmla="*/ 762 h 209"/>
                <a:gd name="T8" fmla="*/ 474 w 83"/>
                <a:gd name="T9" fmla="*/ 1189 h 209"/>
                <a:gd name="T10" fmla="*/ 451 w 83"/>
                <a:gd name="T11" fmla="*/ 898 h 209"/>
                <a:gd name="T12" fmla="*/ 416 w 83"/>
                <a:gd name="T13" fmla="*/ 746 h 209"/>
                <a:gd name="T14" fmla="*/ 239 w 83"/>
                <a:gd name="T15" fmla="*/ 478 h 209"/>
                <a:gd name="T16" fmla="*/ 110 w 83"/>
                <a:gd name="T17" fmla="*/ 203 h 209"/>
                <a:gd name="T18" fmla="*/ 29 w 83"/>
                <a:gd name="T19" fmla="*/ 0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209">
                  <a:moveTo>
                    <a:pt x="3" y="2"/>
                  </a:moveTo>
                  <a:cubicBezTo>
                    <a:pt x="0" y="23"/>
                    <a:pt x="10" y="43"/>
                    <a:pt x="17" y="62"/>
                  </a:cubicBezTo>
                  <a:cubicBezTo>
                    <a:pt x="23" y="76"/>
                    <a:pt x="25" y="91"/>
                    <a:pt x="32" y="104"/>
                  </a:cubicBezTo>
                  <a:cubicBezTo>
                    <a:pt x="40" y="118"/>
                    <a:pt x="53" y="120"/>
                    <a:pt x="62" y="134"/>
                  </a:cubicBezTo>
                  <a:cubicBezTo>
                    <a:pt x="73" y="151"/>
                    <a:pt x="77" y="182"/>
                    <a:pt x="82" y="209"/>
                  </a:cubicBezTo>
                  <a:cubicBezTo>
                    <a:pt x="83" y="197"/>
                    <a:pt x="80" y="169"/>
                    <a:pt x="78" y="158"/>
                  </a:cubicBezTo>
                  <a:cubicBezTo>
                    <a:pt x="75" y="147"/>
                    <a:pt x="76" y="141"/>
                    <a:pt x="72" y="131"/>
                  </a:cubicBezTo>
                  <a:cubicBezTo>
                    <a:pt x="67" y="114"/>
                    <a:pt x="49" y="99"/>
                    <a:pt x="41" y="84"/>
                  </a:cubicBezTo>
                  <a:cubicBezTo>
                    <a:pt x="31" y="65"/>
                    <a:pt x="32" y="55"/>
                    <a:pt x="19" y="36"/>
                  </a:cubicBezTo>
                  <a:cubicBezTo>
                    <a:pt x="12" y="25"/>
                    <a:pt x="4" y="13"/>
                    <a:pt x="5" y="0"/>
                  </a:cubicBezTo>
                </a:path>
              </a:pathLst>
            </a:custGeom>
            <a:solidFill>
              <a:srgbClr val="FEAF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" name="Freeform 123">
              <a:extLst>
                <a:ext uri="{FF2B5EF4-FFF2-40B4-BE49-F238E27FC236}">
                  <a16:creationId xmlns:a16="http://schemas.microsoft.com/office/drawing/2014/main" id="{9E837AE1-C836-A86E-4893-664FD1007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2302"/>
              <a:ext cx="55" cy="103"/>
            </a:xfrm>
            <a:custGeom>
              <a:avLst/>
              <a:gdLst>
                <a:gd name="T0" fmla="*/ 122 w 31"/>
                <a:gd name="T1" fmla="*/ 64 h 58"/>
                <a:gd name="T2" fmla="*/ 16 w 31"/>
                <a:gd name="T3" fmla="*/ 325 h 58"/>
                <a:gd name="T4" fmla="*/ 66 w 31"/>
                <a:gd name="T5" fmla="*/ 202 h 58"/>
                <a:gd name="T6" fmla="*/ 160 w 31"/>
                <a:gd name="T7" fmla="*/ 259 h 58"/>
                <a:gd name="T8" fmla="*/ 151 w 31"/>
                <a:gd name="T9" fmla="*/ 11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8">
                  <a:moveTo>
                    <a:pt x="22" y="11"/>
                  </a:moveTo>
                  <a:cubicBezTo>
                    <a:pt x="0" y="0"/>
                    <a:pt x="1" y="49"/>
                    <a:pt x="3" y="58"/>
                  </a:cubicBezTo>
                  <a:cubicBezTo>
                    <a:pt x="5" y="52"/>
                    <a:pt x="4" y="39"/>
                    <a:pt x="12" y="36"/>
                  </a:cubicBezTo>
                  <a:cubicBezTo>
                    <a:pt x="18" y="35"/>
                    <a:pt x="26" y="42"/>
                    <a:pt x="29" y="46"/>
                  </a:cubicBezTo>
                  <a:cubicBezTo>
                    <a:pt x="31" y="37"/>
                    <a:pt x="31" y="29"/>
                    <a:pt x="27" y="20"/>
                  </a:cubicBezTo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Freeform 124">
              <a:extLst>
                <a:ext uri="{FF2B5EF4-FFF2-40B4-BE49-F238E27FC236}">
                  <a16:creationId xmlns:a16="http://schemas.microsoft.com/office/drawing/2014/main" id="{2632E1CF-83AF-AD72-A7BE-BDA15F3C2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448"/>
              <a:ext cx="79" cy="87"/>
            </a:xfrm>
            <a:custGeom>
              <a:avLst/>
              <a:gdLst>
                <a:gd name="T0" fmla="*/ 0 w 44"/>
                <a:gd name="T1" fmla="*/ 107 h 49"/>
                <a:gd name="T2" fmla="*/ 41 w 44"/>
                <a:gd name="T3" fmla="*/ 162 h 49"/>
                <a:gd name="T4" fmla="*/ 102 w 44"/>
                <a:gd name="T5" fmla="*/ 190 h 49"/>
                <a:gd name="T6" fmla="*/ 255 w 44"/>
                <a:gd name="T7" fmla="*/ 273 h 49"/>
                <a:gd name="T8" fmla="*/ 174 w 44"/>
                <a:gd name="T9" fmla="*/ 0 h 49"/>
                <a:gd name="T10" fmla="*/ 45 w 44"/>
                <a:gd name="T11" fmla="*/ 13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49">
                  <a:moveTo>
                    <a:pt x="0" y="19"/>
                  </a:moveTo>
                  <a:cubicBezTo>
                    <a:pt x="2" y="22"/>
                    <a:pt x="4" y="27"/>
                    <a:pt x="7" y="29"/>
                  </a:cubicBezTo>
                  <a:cubicBezTo>
                    <a:pt x="10" y="32"/>
                    <a:pt x="15" y="32"/>
                    <a:pt x="18" y="34"/>
                  </a:cubicBezTo>
                  <a:cubicBezTo>
                    <a:pt x="27" y="38"/>
                    <a:pt x="35" y="43"/>
                    <a:pt x="44" y="49"/>
                  </a:cubicBezTo>
                  <a:cubicBezTo>
                    <a:pt x="29" y="36"/>
                    <a:pt x="30" y="18"/>
                    <a:pt x="30" y="0"/>
                  </a:cubicBezTo>
                  <a:cubicBezTo>
                    <a:pt x="29" y="11"/>
                    <a:pt x="23" y="31"/>
                    <a:pt x="8" y="23"/>
                  </a:cubicBezTo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Freeform 125">
              <a:extLst>
                <a:ext uri="{FF2B5EF4-FFF2-40B4-BE49-F238E27FC236}">
                  <a16:creationId xmlns:a16="http://schemas.microsoft.com/office/drawing/2014/main" id="{B42B124C-9FBE-2917-75AA-C247C6DEF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2376"/>
              <a:ext cx="150" cy="188"/>
            </a:xfrm>
            <a:custGeom>
              <a:avLst/>
              <a:gdLst>
                <a:gd name="T0" fmla="*/ 232 w 84"/>
                <a:gd name="T1" fmla="*/ 0 h 105"/>
                <a:gd name="T2" fmla="*/ 182 w 84"/>
                <a:gd name="T3" fmla="*/ 430 h 105"/>
                <a:gd name="T4" fmla="*/ 479 w 84"/>
                <a:gd name="T5" fmla="*/ 523 h 105"/>
                <a:gd name="T6" fmla="*/ 159 w 84"/>
                <a:gd name="T7" fmla="*/ 528 h 105"/>
                <a:gd name="T8" fmla="*/ 232 w 84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105">
                  <a:moveTo>
                    <a:pt x="41" y="0"/>
                  </a:moveTo>
                  <a:cubicBezTo>
                    <a:pt x="24" y="29"/>
                    <a:pt x="22" y="61"/>
                    <a:pt x="32" y="75"/>
                  </a:cubicBezTo>
                  <a:cubicBezTo>
                    <a:pt x="44" y="90"/>
                    <a:pt x="69" y="74"/>
                    <a:pt x="84" y="91"/>
                  </a:cubicBezTo>
                  <a:cubicBezTo>
                    <a:pt x="74" y="86"/>
                    <a:pt x="55" y="105"/>
                    <a:pt x="28" y="92"/>
                  </a:cubicBezTo>
                  <a:cubicBezTo>
                    <a:pt x="0" y="79"/>
                    <a:pt x="0" y="32"/>
                    <a:pt x="41" y="0"/>
                  </a:cubicBezTo>
                  <a:close/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" name="Freeform 126">
              <a:extLst>
                <a:ext uri="{FF2B5EF4-FFF2-40B4-BE49-F238E27FC236}">
                  <a16:creationId xmlns:a16="http://schemas.microsoft.com/office/drawing/2014/main" id="{528D0C59-5599-C77E-6ABD-EA142E8B2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2335"/>
              <a:ext cx="123" cy="148"/>
            </a:xfrm>
            <a:custGeom>
              <a:avLst/>
              <a:gdLst>
                <a:gd name="T0" fmla="*/ 94 w 69"/>
                <a:gd name="T1" fmla="*/ 471 h 83"/>
                <a:gd name="T2" fmla="*/ 153 w 69"/>
                <a:gd name="T3" fmla="*/ 378 h 83"/>
                <a:gd name="T4" fmla="*/ 353 w 69"/>
                <a:gd name="T5" fmla="*/ 398 h 83"/>
                <a:gd name="T6" fmla="*/ 374 w 69"/>
                <a:gd name="T7" fmla="*/ 248 h 83"/>
                <a:gd name="T8" fmla="*/ 346 w 69"/>
                <a:gd name="T9" fmla="*/ 66 h 83"/>
                <a:gd name="T10" fmla="*/ 102 w 69"/>
                <a:gd name="T11" fmla="*/ 153 h 83"/>
                <a:gd name="T12" fmla="*/ 0 w 69"/>
                <a:gd name="T13" fmla="*/ 455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83">
                  <a:moveTo>
                    <a:pt x="17" y="83"/>
                  </a:moveTo>
                  <a:cubicBezTo>
                    <a:pt x="15" y="76"/>
                    <a:pt x="21" y="72"/>
                    <a:pt x="27" y="67"/>
                  </a:cubicBezTo>
                  <a:cubicBezTo>
                    <a:pt x="39" y="57"/>
                    <a:pt x="56" y="73"/>
                    <a:pt x="62" y="70"/>
                  </a:cubicBezTo>
                  <a:cubicBezTo>
                    <a:pt x="69" y="67"/>
                    <a:pt x="67" y="56"/>
                    <a:pt x="66" y="44"/>
                  </a:cubicBezTo>
                  <a:cubicBezTo>
                    <a:pt x="66" y="32"/>
                    <a:pt x="68" y="19"/>
                    <a:pt x="61" y="12"/>
                  </a:cubicBezTo>
                  <a:cubicBezTo>
                    <a:pt x="49" y="0"/>
                    <a:pt x="26" y="17"/>
                    <a:pt x="18" y="27"/>
                  </a:cubicBezTo>
                  <a:cubicBezTo>
                    <a:pt x="4" y="44"/>
                    <a:pt x="0" y="59"/>
                    <a:pt x="0" y="80"/>
                  </a:cubicBezTo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" name="Freeform 127">
              <a:extLst>
                <a:ext uri="{FF2B5EF4-FFF2-40B4-BE49-F238E27FC236}">
                  <a16:creationId xmlns:a16="http://schemas.microsoft.com/office/drawing/2014/main" id="{5976685C-BB95-B489-605E-0FCF5FEE5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" name="Freeform 128">
              <a:extLst>
                <a:ext uri="{FF2B5EF4-FFF2-40B4-BE49-F238E27FC236}">
                  <a16:creationId xmlns:a16="http://schemas.microsoft.com/office/drawing/2014/main" id="{5EB48322-39FB-54B7-07A6-10CBB4720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487 w 124"/>
                <a:gd name="T1" fmla="*/ 2216 h 390"/>
                <a:gd name="T2" fmla="*/ 430 w 124"/>
                <a:gd name="T3" fmla="*/ 1397 h 390"/>
                <a:gd name="T4" fmla="*/ 174 w 124"/>
                <a:gd name="T5" fmla="*/ 1101 h 390"/>
                <a:gd name="T6" fmla="*/ 138 w 124"/>
                <a:gd name="T7" fmla="*/ 926 h 390"/>
                <a:gd name="T8" fmla="*/ 7 w 124"/>
                <a:gd name="T9" fmla="*/ 487 h 390"/>
                <a:gd name="T10" fmla="*/ 150 w 124"/>
                <a:gd name="T11" fmla="*/ 0 h 390"/>
                <a:gd name="T12" fmla="*/ 154 w 124"/>
                <a:gd name="T13" fmla="*/ 7 h 390"/>
                <a:gd name="T14" fmla="*/ 689 w 124"/>
                <a:gd name="T15" fmla="*/ 1092 h 390"/>
                <a:gd name="T16" fmla="*/ 689 w 124"/>
                <a:gd name="T17" fmla="*/ 2216 h 3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390">
                  <a:moveTo>
                    <a:pt x="85" y="390"/>
                  </a:move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" name="Freeform 129">
              <a:extLst>
                <a:ext uri="{FF2B5EF4-FFF2-40B4-BE49-F238E27FC236}">
                  <a16:creationId xmlns:a16="http://schemas.microsoft.com/office/drawing/2014/main" id="{5129B489-AC38-6C82-C56B-5706A8E97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2287"/>
              <a:ext cx="89" cy="56"/>
            </a:xfrm>
            <a:custGeom>
              <a:avLst/>
              <a:gdLst>
                <a:gd name="T0" fmla="*/ 281 w 50"/>
                <a:gd name="T1" fmla="*/ 0 h 31"/>
                <a:gd name="T2" fmla="*/ 0 w 50"/>
                <a:gd name="T3" fmla="*/ 182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31">
                  <a:moveTo>
                    <a:pt x="50" y="0"/>
                  </a:moveTo>
                  <a:cubicBezTo>
                    <a:pt x="43" y="9"/>
                    <a:pt x="26" y="31"/>
                    <a:pt x="0" y="31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" name="Freeform 130">
              <a:extLst>
                <a:ext uri="{FF2B5EF4-FFF2-40B4-BE49-F238E27FC236}">
                  <a16:creationId xmlns:a16="http://schemas.microsoft.com/office/drawing/2014/main" id="{3B3667FB-218F-D01F-A3F9-C7FDDD108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2501"/>
              <a:ext cx="130" cy="88"/>
            </a:xfrm>
            <a:custGeom>
              <a:avLst/>
              <a:gdLst>
                <a:gd name="T0" fmla="*/ 413 w 73"/>
                <a:gd name="T1" fmla="*/ 284 h 49"/>
                <a:gd name="T2" fmla="*/ 0 w 73"/>
                <a:gd name="T3" fmla="*/ 29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49">
                  <a:moveTo>
                    <a:pt x="73" y="49"/>
                  </a:moveTo>
                  <a:cubicBezTo>
                    <a:pt x="66" y="24"/>
                    <a:pt x="30" y="0"/>
                    <a:pt x="0" y="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" name="Freeform 131">
              <a:extLst>
                <a:ext uri="{FF2B5EF4-FFF2-40B4-BE49-F238E27FC236}">
                  <a16:creationId xmlns:a16="http://schemas.microsoft.com/office/drawing/2014/main" id="{AB179B20-626E-A75A-4D01-AF886D7C2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483"/>
              <a:ext cx="31" cy="29"/>
            </a:xfrm>
            <a:custGeom>
              <a:avLst/>
              <a:gdLst>
                <a:gd name="T0" fmla="*/ 104 w 17"/>
                <a:gd name="T1" fmla="*/ 96 h 16"/>
                <a:gd name="T2" fmla="*/ 0 w 17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cubicBezTo>
                    <a:pt x="8" y="12"/>
                    <a:pt x="7" y="3"/>
                    <a:pt x="0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Freeform 132">
              <a:extLst>
                <a:ext uri="{FF2B5EF4-FFF2-40B4-BE49-F238E27FC236}">
                  <a16:creationId xmlns:a16="http://schemas.microsoft.com/office/drawing/2014/main" id="{3542A8B7-D71B-D900-BA07-2F9C4164F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solidFill>
              <a:srgbClr val="FAB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" name="Freeform 133">
              <a:extLst>
                <a:ext uri="{FF2B5EF4-FFF2-40B4-BE49-F238E27FC236}">
                  <a16:creationId xmlns:a16="http://schemas.microsoft.com/office/drawing/2014/main" id="{4DB73AF8-41FA-CBF1-1177-F7C1ACAFD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3" y="1604"/>
              <a:ext cx="230" cy="214"/>
            </a:xfrm>
            <a:custGeom>
              <a:avLst/>
              <a:gdLst>
                <a:gd name="T0" fmla="*/ 0 w 129"/>
                <a:gd name="T1" fmla="*/ 681 h 120"/>
                <a:gd name="T2" fmla="*/ 57 w 129"/>
                <a:gd name="T3" fmla="*/ 564 h 120"/>
                <a:gd name="T4" fmla="*/ 168 w 129"/>
                <a:gd name="T5" fmla="*/ 483 h 120"/>
                <a:gd name="T6" fmla="*/ 260 w 129"/>
                <a:gd name="T7" fmla="*/ 433 h 120"/>
                <a:gd name="T8" fmla="*/ 317 w 129"/>
                <a:gd name="T9" fmla="*/ 333 h 120"/>
                <a:gd name="T10" fmla="*/ 521 w 129"/>
                <a:gd name="T11" fmla="*/ 187 h 120"/>
                <a:gd name="T12" fmla="*/ 638 w 129"/>
                <a:gd name="T13" fmla="*/ 109 h 120"/>
                <a:gd name="T14" fmla="*/ 731 w 129"/>
                <a:gd name="T15" fmla="*/ 0 h 120"/>
                <a:gd name="T16" fmla="*/ 653 w 129"/>
                <a:gd name="T17" fmla="*/ 143 h 120"/>
                <a:gd name="T18" fmla="*/ 537 w 129"/>
                <a:gd name="T19" fmla="*/ 232 h 120"/>
                <a:gd name="T20" fmla="*/ 464 w 129"/>
                <a:gd name="T21" fmla="*/ 353 h 120"/>
                <a:gd name="T22" fmla="*/ 385 w 129"/>
                <a:gd name="T23" fmla="*/ 385 h 120"/>
                <a:gd name="T24" fmla="*/ 300 w 129"/>
                <a:gd name="T25" fmla="*/ 426 h 120"/>
                <a:gd name="T26" fmla="*/ 267 w 129"/>
                <a:gd name="T27" fmla="*/ 512 h 120"/>
                <a:gd name="T28" fmla="*/ 64 w 129"/>
                <a:gd name="T29" fmla="*/ 63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9" h="120">
                  <a:moveTo>
                    <a:pt x="0" y="120"/>
                  </a:moveTo>
                  <a:cubicBezTo>
                    <a:pt x="3" y="112"/>
                    <a:pt x="3" y="106"/>
                    <a:pt x="10" y="99"/>
                  </a:cubicBezTo>
                  <a:cubicBezTo>
                    <a:pt x="16" y="93"/>
                    <a:pt x="23" y="89"/>
                    <a:pt x="30" y="85"/>
                  </a:cubicBezTo>
                  <a:cubicBezTo>
                    <a:pt x="36" y="83"/>
                    <a:pt x="41" y="81"/>
                    <a:pt x="46" y="76"/>
                  </a:cubicBezTo>
                  <a:cubicBezTo>
                    <a:pt x="50" y="71"/>
                    <a:pt x="52" y="64"/>
                    <a:pt x="56" y="59"/>
                  </a:cubicBezTo>
                  <a:cubicBezTo>
                    <a:pt x="66" y="46"/>
                    <a:pt x="78" y="39"/>
                    <a:pt x="92" y="33"/>
                  </a:cubicBezTo>
                  <a:cubicBezTo>
                    <a:pt x="100" y="30"/>
                    <a:pt x="107" y="25"/>
                    <a:pt x="113" y="19"/>
                  </a:cubicBezTo>
                  <a:cubicBezTo>
                    <a:pt x="119" y="14"/>
                    <a:pt x="123" y="5"/>
                    <a:pt x="129" y="0"/>
                  </a:cubicBezTo>
                  <a:cubicBezTo>
                    <a:pt x="127" y="9"/>
                    <a:pt x="120" y="18"/>
                    <a:pt x="115" y="25"/>
                  </a:cubicBezTo>
                  <a:cubicBezTo>
                    <a:pt x="109" y="33"/>
                    <a:pt x="101" y="35"/>
                    <a:pt x="95" y="41"/>
                  </a:cubicBezTo>
                  <a:cubicBezTo>
                    <a:pt x="88" y="46"/>
                    <a:pt x="87" y="55"/>
                    <a:pt x="82" y="62"/>
                  </a:cubicBezTo>
                  <a:cubicBezTo>
                    <a:pt x="77" y="68"/>
                    <a:pt x="74" y="67"/>
                    <a:pt x="68" y="68"/>
                  </a:cubicBezTo>
                  <a:cubicBezTo>
                    <a:pt x="64" y="69"/>
                    <a:pt x="56" y="72"/>
                    <a:pt x="53" y="75"/>
                  </a:cubicBezTo>
                  <a:cubicBezTo>
                    <a:pt x="49" y="79"/>
                    <a:pt x="50" y="86"/>
                    <a:pt x="47" y="90"/>
                  </a:cubicBezTo>
                  <a:cubicBezTo>
                    <a:pt x="39" y="104"/>
                    <a:pt x="18" y="95"/>
                    <a:pt x="11" y="111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" name="Freeform 134">
              <a:extLst>
                <a:ext uri="{FF2B5EF4-FFF2-40B4-BE49-F238E27FC236}">
                  <a16:creationId xmlns:a16="http://schemas.microsoft.com/office/drawing/2014/main" id="{43FF41DC-02F9-92D9-F5A1-2491E8B31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1579"/>
              <a:ext cx="48" cy="205"/>
            </a:xfrm>
            <a:custGeom>
              <a:avLst/>
              <a:gdLst>
                <a:gd name="T0" fmla="*/ 130 w 27"/>
                <a:gd name="T1" fmla="*/ 0 h 115"/>
                <a:gd name="T2" fmla="*/ 101 w 27"/>
                <a:gd name="T3" fmla="*/ 232 h 115"/>
                <a:gd name="T4" fmla="*/ 135 w 27"/>
                <a:gd name="T5" fmla="*/ 463 h 115"/>
                <a:gd name="T6" fmla="*/ 139 w 27"/>
                <a:gd name="T7" fmla="*/ 651 h 115"/>
                <a:gd name="T8" fmla="*/ 89 w 27"/>
                <a:gd name="T9" fmla="*/ 357 h 115"/>
                <a:gd name="T10" fmla="*/ 130 w 2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115">
                  <a:moveTo>
                    <a:pt x="23" y="0"/>
                  </a:moveTo>
                  <a:cubicBezTo>
                    <a:pt x="13" y="16"/>
                    <a:pt x="15" y="19"/>
                    <a:pt x="18" y="41"/>
                  </a:cubicBezTo>
                  <a:cubicBezTo>
                    <a:pt x="20" y="63"/>
                    <a:pt x="23" y="72"/>
                    <a:pt x="24" y="82"/>
                  </a:cubicBezTo>
                  <a:cubicBezTo>
                    <a:pt x="26" y="93"/>
                    <a:pt x="27" y="110"/>
                    <a:pt x="25" y="115"/>
                  </a:cubicBezTo>
                  <a:cubicBezTo>
                    <a:pt x="26" y="94"/>
                    <a:pt x="19" y="76"/>
                    <a:pt x="16" y="63"/>
                  </a:cubicBezTo>
                  <a:cubicBezTo>
                    <a:pt x="13" y="46"/>
                    <a:pt x="0" y="8"/>
                    <a:pt x="23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" name="Freeform 135">
              <a:extLst>
                <a:ext uri="{FF2B5EF4-FFF2-40B4-BE49-F238E27FC236}">
                  <a16:creationId xmlns:a16="http://schemas.microsoft.com/office/drawing/2014/main" id="{F4813C5A-BFF3-7E6C-D564-0A298FAD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802"/>
              <a:ext cx="73" cy="193"/>
            </a:xfrm>
            <a:custGeom>
              <a:avLst/>
              <a:gdLst>
                <a:gd name="T0" fmla="*/ 0 w 41"/>
                <a:gd name="T1" fmla="*/ 0 h 108"/>
                <a:gd name="T2" fmla="*/ 109 w 41"/>
                <a:gd name="T3" fmla="*/ 114 h 108"/>
                <a:gd name="T4" fmla="*/ 166 w 41"/>
                <a:gd name="T5" fmla="*/ 336 h 108"/>
                <a:gd name="T6" fmla="*/ 219 w 41"/>
                <a:gd name="T7" fmla="*/ 617 h 108"/>
                <a:gd name="T8" fmla="*/ 118 w 41"/>
                <a:gd name="T9" fmla="*/ 320 h 108"/>
                <a:gd name="T10" fmla="*/ 45 w 41"/>
                <a:gd name="T11" fmla="*/ 29 h 108"/>
                <a:gd name="T12" fmla="*/ 0 w 41"/>
                <a:gd name="T13" fmla="*/ 0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108">
                  <a:moveTo>
                    <a:pt x="0" y="0"/>
                  </a:moveTo>
                  <a:cubicBezTo>
                    <a:pt x="12" y="0"/>
                    <a:pt x="17" y="3"/>
                    <a:pt x="19" y="20"/>
                  </a:cubicBezTo>
                  <a:cubicBezTo>
                    <a:pt x="21" y="37"/>
                    <a:pt x="24" y="44"/>
                    <a:pt x="29" y="59"/>
                  </a:cubicBezTo>
                  <a:cubicBezTo>
                    <a:pt x="34" y="74"/>
                    <a:pt x="41" y="100"/>
                    <a:pt x="39" y="108"/>
                  </a:cubicBezTo>
                  <a:cubicBezTo>
                    <a:pt x="38" y="92"/>
                    <a:pt x="25" y="66"/>
                    <a:pt x="21" y="56"/>
                  </a:cubicBezTo>
                  <a:cubicBezTo>
                    <a:pt x="18" y="45"/>
                    <a:pt x="13" y="11"/>
                    <a:pt x="8" y="5"/>
                  </a:cubicBezTo>
                  <a:cubicBezTo>
                    <a:pt x="5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5" name="Freeform 136">
              <a:extLst>
                <a:ext uri="{FF2B5EF4-FFF2-40B4-BE49-F238E27FC236}">
                  <a16:creationId xmlns:a16="http://schemas.microsoft.com/office/drawing/2014/main" id="{E5FD88E2-4370-E502-8972-4ADB30EC8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1579"/>
              <a:ext cx="94" cy="457"/>
            </a:xfrm>
            <a:custGeom>
              <a:avLst/>
              <a:gdLst>
                <a:gd name="T0" fmla="*/ 94 w 53"/>
                <a:gd name="T1" fmla="*/ 16 h 256"/>
                <a:gd name="T2" fmla="*/ 12 w 53"/>
                <a:gd name="T3" fmla="*/ 175 h 256"/>
                <a:gd name="T4" fmla="*/ 66 w 53"/>
                <a:gd name="T5" fmla="*/ 621 h 256"/>
                <a:gd name="T6" fmla="*/ 50 w 53"/>
                <a:gd name="T7" fmla="*/ 702 h 256"/>
                <a:gd name="T8" fmla="*/ 117 w 53"/>
                <a:gd name="T9" fmla="*/ 860 h 256"/>
                <a:gd name="T10" fmla="*/ 186 w 53"/>
                <a:gd name="T11" fmla="*/ 1109 h 256"/>
                <a:gd name="T12" fmla="*/ 216 w 53"/>
                <a:gd name="T13" fmla="*/ 1412 h 256"/>
                <a:gd name="T14" fmla="*/ 273 w 53"/>
                <a:gd name="T15" fmla="*/ 1282 h 256"/>
                <a:gd name="T16" fmla="*/ 268 w 53"/>
                <a:gd name="T17" fmla="*/ 1030 h 256"/>
                <a:gd name="T18" fmla="*/ 229 w 53"/>
                <a:gd name="T19" fmla="*/ 882 h 256"/>
                <a:gd name="T20" fmla="*/ 229 w 53"/>
                <a:gd name="T21" fmla="*/ 348 h 256"/>
                <a:gd name="T22" fmla="*/ 129 w 53"/>
                <a:gd name="T23" fmla="*/ 118 h 256"/>
                <a:gd name="T24" fmla="*/ 94 w 53"/>
                <a:gd name="T25" fmla="*/ 16 h 2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256">
                  <a:moveTo>
                    <a:pt x="17" y="3"/>
                  </a:moveTo>
                  <a:cubicBezTo>
                    <a:pt x="4" y="0"/>
                    <a:pt x="0" y="13"/>
                    <a:pt x="2" y="31"/>
                  </a:cubicBezTo>
                  <a:cubicBezTo>
                    <a:pt x="4" y="49"/>
                    <a:pt x="13" y="99"/>
                    <a:pt x="12" y="109"/>
                  </a:cubicBezTo>
                  <a:cubicBezTo>
                    <a:pt x="10" y="120"/>
                    <a:pt x="9" y="123"/>
                    <a:pt x="9" y="123"/>
                  </a:cubicBezTo>
                  <a:cubicBezTo>
                    <a:pt x="16" y="130"/>
                    <a:pt x="20" y="140"/>
                    <a:pt x="21" y="151"/>
                  </a:cubicBezTo>
                  <a:cubicBezTo>
                    <a:pt x="21" y="161"/>
                    <a:pt x="28" y="182"/>
                    <a:pt x="33" y="195"/>
                  </a:cubicBezTo>
                  <a:cubicBezTo>
                    <a:pt x="38" y="207"/>
                    <a:pt x="43" y="240"/>
                    <a:pt x="39" y="248"/>
                  </a:cubicBezTo>
                  <a:cubicBezTo>
                    <a:pt x="36" y="256"/>
                    <a:pt x="50" y="239"/>
                    <a:pt x="49" y="225"/>
                  </a:cubicBezTo>
                  <a:cubicBezTo>
                    <a:pt x="48" y="210"/>
                    <a:pt x="53" y="195"/>
                    <a:pt x="48" y="181"/>
                  </a:cubicBezTo>
                  <a:cubicBezTo>
                    <a:pt x="43" y="167"/>
                    <a:pt x="43" y="159"/>
                    <a:pt x="41" y="155"/>
                  </a:cubicBezTo>
                  <a:cubicBezTo>
                    <a:pt x="47" y="134"/>
                    <a:pt x="47" y="88"/>
                    <a:pt x="41" y="61"/>
                  </a:cubicBezTo>
                  <a:cubicBezTo>
                    <a:pt x="35" y="34"/>
                    <a:pt x="25" y="30"/>
                    <a:pt x="23" y="21"/>
                  </a:cubicBezTo>
                  <a:cubicBezTo>
                    <a:pt x="21" y="12"/>
                    <a:pt x="21" y="4"/>
                    <a:pt x="17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" name="Freeform 137">
              <a:extLst>
                <a:ext uri="{FF2B5EF4-FFF2-40B4-BE49-F238E27FC236}">
                  <a16:creationId xmlns:a16="http://schemas.microsoft.com/office/drawing/2014/main" id="{F3F39B38-C9C8-334B-638F-545273540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34"/>
              <a:ext cx="200" cy="223"/>
            </a:xfrm>
            <a:custGeom>
              <a:avLst/>
              <a:gdLst>
                <a:gd name="T0" fmla="*/ 0 w 112"/>
                <a:gd name="T1" fmla="*/ 16 h 125"/>
                <a:gd name="T2" fmla="*/ 73 w 112"/>
                <a:gd name="T3" fmla="*/ 0 h 125"/>
                <a:gd name="T4" fmla="*/ 154 w 112"/>
                <a:gd name="T5" fmla="*/ 64 h 125"/>
                <a:gd name="T6" fmla="*/ 211 w 112"/>
                <a:gd name="T7" fmla="*/ 171 h 125"/>
                <a:gd name="T8" fmla="*/ 332 w 112"/>
                <a:gd name="T9" fmla="*/ 376 h 125"/>
                <a:gd name="T10" fmla="*/ 491 w 112"/>
                <a:gd name="T11" fmla="*/ 494 h 125"/>
                <a:gd name="T12" fmla="*/ 632 w 112"/>
                <a:gd name="T13" fmla="*/ 362 h 125"/>
                <a:gd name="T14" fmla="*/ 545 w 112"/>
                <a:gd name="T15" fmla="*/ 681 h 125"/>
                <a:gd name="T16" fmla="*/ 484 w 112"/>
                <a:gd name="T17" fmla="*/ 573 h 125"/>
                <a:gd name="T18" fmla="*/ 386 w 112"/>
                <a:gd name="T19" fmla="*/ 471 h 125"/>
                <a:gd name="T20" fmla="*/ 246 w 112"/>
                <a:gd name="T21" fmla="*/ 328 h 125"/>
                <a:gd name="T22" fmla="*/ 143 w 112"/>
                <a:gd name="T23" fmla="*/ 159 h 125"/>
                <a:gd name="T24" fmla="*/ 0 w 112"/>
                <a:gd name="T25" fmla="*/ 16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25">
                  <a:moveTo>
                    <a:pt x="0" y="3"/>
                  </a:moveTo>
                  <a:cubicBezTo>
                    <a:pt x="9" y="3"/>
                    <a:pt x="13" y="0"/>
                    <a:pt x="13" y="0"/>
                  </a:cubicBezTo>
                  <a:cubicBezTo>
                    <a:pt x="13" y="0"/>
                    <a:pt x="21" y="12"/>
                    <a:pt x="27" y="11"/>
                  </a:cubicBezTo>
                  <a:cubicBezTo>
                    <a:pt x="32" y="10"/>
                    <a:pt x="32" y="17"/>
                    <a:pt x="37" y="30"/>
                  </a:cubicBezTo>
                  <a:cubicBezTo>
                    <a:pt x="42" y="43"/>
                    <a:pt x="44" y="55"/>
                    <a:pt x="58" y="66"/>
                  </a:cubicBezTo>
                  <a:cubicBezTo>
                    <a:pt x="71" y="77"/>
                    <a:pt x="82" y="80"/>
                    <a:pt x="86" y="87"/>
                  </a:cubicBezTo>
                  <a:cubicBezTo>
                    <a:pt x="97" y="104"/>
                    <a:pt x="109" y="79"/>
                    <a:pt x="111" y="64"/>
                  </a:cubicBezTo>
                  <a:cubicBezTo>
                    <a:pt x="112" y="78"/>
                    <a:pt x="104" y="114"/>
                    <a:pt x="96" y="120"/>
                  </a:cubicBezTo>
                  <a:cubicBezTo>
                    <a:pt x="87" y="125"/>
                    <a:pt x="88" y="110"/>
                    <a:pt x="85" y="101"/>
                  </a:cubicBezTo>
                  <a:cubicBezTo>
                    <a:pt x="83" y="92"/>
                    <a:pt x="76" y="89"/>
                    <a:pt x="68" y="83"/>
                  </a:cubicBezTo>
                  <a:cubicBezTo>
                    <a:pt x="59" y="78"/>
                    <a:pt x="48" y="69"/>
                    <a:pt x="43" y="58"/>
                  </a:cubicBezTo>
                  <a:cubicBezTo>
                    <a:pt x="37" y="48"/>
                    <a:pt x="30" y="34"/>
                    <a:pt x="25" y="28"/>
                  </a:cubicBezTo>
                  <a:cubicBezTo>
                    <a:pt x="20" y="23"/>
                    <a:pt x="13" y="9"/>
                    <a:pt x="0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7" name="Freeform 138">
              <a:extLst>
                <a:ext uri="{FF2B5EF4-FFF2-40B4-BE49-F238E27FC236}">
                  <a16:creationId xmlns:a16="http://schemas.microsoft.com/office/drawing/2014/main" id="{897266C2-C28B-1202-A2D9-D6E516206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1827"/>
              <a:ext cx="68" cy="20"/>
            </a:xfrm>
            <a:custGeom>
              <a:avLst/>
              <a:gdLst>
                <a:gd name="T0" fmla="*/ 0 w 38"/>
                <a:gd name="T1" fmla="*/ 53 h 11"/>
                <a:gd name="T2" fmla="*/ 211 w 38"/>
                <a:gd name="T3" fmla="*/ 65 h 11"/>
                <a:gd name="T4" fmla="*/ 202 w 38"/>
                <a:gd name="T5" fmla="*/ 0 h 11"/>
                <a:gd name="T6" fmla="*/ 41 w 38"/>
                <a:gd name="T7" fmla="*/ 36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1">
                  <a:moveTo>
                    <a:pt x="0" y="9"/>
                  </a:moveTo>
                  <a:cubicBezTo>
                    <a:pt x="12" y="6"/>
                    <a:pt x="25" y="9"/>
                    <a:pt x="37" y="11"/>
                  </a:cubicBezTo>
                  <a:cubicBezTo>
                    <a:pt x="38" y="7"/>
                    <a:pt x="37" y="3"/>
                    <a:pt x="35" y="0"/>
                  </a:cubicBezTo>
                  <a:cubicBezTo>
                    <a:pt x="29" y="6"/>
                    <a:pt x="15" y="3"/>
                    <a:pt x="7" y="6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" name="Freeform 139">
              <a:extLst>
                <a:ext uri="{FF2B5EF4-FFF2-40B4-BE49-F238E27FC236}">
                  <a16:creationId xmlns:a16="http://schemas.microsoft.com/office/drawing/2014/main" id="{D3AAC24F-DABA-DA86-B967-8E2FE41A2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" y="1845"/>
              <a:ext cx="194" cy="85"/>
            </a:xfrm>
            <a:custGeom>
              <a:avLst/>
              <a:gdLst>
                <a:gd name="T0" fmla="*/ 0 w 109"/>
                <a:gd name="T1" fmla="*/ 0 h 48"/>
                <a:gd name="T2" fmla="*/ 215 w 109"/>
                <a:gd name="T3" fmla="*/ 188 h 48"/>
                <a:gd name="T4" fmla="*/ 614 w 109"/>
                <a:gd name="T5" fmla="*/ 239 h 48"/>
                <a:gd name="T6" fmla="*/ 215 w 109"/>
                <a:gd name="T7" fmla="*/ 151 h 48"/>
                <a:gd name="T8" fmla="*/ 0 w 109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48">
                  <a:moveTo>
                    <a:pt x="0" y="0"/>
                  </a:moveTo>
                  <a:cubicBezTo>
                    <a:pt x="6" y="16"/>
                    <a:pt x="17" y="23"/>
                    <a:pt x="38" y="34"/>
                  </a:cubicBezTo>
                  <a:cubicBezTo>
                    <a:pt x="60" y="45"/>
                    <a:pt x="78" y="48"/>
                    <a:pt x="109" y="43"/>
                  </a:cubicBezTo>
                  <a:cubicBezTo>
                    <a:pt x="96" y="44"/>
                    <a:pt x="60" y="37"/>
                    <a:pt x="38" y="27"/>
                  </a:cubicBezTo>
                  <a:cubicBezTo>
                    <a:pt x="4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9" name="Freeform 140">
              <a:extLst>
                <a:ext uri="{FF2B5EF4-FFF2-40B4-BE49-F238E27FC236}">
                  <a16:creationId xmlns:a16="http://schemas.microsoft.com/office/drawing/2014/main" id="{1010E39A-E5AA-7413-FD45-703D32679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29"/>
              <a:ext cx="12" cy="14"/>
            </a:xfrm>
            <a:custGeom>
              <a:avLst/>
              <a:gdLst>
                <a:gd name="T0" fmla="*/ 15 w 7"/>
                <a:gd name="T1" fmla="*/ 0 h 8"/>
                <a:gd name="T2" fmla="*/ 5 w 7"/>
                <a:gd name="T3" fmla="*/ 44 h 8"/>
                <a:gd name="T4" fmla="*/ 36 w 7"/>
                <a:gd name="T5" fmla="*/ 3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3" y="0"/>
                  </a:moveTo>
                  <a:cubicBezTo>
                    <a:pt x="2" y="3"/>
                    <a:pt x="0" y="5"/>
                    <a:pt x="1" y="8"/>
                  </a:cubicBezTo>
                  <a:cubicBezTo>
                    <a:pt x="3" y="7"/>
                    <a:pt x="5" y="7"/>
                    <a:pt x="7" y="7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" name="Freeform 141">
              <a:extLst>
                <a:ext uri="{FF2B5EF4-FFF2-40B4-BE49-F238E27FC236}">
                  <a16:creationId xmlns:a16="http://schemas.microsoft.com/office/drawing/2014/main" id="{39536D9D-9FF7-C8D3-2D33-0CFA391BB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9" y="1690"/>
              <a:ext cx="13" cy="8"/>
            </a:xfrm>
            <a:custGeom>
              <a:avLst/>
              <a:gdLst>
                <a:gd name="T0" fmla="*/ 13 w 7"/>
                <a:gd name="T1" fmla="*/ 0 h 5"/>
                <a:gd name="T2" fmla="*/ 0 w 7"/>
                <a:gd name="T3" fmla="*/ 21 h 5"/>
                <a:gd name="T4" fmla="*/ 45 w 7"/>
                <a:gd name="T5" fmla="*/ 16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cubicBezTo>
                    <a:pt x="2" y="0"/>
                    <a:pt x="1" y="3"/>
                    <a:pt x="0" y="5"/>
                  </a:cubicBezTo>
                  <a:cubicBezTo>
                    <a:pt x="2" y="5"/>
                    <a:pt x="4" y="5"/>
                    <a:pt x="7" y="4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1" name="Freeform 142">
              <a:extLst>
                <a:ext uri="{FF2B5EF4-FFF2-40B4-BE49-F238E27FC236}">
                  <a16:creationId xmlns:a16="http://schemas.microsoft.com/office/drawing/2014/main" id="{B529AAD8-A76A-91DE-7814-4C2F18741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11"/>
              <a:ext cx="16" cy="13"/>
            </a:xfrm>
            <a:custGeom>
              <a:avLst/>
              <a:gdLst>
                <a:gd name="T0" fmla="*/ 0 w 9"/>
                <a:gd name="T1" fmla="*/ 37 h 7"/>
                <a:gd name="T2" fmla="*/ 50 w 9"/>
                <a:gd name="T3" fmla="*/ 45 h 7"/>
                <a:gd name="T4" fmla="*/ 37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0" y="6"/>
                  </a:moveTo>
                  <a:cubicBezTo>
                    <a:pt x="3" y="4"/>
                    <a:pt x="5" y="5"/>
                    <a:pt x="9" y="7"/>
                  </a:cubicBezTo>
                  <a:cubicBezTo>
                    <a:pt x="7" y="5"/>
                    <a:pt x="7" y="3"/>
                    <a:pt x="7" y="0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" name="Freeform 143">
              <a:extLst>
                <a:ext uri="{FF2B5EF4-FFF2-40B4-BE49-F238E27FC236}">
                  <a16:creationId xmlns:a16="http://schemas.microsoft.com/office/drawing/2014/main" id="{92F42064-8241-3EA9-B95D-568CF1E11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" y="1756"/>
              <a:ext cx="11" cy="14"/>
            </a:xfrm>
            <a:custGeom>
              <a:avLst/>
              <a:gdLst>
                <a:gd name="T0" fmla="*/ 0 w 6"/>
                <a:gd name="T1" fmla="*/ 0 h 8"/>
                <a:gd name="T2" fmla="*/ 37 w 6"/>
                <a:gd name="T3" fmla="*/ 33 h 8"/>
                <a:gd name="T4" fmla="*/ 0 w 6"/>
                <a:gd name="T5" fmla="*/ 44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cubicBezTo>
                    <a:pt x="4" y="0"/>
                    <a:pt x="5" y="3"/>
                    <a:pt x="6" y="6"/>
                  </a:cubicBezTo>
                  <a:cubicBezTo>
                    <a:pt x="4" y="5"/>
                    <a:pt x="1" y="6"/>
                    <a:pt x="0" y="8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" name="Freeform 144">
              <a:extLst>
                <a:ext uri="{FF2B5EF4-FFF2-40B4-BE49-F238E27FC236}">
                  <a16:creationId xmlns:a16="http://schemas.microsoft.com/office/drawing/2014/main" id="{57F76205-8654-4F99-FAE8-F55B683D9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818"/>
              <a:ext cx="14" cy="27"/>
            </a:xfrm>
            <a:custGeom>
              <a:avLst/>
              <a:gdLst>
                <a:gd name="T0" fmla="*/ 0 w 8"/>
                <a:gd name="T1" fmla="*/ 0 h 15"/>
                <a:gd name="T2" fmla="*/ 44 w 8"/>
                <a:gd name="T3" fmla="*/ 8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cubicBezTo>
                    <a:pt x="0" y="6"/>
                    <a:pt x="4" y="11"/>
                    <a:pt x="8" y="15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" name="Freeform 145">
              <a:extLst>
                <a:ext uri="{FF2B5EF4-FFF2-40B4-BE49-F238E27FC236}">
                  <a16:creationId xmlns:a16="http://schemas.microsoft.com/office/drawing/2014/main" id="{2A502257-440E-4B41-C084-53F7DC319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690"/>
              <a:ext cx="25" cy="21"/>
            </a:xfrm>
            <a:custGeom>
              <a:avLst/>
              <a:gdLst>
                <a:gd name="T0" fmla="*/ 0 w 14"/>
                <a:gd name="T1" fmla="*/ 0 h 12"/>
                <a:gd name="T2" fmla="*/ 80 w 14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0" y="0"/>
                  </a:moveTo>
                  <a:cubicBezTo>
                    <a:pt x="2" y="6"/>
                    <a:pt x="9" y="9"/>
                    <a:pt x="14" y="12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" name="Freeform 146">
              <a:extLst>
                <a:ext uri="{FF2B5EF4-FFF2-40B4-BE49-F238E27FC236}">
                  <a16:creationId xmlns:a16="http://schemas.microsoft.com/office/drawing/2014/main" id="{5492AB1E-A281-BAA0-279A-7E5CFD3E8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" name="Freeform 147">
              <a:extLst>
                <a:ext uri="{FF2B5EF4-FFF2-40B4-BE49-F238E27FC236}">
                  <a16:creationId xmlns:a16="http://schemas.microsoft.com/office/drawing/2014/main" id="{D6D41603-7EE8-FC3B-8632-BA136897C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582"/>
              <a:ext cx="91" cy="436"/>
            </a:xfrm>
            <a:custGeom>
              <a:avLst/>
              <a:gdLst>
                <a:gd name="T0" fmla="*/ 114 w 51"/>
                <a:gd name="T1" fmla="*/ 0 h 244"/>
                <a:gd name="T2" fmla="*/ 96 w 51"/>
                <a:gd name="T3" fmla="*/ 443 h 244"/>
                <a:gd name="T4" fmla="*/ 96 w 51"/>
                <a:gd name="T5" fmla="*/ 697 h 244"/>
                <a:gd name="T6" fmla="*/ 182 w 51"/>
                <a:gd name="T7" fmla="*/ 949 h 244"/>
                <a:gd name="T8" fmla="*/ 268 w 51"/>
                <a:gd name="T9" fmla="*/ 1392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244">
                  <a:moveTo>
                    <a:pt x="20" y="0"/>
                  </a:moveTo>
                  <a:cubicBezTo>
                    <a:pt x="0" y="2"/>
                    <a:pt x="12" y="53"/>
                    <a:pt x="17" y="78"/>
                  </a:cubicBezTo>
                  <a:cubicBezTo>
                    <a:pt x="22" y="102"/>
                    <a:pt x="17" y="122"/>
                    <a:pt x="17" y="122"/>
                  </a:cubicBezTo>
                  <a:cubicBezTo>
                    <a:pt x="29" y="132"/>
                    <a:pt x="27" y="149"/>
                    <a:pt x="32" y="166"/>
                  </a:cubicBezTo>
                  <a:cubicBezTo>
                    <a:pt x="37" y="183"/>
                    <a:pt x="51" y="224"/>
                    <a:pt x="47" y="24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7" name="Freeform 148">
              <a:extLst>
                <a:ext uri="{FF2B5EF4-FFF2-40B4-BE49-F238E27FC236}">
                  <a16:creationId xmlns:a16="http://schemas.microsoft.com/office/drawing/2014/main" id="{8CA40F42-79D4-9B11-9C9F-1E9FD984A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1823"/>
              <a:ext cx="7" cy="34"/>
            </a:xfrm>
            <a:custGeom>
              <a:avLst/>
              <a:gdLst>
                <a:gd name="T0" fmla="*/ 0 w 4"/>
                <a:gd name="T1" fmla="*/ 0 h 19"/>
                <a:gd name="T2" fmla="*/ 21 w 4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6"/>
                    <a:pt x="2" y="15"/>
                    <a:pt x="4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8" name="Freeform 149">
              <a:extLst>
                <a:ext uri="{FF2B5EF4-FFF2-40B4-BE49-F238E27FC236}">
                  <a16:creationId xmlns:a16="http://schemas.microsoft.com/office/drawing/2014/main" id="{440FD73F-BD98-CA9B-7E29-786DDB605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1745"/>
              <a:ext cx="16" cy="46"/>
            </a:xfrm>
            <a:custGeom>
              <a:avLst/>
              <a:gdLst>
                <a:gd name="T0" fmla="*/ 0 w 9"/>
                <a:gd name="T1" fmla="*/ 0 h 26"/>
                <a:gd name="T2" fmla="*/ 37 w 9"/>
                <a:gd name="T3" fmla="*/ 143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6">
                  <a:moveTo>
                    <a:pt x="0" y="0"/>
                  </a:moveTo>
                  <a:cubicBezTo>
                    <a:pt x="9" y="7"/>
                    <a:pt x="8" y="15"/>
                    <a:pt x="7" y="2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9" name="Freeform 150">
              <a:extLst>
                <a:ext uri="{FF2B5EF4-FFF2-40B4-BE49-F238E27FC236}">
                  <a16:creationId xmlns:a16="http://schemas.microsoft.com/office/drawing/2014/main" id="{742EF68D-A704-9ED1-B39C-6FC105947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1764"/>
              <a:ext cx="25" cy="6"/>
            </a:xfrm>
            <a:custGeom>
              <a:avLst/>
              <a:gdLst>
                <a:gd name="T0" fmla="*/ 0 w 14"/>
                <a:gd name="T1" fmla="*/ 16 h 3"/>
                <a:gd name="T2" fmla="*/ 80 w 14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2"/>
                  </a:moveTo>
                  <a:cubicBezTo>
                    <a:pt x="5" y="0"/>
                    <a:pt x="10" y="1"/>
                    <a:pt x="14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0" name="Freeform 151">
              <a:extLst>
                <a:ext uri="{FF2B5EF4-FFF2-40B4-BE49-F238E27FC236}">
                  <a16:creationId xmlns:a16="http://schemas.microsoft.com/office/drawing/2014/main" id="{2977032A-1A7E-9C51-2EE6-5F3B85C80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5" y="1672"/>
              <a:ext cx="25" cy="39"/>
            </a:xfrm>
            <a:custGeom>
              <a:avLst/>
              <a:gdLst>
                <a:gd name="T0" fmla="*/ 7 w 14"/>
                <a:gd name="T1" fmla="*/ 0 h 22"/>
                <a:gd name="T2" fmla="*/ 80 w 14"/>
                <a:gd name="T3" fmla="*/ 122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cubicBezTo>
                    <a:pt x="0" y="8"/>
                    <a:pt x="6" y="18"/>
                    <a:pt x="14" y="2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1" name="Freeform 152">
              <a:extLst>
                <a:ext uri="{FF2B5EF4-FFF2-40B4-BE49-F238E27FC236}">
                  <a16:creationId xmlns:a16="http://schemas.microsoft.com/office/drawing/2014/main" id="{78420B57-E59F-330B-CB85-27774714F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" y="1698"/>
              <a:ext cx="16" cy="6"/>
            </a:xfrm>
            <a:custGeom>
              <a:avLst/>
              <a:gdLst>
                <a:gd name="T0" fmla="*/ 50 w 9"/>
                <a:gd name="T1" fmla="*/ 0 h 3"/>
                <a:gd name="T2" fmla="*/ 0 w 9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cubicBezTo>
                    <a:pt x="5" y="0"/>
                    <a:pt x="3" y="1"/>
                    <a:pt x="0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" name="Freeform 153">
              <a:extLst>
                <a:ext uri="{FF2B5EF4-FFF2-40B4-BE49-F238E27FC236}">
                  <a16:creationId xmlns:a16="http://schemas.microsoft.com/office/drawing/2014/main" id="{CEAC05BA-5776-DC9A-9F28-3DAFE93DA3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1582"/>
              <a:ext cx="23" cy="42"/>
            </a:xfrm>
            <a:custGeom>
              <a:avLst/>
              <a:gdLst>
                <a:gd name="T0" fmla="*/ 57 w 13"/>
                <a:gd name="T1" fmla="*/ 0 h 23"/>
                <a:gd name="T2" fmla="*/ 0 w 13"/>
                <a:gd name="T3" fmla="*/ 141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3">
                  <a:moveTo>
                    <a:pt x="10" y="0"/>
                  </a:moveTo>
                  <a:cubicBezTo>
                    <a:pt x="13" y="9"/>
                    <a:pt x="10" y="19"/>
                    <a:pt x="0" y="2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3" name="Freeform 154">
              <a:extLst>
                <a:ext uri="{FF2B5EF4-FFF2-40B4-BE49-F238E27FC236}">
                  <a16:creationId xmlns:a16="http://schemas.microsoft.com/office/drawing/2014/main" id="{CBD56397-9938-2AB2-DA1C-A95887D08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609"/>
              <a:ext cx="7" cy="20"/>
            </a:xfrm>
            <a:custGeom>
              <a:avLst/>
              <a:gdLst>
                <a:gd name="T0" fmla="*/ 0 w 4"/>
                <a:gd name="T1" fmla="*/ 0 h 11"/>
                <a:gd name="T2" fmla="*/ 21 w 4"/>
                <a:gd name="T3" fmla="*/ 6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4" name="Freeform 155">
              <a:extLst>
                <a:ext uri="{FF2B5EF4-FFF2-40B4-BE49-F238E27FC236}">
                  <a16:creationId xmlns:a16="http://schemas.microsoft.com/office/drawing/2014/main" id="{A98B6F3C-19E7-774D-6601-EFCEB3A0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791"/>
              <a:ext cx="36" cy="9"/>
            </a:xfrm>
            <a:custGeom>
              <a:avLst/>
              <a:gdLst>
                <a:gd name="T0" fmla="*/ 0 w 20"/>
                <a:gd name="T1" fmla="*/ 0 h 5"/>
                <a:gd name="T2" fmla="*/ 117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7" y="0"/>
                    <a:pt x="15" y="1"/>
                    <a:pt x="20" y="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5" name="Freeform 156">
              <a:extLst>
                <a:ext uri="{FF2B5EF4-FFF2-40B4-BE49-F238E27FC236}">
                  <a16:creationId xmlns:a16="http://schemas.microsoft.com/office/drawing/2014/main" id="{81537878-77B7-214F-1751-16282B6AD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929"/>
              <a:ext cx="61" cy="7"/>
            </a:xfrm>
            <a:custGeom>
              <a:avLst/>
              <a:gdLst>
                <a:gd name="T0" fmla="*/ 0 w 34"/>
                <a:gd name="T1" fmla="*/ 16 h 4"/>
                <a:gd name="T2" fmla="*/ 196 w 3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4">
                  <a:moveTo>
                    <a:pt x="0" y="3"/>
                  </a:moveTo>
                  <a:cubicBezTo>
                    <a:pt x="11" y="4"/>
                    <a:pt x="23" y="2"/>
                    <a:pt x="3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6" name="Freeform 157">
              <a:extLst>
                <a:ext uri="{FF2B5EF4-FFF2-40B4-BE49-F238E27FC236}">
                  <a16:creationId xmlns:a16="http://schemas.microsoft.com/office/drawing/2014/main" id="{7D390A09-C840-26EA-E474-D480E0D0B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1811"/>
              <a:ext cx="23" cy="44"/>
            </a:xfrm>
            <a:custGeom>
              <a:avLst/>
              <a:gdLst>
                <a:gd name="T0" fmla="*/ 12 w 13"/>
                <a:gd name="T1" fmla="*/ 0 h 25"/>
                <a:gd name="T2" fmla="*/ 73 w 13"/>
                <a:gd name="T3" fmla="*/ 136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5">
                  <a:moveTo>
                    <a:pt x="2" y="0"/>
                  </a:moveTo>
                  <a:cubicBezTo>
                    <a:pt x="0" y="8"/>
                    <a:pt x="7" y="20"/>
                    <a:pt x="13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7" name="Freeform 158">
              <a:extLst>
                <a:ext uri="{FF2B5EF4-FFF2-40B4-BE49-F238E27FC236}">
                  <a16:creationId xmlns:a16="http://schemas.microsoft.com/office/drawing/2014/main" id="{C7872F3B-00FA-5A69-19AD-1C2F6C464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839"/>
              <a:ext cx="25" cy="18"/>
            </a:xfrm>
            <a:custGeom>
              <a:avLst/>
              <a:gdLst>
                <a:gd name="T0" fmla="*/ 80 w 14"/>
                <a:gd name="T1" fmla="*/ 0 h 10"/>
                <a:gd name="T2" fmla="*/ 0 w 14"/>
                <a:gd name="T3" fmla="*/ 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0">
                  <a:moveTo>
                    <a:pt x="14" y="0"/>
                  </a:moveTo>
                  <a:cubicBezTo>
                    <a:pt x="8" y="0"/>
                    <a:pt x="3" y="6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8" name="Freeform 159">
              <a:extLst>
                <a:ext uri="{FF2B5EF4-FFF2-40B4-BE49-F238E27FC236}">
                  <a16:creationId xmlns:a16="http://schemas.microsoft.com/office/drawing/2014/main" id="{83867B9B-A404-33B7-1335-09CE706BF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748"/>
              <a:ext cx="22" cy="11"/>
            </a:xfrm>
            <a:custGeom>
              <a:avLst/>
              <a:gdLst>
                <a:gd name="T0" fmla="*/ 0 w 12"/>
                <a:gd name="T1" fmla="*/ 31 h 6"/>
                <a:gd name="T2" fmla="*/ 73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0" y="5"/>
                  </a:moveTo>
                  <a:cubicBezTo>
                    <a:pt x="3" y="6"/>
                    <a:pt x="9" y="2"/>
                    <a:pt x="12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9" name="Freeform 160">
              <a:extLst>
                <a:ext uri="{FF2B5EF4-FFF2-40B4-BE49-F238E27FC236}">
                  <a16:creationId xmlns:a16="http://schemas.microsoft.com/office/drawing/2014/main" id="{00564DB4-7303-F9F1-0A8F-35752B04A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756"/>
              <a:ext cx="5" cy="12"/>
            </a:xfrm>
            <a:custGeom>
              <a:avLst/>
              <a:gdLst>
                <a:gd name="T0" fmla="*/ 0 w 3"/>
                <a:gd name="T1" fmla="*/ 0 h 7"/>
                <a:gd name="T2" fmla="*/ 13 w 3"/>
                <a:gd name="T3" fmla="*/ 36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2" y="1"/>
                    <a:pt x="3" y="4"/>
                    <a:pt x="3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0" name="Freeform 161">
              <a:extLst>
                <a:ext uri="{FF2B5EF4-FFF2-40B4-BE49-F238E27FC236}">
                  <a16:creationId xmlns:a16="http://schemas.microsoft.com/office/drawing/2014/main" id="{0C8F96D8-CE5F-5589-EC8A-94FA66A25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1909"/>
              <a:ext cx="22" cy="34"/>
            </a:xfrm>
            <a:custGeom>
              <a:avLst/>
              <a:gdLst>
                <a:gd name="T0" fmla="*/ 0 w 12"/>
                <a:gd name="T1" fmla="*/ 0 h 19"/>
                <a:gd name="T2" fmla="*/ 73 w 12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0" y="8"/>
                    <a:pt x="2" y="19"/>
                    <a:pt x="12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1" name="Freeform 162">
              <a:extLst>
                <a:ext uri="{FF2B5EF4-FFF2-40B4-BE49-F238E27FC236}">
                  <a16:creationId xmlns:a16="http://schemas.microsoft.com/office/drawing/2014/main" id="{BE6FFE95-1476-81BE-4E71-F8C1D5886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14"/>
              <a:ext cx="19" cy="8"/>
            </a:xfrm>
            <a:custGeom>
              <a:avLst/>
              <a:gdLst>
                <a:gd name="T0" fmla="*/ 0 w 11"/>
                <a:gd name="T1" fmla="*/ 16 h 4"/>
                <a:gd name="T2" fmla="*/ 57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2"/>
                  </a:moveTo>
                  <a:cubicBezTo>
                    <a:pt x="3" y="4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" name="Freeform 163">
              <a:extLst>
                <a:ext uri="{FF2B5EF4-FFF2-40B4-BE49-F238E27FC236}">
                  <a16:creationId xmlns:a16="http://schemas.microsoft.com/office/drawing/2014/main" id="{84B409C3-849B-348C-6434-B2C9B3FFB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" y="1781"/>
              <a:ext cx="20" cy="5"/>
            </a:xfrm>
            <a:custGeom>
              <a:avLst/>
              <a:gdLst>
                <a:gd name="T0" fmla="*/ 0 w 11"/>
                <a:gd name="T1" fmla="*/ 8 h 3"/>
                <a:gd name="T2" fmla="*/ 65 w 1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2"/>
                  </a:moveTo>
                  <a:cubicBezTo>
                    <a:pt x="4" y="3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" name="Freeform 164">
              <a:extLst>
                <a:ext uri="{FF2B5EF4-FFF2-40B4-BE49-F238E27FC236}">
                  <a16:creationId xmlns:a16="http://schemas.microsoft.com/office/drawing/2014/main" id="{4BF34365-BF99-9874-7901-9821B7A26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679"/>
              <a:ext cx="21" cy="5"/>
            </a:xfrm>
            <a:custGeom>
              <a:avLst/>
              <a:gdLst>
                <a:gd name="T0" fmla="*/ 0 w 12"/>
                <a:gd name="T1" fmla="*/ 13 h 3"/>
                <a:gd name="T2" fmla="*/ 65 w 12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3"/>
                  </a:moveTo>
                  <a:cubicBezTo>
                    <a:pt x="4" y="2"/>
                    <a:pt x="8" y="1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4" name="Freeform 165">
              <a:extLst>
                <a:ext uri="{FF2B5EF4-FFF2-40B4-BE49-F238E27FC236}">
                  <a16:creationId xmlns:a16="http://schemas.microsoft.com/office/drawing/2014/main" id="{283ABF40-FE7E-D65A-4B09-CDE2EE169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588"/>
              <a:ext cx="18" cy="2"/>
            </a:xfrm>
            <a:custGeom>
              <a:avLst/>
              <a:gdLst>
                <a:gd name="T0" fmla="*/ 0 w 10"/>
                <a:gd name="T1" fmla="*/ 8 h 1"/>
                <a:gd name="T2" fmla="*/ 58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1"/>
                    <a:pt x="6" y="1"/>
                    <a:pt x="10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5" name="Freeform 166">
              <a:extLst>
                <a:ext uri="{FF2B5EF4-FFF2-40B4-BE49-F238E27FC236}">
                  <a16:creationId xmlns:a16="http://schemas.microsoft.com/office/drawing/2014/main" id="{167BC50D-18F5-5DFC-A14A-30309F262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781"/>
              <a:ext cx="6" cy="25"/>
            </a:xfrm>
            <a:custGeom>
              <a:avLst/>
              <a:gdLst>
                <a:gd name="T0" fmla="*/ 24 w 3"/>
                <a:gd name="T1" fmla="*/ 0 h 14"/>
                <a:gd name="T2" fmla="*/ 0 w 3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2" y="10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6" name="Freeform 167">
              <a:extLst>
                <a:ext uri="{FF2B5EF4-FFF2-40B4-BE49-F238E27FC236}">
                  <a16:creationId xmlns:a16="http://schemas.microsoft.com/office/drawing/2014/main" id="{5F8CAB5E-640F-044B-CEAB-8B76AEF35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7" y="1914"/>
              <a:ext cx="10" cy="2"/>
            </a:xfrm>
            <a:custGeom>
              <a:avLst/>
              <a:gdLst>
                <a:gd name="T0" fmla="*/ 0 w 6"/>
                <a:gd name="T1" fmla="*/ 8 h 1"/>
                <a:gd name="T2" fmla="*/ 28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7" name="Freeform 168">
              <a:extLst>
                <a:ext uri="{FF2B5EF4-FFF2-40B4-BE49-F238E27FC236}">
                  <a16:creationId xmlns:a16="http://schemas.microsoft.com/office/drawing/2014/main" id="{25E56285-7614-4817-776F-AF1401562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829"/>
              <a:ext cx="18" cy="1"/>
            </a:xfrm>
            <a:custGeom>
              <a:avLst/>
              <a:gdLst>
                <a:gd name="T0" fmla="*/ 0 w 10"/>
                <a:gd name="T1" fmla="*/ 0 h 1"/>
                <a:gd name="T2" fmla="*/ 58 w 10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6" y="1"/>
                    <a:pt x="1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8" name="Freeform 169">
              <a:extLst>
                <a:ext uri="{FF2B5EF4-FFF2-40B4-BE49-F238E27FC236}">
                  <a16:creationId xmlns:a16="http://schemas.microsoft.com/office/drawing/2014/main" id="{8FBC3C35-B342-DFB4-E68E-D9F3B8371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1743"/>
              <a:ext cx="12" cy="11"/>
            </a:xfrm>
            <a:custGeom>
              <a:avLst/>
              <a:gdLst>
                <a:gd name="T0" fmla="*/ 0 w 7"/>
                <a:gd name="T1" fmla="*/ 37 h 6"/>
                <a:gd name="T2" fmla="*/ 36 w 7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cubicBezTo>
                    <a:pt x="2" y="3"/>
                    <a:pt x="5" y="2"/>
                    <a:pt x="7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9" name="Freeform 170">
              <a:extLst>
                <a:ext uri="{FF2B5EF4-FFF2-40B4-BE49-F238E27FC236}">
                  <a16:creationId xmlns:a16="http://schemas.microsoft.com/office/drawing/2014/main" id="{4C0C89AC-538E-CD2A-FAFF-9C6A1645A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1759"/>
              <a:ext cx="10" cy="25"/>
            </a:xfrm>
            <a:custGeom>
              <a:avLst/>
              <a:gdLst>
                <a:gd name="T0" fmla="*/ 28 w 6"/>
                <a:gd name="T1" fmla="*/ 0 h 14"/>
                <a:gd name="T2" fmla="*/ 0 w 6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cubicBezTo>
                    <a:pt x="3" y="4"/>
                    <a:pt x="2" y="9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0" name="Freeform 171">
              <a:extLst>
                <a:ext uri="{FF2B5EF4-FFF2-40B4-BE49-F238E27FC236}">
                  <a16:creationId xmlns:a16="http://schemas.microsoft.com/office/drawing/2014/main" id="{19F90F10-398A-4744-29DF-618EDC828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704"/>
              <a:ext cx="5" cy="5"/>
            </a:xfrm>
            <a:custGeom>
              <a:avLst/>
              <a:gdLst>
                <a:gd name="T0" fmla="*/ 13 w 3"/>
                <a:gd name="T1" fmla="*/ 5 h 3"/>
                <a:gd name="T2" fmla="*/ 0 w 3"/>
                <a:gd name="T3" fmla="*/ 1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1" y="0"/>
                    <a:pt x="0" y="1"/>
                    <a:pt x="0" y="3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1" name="Freeform 172">
              <a:extLst>
                <a:ext uri="{FF2B5EF4-FFF2-40B4-BE49-F238E27FC236}">
                  <a16:creationId xmlns:a16="http://schemas.microsoft.com/office/drawing/2014/main" id="{EEF3DBBF-4707-1A8B-691B-18EF1330B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8" y="1848"/>
              <a:ext cx="16" cy="7"/>
            </a:xfrm>
            <a:custGeom>
              <a:avLst/>
              <a:gdLst>
                <a:gd name="T0" fmla="*/ 0 w 9"/>
                <a:gd name="T1" fmla="*/ 0 h 4"/>
                <a:gd name="T2" fmla="*/ 50 w 9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cubicBezTo>
                    <a:pt x="3" y="2"/>
                    <a:pt x="5" y="4"/>
                    <a:pt x="9" y="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" name="Freeform 173">
              <a:extLst>
                <a:ext uri="{FF2B5EF4-FFF2-40B4-BE49-F238E27FC236}">
                  <a16:creationId xmlns:a16="http://schemas.microsoft.com/office/drawing/2014/main" id="{7A37AB6B-6C1A-97B5-FA59-9D7CF19FA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009"/>
              <a:ext cx="13" cy="2"/>
            </a:xfrm>
            <a:custGeom>
              <a:avLst/>
              <a:gdLst>
                <a:gd name="T0" fmla="*/ 45 w 7"/>
                <a:gd name="T1" fmla="*/ 8 h 1"/>
                <a:gd name="T2" fmla="*/ 0 w 7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7" y="1"/>
                  </a:moveTo>
                  <a:cubicBezTo>
                    <a:pt x="5" y="1"/>
                    <a:pt x="3" y="0"/>
                    <a:pt x="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3" name="Freeform 174">
              <a:extLst>
                <a:ext uri="{FF2B5EF4-FFF2-40B4-BE49-F238E27FC236}">
                  <a16:creationId xmlns:a16="http://schemas.microsoft.com/office/drawing/2014/main" id="{7D8B875A-92F2-0676-02BF-4860B7DCF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673"/>
              <a:ext cx="57" cy="49"/>
            </a:xfrm>
            <a:custGeom>
              <a:avLst/>
              <a:gdLst>
                <a:gd name="T0" fmla="*/ 0 w 32"/>
                <a:gd name="T1" fmla="*/ 162 h 27"/>
                <a:gd name="T2" fmla="*/ 86 w 32"/>
                <a:gd name="T3" fmla="*/ 60 h 27"/>
                <a:gd name="T4" fmla="*/ 182 w 32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7">
                  <a:moveTo>
                    <a:pt x="0" y="27"/>
                  </a:moveTo>
                  <a:cubicBezTo>
                    <a:pt x="3" y="20"/>
                    <a:pt x="9" y="14"/>
                    <a:pt x="15" y="10"/>
                  </a:cubicBezTo>
                  <a:cubicBezTo>
                    <a:pt x="20" y="7"/>
                    <a:pt x="26" y="1"/>
                    <a:pt x="3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4" name="Freeform 175">
              <a:extLst>
                <a:ext uri="{FF2B5EF4-FFF2-40B4-BE49-F238E27FC236}">
                  <a16:creationId xmlns:a16="http://schemas.microsoft.com/office/drawing/2014/main" id="{81C91848-6293-DAF3-1AF5-35D98B04F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41"/>
              <a:ext cx="75" cy="61"/>
            </a:xfrm>
            <a:custGeom>
              <a:avLst/>
              <a:gdLst>
                <a:gd name="T0" fmla="*/ 0 w 42"/>
                <a:gd name="T1" fmla="*/ 196 h 34"/>
                <a:gd name="T2" fmla="*/ 114 w 42"/>
                <a:gd name="T3" fmla="*/ 74 h 34"/>
                <a:gd name="T4" fmla="*/ 175 w 42"/>
                <a:gd name="T5" fmla="*/ 52 h 34"/>
                <a:gd name="T6" fmla="*/ 239 w 42"/>
                <a:gd name="T7" fmla="*/ 0 h 34"/>
                <a:gd name="T8" fmla="*/ 175 w 42"/>
                <a:gd name="T9" fmla="*/ 74 h 34"/>
                <a:gd name="T10" fmla="*/ 80 w 42"/>
                <a:gd name="T11" fmla="*/ 109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3" y="24"/>
                    <a:pt x="11" y="17"/>
                    <a:pt x="20" y="13"/>
                  </a:cubicBezTo>
                  <a:cubicBezTo>
                    <a:pt x="24" y="11"/>
                    <a:pt x="28" y="10"/>
                    <a:pt x="31" y="9"/>
                  </a:cubicBezTo>
                  <a:cubicBezTo>
                    <a:pt x="36" y="6"/>
                    <a:pt x="38" y="3"/>
                    <a:pt x="42" y="0"/>
                  </a:cubicBezTo>
                  <a:cubicBezTo>
                    <a:pt x="40" y="5"/>
                    <a:pt x="37" y="11"/>
                    <a:pt x="31" y="13"/>
                  </a:cubicBezTo>
                  <a:cubicBezTo>
                    <a:pt x="26" y="15"/>
                    <a:pt x="19" y="14"/>
                    <a:pt x="14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85" name="Group 113">
            <a:extLst>
              <a:ext uri="{FF2B5EF4-FFF2-40B4-BE49-F238E27FC236}">
                <a16:creationId xmlns:a16="http://schemas.microsoft.com/office/drawing/2014/main" id="{C71B3A10-B7BF-CE3E-8B04-70A50A2847D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99594" y="3996178"/>
            <a:ext cx="296897" cy="477437"/>
            <a:chOff x="1146" y="1529"/>
            <a:chExt cx="898" cy="1499"/>
          </a:xfrm>
        </p:grpSpPr>
        <p:sp>
          <p:nvSpPr>
            <p:cNvPr id="1386" name="Freeform 114">
              <a:extLst>
                <a:ext uri="{FF2B5EF4-FFF2-40B4-BE49-F238E27FC236}">
                  <a16:creationId xmlns:a16="http://schemas.microsoft.com/office/drawing/2014/main" id="{E131E9AA-8E3C-8BAE-60E6-0D6F68659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solidFill>
              <a:srgbClr val="802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7" name="Freeform 115">
              <a:extLst>
                <a:ext uri="{FF2B5EF4-FFF2-40B4-BE49-F238E27FC236}">
                  <a16:creationId xmlns:a16="http://schemas.microsoft.com/office/drawing/2014/main" id="{5688DAF9-94D9-F45E-3755-DEE2452B7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138 w 124"/>
                <a:gd name="T1" fmla="*/ 926 h 390"/>
                <a:gd name="T2" fmla="*/ 7 w 124"/>
                <a:gd name="T3" fmla="*/ 487 h 390"/>
                <a:gd name="T4" fmla="*/ 150 w 124"/>
                <a:gd name="T5" fmla="*/ 0 h 390"/>
                <a:gd name="T6" fmla="*/ 154 w 124"/>
                <a:gd name="T7" fmla="*/ 7 h 390"/>
                <a:gd name="T8" fmla="*/ 689 w 124"/>
                <a:gd name="T9" fmla="*/ 1092 h 390"/>
                <a:gd name="T10" fmla="*/ 689 w 124"/>
                <a:gd name="T11" fmla="*/ 2216 h 390"/>
                <a:gd name="T12" fmla="*/ 487 w 124"/>
                <a:gd name="T13" fmla="*/ 2216 h 390"/>
                <a:gd name="T14" fmla="*/ 430 w 124"/>
                <a:gd name="T15" fmla="*/ 1397 h 390"/>
                <a:gd name="T16" fmla="*/ 174 w 124"/>
                <a:gd name="T17" fmla="*/ 1101 h 390"/>
                <a:gd name="T18" fmla="*/ 138 w 124"/>
                <a:gd name="T19" fmla="*/ 926 h 3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4" h="390">
                  <a:moveTo>
                    <a:pt x="24" y="163"/>
                  </a:move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  <a:cubicBezTo>
                    <a:pt x="85" y="390"/>
                    <a:pt x="85" y="390"/>
                    <a:pt x="85" y="390"/>
                  </a:cubicBez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lose/>
                </a:path>
              </a:pathLst>
            </a:custGeom>
            <a:solidFill>
              <a:srgbClr val="FDC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8" name="Freeform 116">
              <a:extLst>
                <a:ext uri="{FF2B5EF4-FFF2-40B4-BE49-F238E27FC236}">
                  <a16:creationId xmlns:a16="http://schemas.microsoft.com/office/drawing/2014/main" id="{2A9DA593-80E0-141D-DA58-6A14CDC8A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1830"/>
              <a:ext cx="468" cy="650"/>
            </a:xfrm>
            <a:custGeom>
              <a:avLst/>
              <a:gdLst>
                <a:gd name="T0" fmla="*/ 332 w 262"/>
                <a:gd name="T1" fmla="*/ 1213 h 364"/>
                <a:gd name="T2" fmla="*/ 706 w 262"/>
                <a:gd name="T3" fmla="*/ 545 h 364"/>
                <a:gd name="T4" fmla="*/ 1493 w 262"/>
                <a:gd name="T5" fmla="*/ 57 h 364"/>
                <a:gd name="T6" fmla="*/ 495 w 262"/>
                <a:gd name="T7" fmla="*/ 559 h 364"/>
                <a:gd name="T8" fmla="*/ 239 w 262"/>
                <a:gd name="T9" fmla="*/ 1104 h 364"/>
                <a:gd name="T10" fmla="*/ 29 w 262"/>
                <a:gd name="T11" fmla="*/ 2073 h 364"/>
                <a:gd name="T12" fmla="*/ 332 w 262"/>
                <a:gd name="T13" fmla="*/ 1213 h 3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2" h="364">
                  <a:moveTo>
                    <a:pt x="58" y="213"/>
                  </a:moveTo>
                  <a:cubicBezTo>
                    <a:pt x="72" y="186"/>
                    <a:pt x="95" y="137"/>
                    <a:pt x="124" y="96"/>
                  </a:cubicBezTo>
                  <a:cubicBezTo>
                    <a:pt x="163" y="41"/>
                    <a:pt x="236" y="12"/>
                    <a:pt x="262" y="10"/>
                  </a:cubicBezTo>
                  <a:cubicBezTo>
                    <a:pt x="199" y="0"/>
                    <a:pt x="112" y="45"/>
                    <a:pt x="87" y="98"/>
                  </a:cubicBezTo>
                  <a:cubicBezTo>
                    <a:pt x="63" y="150"/>
                    <a:pt x="56" y="168"/>
                    <a:pt x="42" y="194"/>
                  </a:cubicBezTo>
                  <a:cubicBezTo>
                    <a:pt x="28" y="220"/>
                    <a:pt x="0" y="296"/>
                    <a:pt x="5" y="364"/>
                  </a:cubicBezTo>
                  <a:cubicBezTo>
                    <a:pt x="11" y="325"/>
                    <a:pt x="48" y="226"/>
                    <a:pt x="58" y="213"/>
                  </a:cubicBezTo>
                  <a:close/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9" name="Freeform 117">
              <a:extLst>
                <a:ext uri="{FF2B5EF4-FFF2-40B4-BE49-F238E27FC236}">
                  <a16:creationId xmlns:a16="http://schemas.microsoft.com/office/drawing/2014/main" id="{8EFC29A2-BD88-8D87-74E3-9A5C5AF7B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1830"/>
              <a:ext cx="393" cy="347"/>
            </a:xfrm>
            <a:custGeom>
              <a:avLst/>
              <a:gdLst>
                <a:gd name="T0" fmla="*/ 252 w 220"/>
                <a:gd name="T1" fmla="*/ 556 h 194"/>
                <a:gd name="T2" fmla="*/ 121 w 220"/>
                <a:gd name="T3" fmla="*/ 841 h 194"/>
                <a:gd name="T4" fmla="*/ 0 w 220"/>
                <a:gd name="T5" fmla="*/ 1111 h 194"/>
                <a:gd name="T6" fmla="*/ 0 w 220"/>
                <a:gd name="T7" fmla="*/ 1111 h 194"/>
                <a:gd name="T8" fmla="*/ 138 w 220"/>
                <a:gd name="T9" fmla="*/ 855 h 194"/>
                <a:gd name="T10" fmla="*/ 268 w 220"/>
                <a:gd name="T11" fmla="*/ 560 h 194"/>
                <a:gd name="T12" fmla="*/ 1254 w 220"/>
                <a:gd name="T13" fmla="*/ 57 h 194"/>
                <a:gd name="T14" fmla="*/ 1254 w 220"/>
                <a:gd name="T15" fmla="*/ 57 h 194"/>
                <a:gd name="T16" fmla="*/ 252 w 220"/>
                <a:gd name="T17" fmla="*/ 556 h 1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" h="194">
                  <a:moveTo>
                    <a:pt x="44" y="97"/>
                  </a:moveTo>
                  <a:cubicBezTo>
                    <a:pt x="21" y="147"/>
                    <a:pt x="21" y="147"/>
                    <a:pt x="21" y="147"/>
                  </a:cubicBezTo>
                  <a:cubicBezTo>
                    <a:pt x="12" y="166"/>
                    <a:pt x="8" y="179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8" y="179"/>
                    <a:pt x="15" y="167"/>
                    <a:pt x="24" y="149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71" y="46"/>
                    <a:pt x="159" y="0"/>
                    <a:pt x="220" y="10"/>
                  </a:cubicBezTo>
                  <a:cubicBezTo>
                    <a:pt x="220" y="10"/>
                    <a:pt x="220" y="10"/>
                    <a:pt x="220" y="10"/>
                  </a:cubicBezTo>
                  <a:cubicBezTo>
                    <a:pt x="156" y="0"/>
                    <a:pt x="69" y="42"/>
                    <a:pt x="44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0" name="Freeform 118">
              <a:extLst>
                <a:ext uri="{FF2B5EF4-FFF2-40B4-BE49-F238E27FC236}">
                  <a16:creationId xmlns:a16="http://schemas.microsoft.com/office/drawing/2014/main" id="{16F09BDA-F800-02CC-8525-6A980498B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2541"/>
              <a:ext cx="565" cy="458"/>
            </a:xfrm>
            <a:custGeom>
              <a:avLst/>
              <a:gdLst>
                <a:gd name="T0" fmla="*/ 1715 w 317"/>
                <a:gd name="T1" fmla="*/ 168 h 257"/>
                <a:gd name="T2" fmla="*/ 1636 w 317"/>
                <a:gd name="T3" fmla="*/ 962 h 257"/>
                <a:gd name="T4" fmla="*/ 690 w 317"/>
                <a:gd name="T5" fmla="*/ 1376 h 257"/>
                <a:gd name="T6" fmla="*/ 0 w 317"/>
                <a:gd name="T7" fmla="*/ 918 h 257"/>
                <a:gd name="T8" fmla="*/ 991 w 317"/>
                <a:gd name="T9" fmla="*/ 978 h 257"/>
                <a:gd name="T10" fmla="*/ 1665 w 317"/>
                <a:gd name="T11" fmla="*/ 232 h 257"/>
                <a:gd name="T12" fmla="*/ 1568 w 317"/>
                <a:gd name="T13" fmla="*/ 0 h 257"/>
                <a:gd name="T14" fmla="*/ 1715 w 317"/>
                <a:gd name="T15" fmla="*/ 168 h 2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7" h="257">
                  <a:moveTo>
                    <a:pt x="303" y="30"/>
                  </a:moveTo>
                  <a:cubicBezTo>
                    <a:pt x="317" y="62"/>
                    <a:pt x="305" y="132"/>
                    <a:pt x="289" y="170"/>
                  </a:cubicBezTo>
                  <a:cubicBezTo>
                    <a:pt x="273" y="207"/>
                    <a:pt x="209" y="257"/>
                    <a:pt x="122" y="243"/>
                  </a:cubicBezTo>
                  <a:cubicBezTo>
                    <a:pt x="78" y="235"/>
                    <a:pt x="26" y="205"/>
                    <a:pt x="0" y="162"/>
                  </a:cubicBezTo>
                  <a:cubicBezTo>
                    <a:pt x="24" y="182"/>
                    <a:pt x="112" y="201"/>
                    <a:pt x="175" y="173"/>
                  </a:cubicBezTo>
                  <a:cubicBezTo>
                    <a:pt x="238" y="145"/>
                    <a:pt x="307" y="109"/>
                    <a:pt x="294" y="41"/>
                  </a:cubicBezTo>
                  <a:cubicBezTo>
                    <a:pt x="288" y="8"/>
                    <a:pt x="284" y="5"/>
                    <a:pt x="277" y="0"/>
                  </a:cubicBezTo>
                  <a:cubicBezTo>
                    <a:pt x="286" y="2"/>
                    <a:pt x="297" y="13"/>
                    <a:pt x="303" y="3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1" name="Freeform 119">
              <a:extLst>
                <a:ext uri="{FF2B5EF4-FFF2-40B4-BE49-F238E27FC236}">
                  <a16:creationId xmlns:a16="http://schemas.microsoft.com/office/drawing/2014/main" id="{219C4188-FFE8-B6C6-0C29-FE27B7D69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859"/>
              <a:ext cx="181" cy="473"/>
            </a:xfrm>
            <a:custGeom>
              <a:avLst/>
              <a:gdLst>
                <a:gd name="T0" fmla="*/ 0 w 101"/>
                <a:gd name="T1" fmla="*/ 0 h 265"/>
                <a:gd name="T2" fmla="*/ 565 w 101"/>
                <a:gd name="T3" fmla="*/ 694 h 265"/>
                <a:gd name="T4" fmla="*/ 321 w 101"/>
                <a:gd name="T5" fmla="*/ 1364 h 265"/>
                <a:gd name="T6" fmla="*/ 36 w 101"/>
                <a:gd name="T7" fmla="*/ 1490 h 265"/>
                <a:gd name="T8" fmla="*/ 317 w 101"/>
                <a:gd name="T9" fmla="*/ 1173 h 265"/>
                <a:gd name="T10" fmla="*/ 373 w 101"/>
                <a:gd name="T11" fmla="*/ 523 h 265"/>
                <a:gd name="T12" fmla="*/ 0 w 101"/>
                <a:gd name="T13" fmla="*/ 0 h 2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265">
                  <a:moveTo>
                    <a:pt x="0" y="0"/>
                  </a:moveTo>
                  <a:cubicBezTo>
                    <a:pt x="32" y="13"/>
                    <a:pt x="95" y="42"/>
                    <a:pt x="98" y="122"/>
                  </a:cubicBezTo>
                  <a:cubicBezTo>
                    <a:pt x="101" y="203"/>
                    <a:pt x="69" y="227"/>
                    <a:pt x="56" y="240"/>
                  </a:cubicBezTo>
                  <a:cubicBezTo>
                    <a:pt x="43" y="253"/>
                    <a:pt x="16" y="265"/>
                    <a:pt x="6" y="262"/>
                  </a:cubicBezTo>
                  <a:cubicBezTo>
                    <a:pt x="23" y="254"/>
                    <a:pt x="45" y="232"/>
                    <a:pt x="55" y="206"/>
                  </a:cubicBezTo>
                  <a:cubicBezTo>
                    <a:pt x="67" y="176"/>
                    <a:pt x="76" y="146"/>
                    <a:pt x="65" y="92"/>
                  </a:cubicBezTo>
                  <a:cubicBezTo>
                    <a:pt x="54" y="44"/>
                    <a:pt x="39" y="22"/>
                    <a:pt x="0" y="0"/>
                  </a:cubicBezTo>
                  <a:close/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2" name="Freeform 120">
              <a:extLst>
                <a:ext uri="{FF2B5EF4-FFF2-40B4-BE49-F238E27FC236}">
                  <a16:creationId xmlns:a16="http://schemas.microsoft.com/office/drawing/2014/main" id="{E39C2716-230B-12BB-22F6-643412DE2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1" y="1911"/>
              <a:ext cx="262" cy="405"/>
            </a:xfrm>
            <a:custGeom>
              <a:avLst/>
              <a:gdLst>
                <a:gd name="T0" fmla="*/ 832 w 147"/>
                <a:gd name="T1" fmla="*/ 0 h 227"/>
                <a:gd name="T2" fmla="*/ 479 w 147"/>
                <a:gd name="T3" fmla="*/ 435 h 227"/>
                <a:gd name="T4" fmla="*/ 328 w 147"/>
                <a:gd name="T5" fmla="*/ 856 h 227"/>
                <a:gd name="T6" fmla="*/ 0 w 147"/>
                <a:gd name="T7" fmla="*/ 1290 h 227"/>
                <a:gd name="T8" fmla="*/ 146 w 147"/>
                <a:gd name="T9" fmla="*/ 726 h 227"/>
                <a:gd name="T10" fmla="*/ 442 w 147"/>
                <a:gd name="T11" fmla="*/ 284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27">
                  <a:moveTo>
                    <a:pt x="147" y="0"/>
                  </a:moveTo>
                  <a:cubicBezTo>
                    <a:pt x="125" y="13"/>
                    <a:pt x="92" y="52"/>
                    <a:pt x="85" y="77"/>
                  </a:cubicBezTo>
                  <a:cubicBezTo>
                    <a:pt x="78" y="106"/>
                    <a:pt x="83" y="128"/>
                    <a:pt x="58" y="151"/>
                  </a:cubicBezTo>
                  <a:cubicBezTo>
                    <a:pt x="39" y="169"/>
                    <a:pt x="11" y="201"/>
                    <a:pt x="0" y="227"/>
                  </a:cubicBezTo>
                  <a:cubicBezTo>
                    <a:pt x="11" y="200"/>
                    <a:pt x="12" y="154"/>
                    <a:pt x="26" y="128"/>
                  </a:cubicBezTo>
                  <a:cubicBezTo>
                    <a:pt x="41" y="101"/>
                    <a:pt x="58" y="73"/>
                    <a:pt x="78" y="50"/>
                  </a:cubicBezTo>
                </a:path>
              </a:pathLst>
            </a:custGeom>
            <a:solidFill>
              <a:srgbClr val="A45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" name="Freeform 121">
              <a:extLst>
                <a:ext uri="{FF2B5EF4-FFF2-40B4-BE49-F238E27FC236}">
                  <a16:creationId xmlns:a16="http://schemas.microsoft.com/office/drawing/2014/main" id="{502A169D-00F4-B443-2938-899AE85FF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2305"/>
              <a:ext cx="184" cy="667"/>
            </a:xfrm>
            <a:custGeom>
              <a:avLst/>
              <a:gdLst>
                <a:gd name="T0" fmla="*/ 125 w 103"/>
                <a:gd name="T1" fmla="*/ 57 h 374"/>
                <a:gd name="T2" fmla="*/ 565 w 103"/>
                <a:gd name="T3" fmla="*/ 1165 h 374"/>
                <a:gd name="T4" fmla="*/ 572 w 103"/>
                <a:gd name="T5" fmla="*/ 2122 h 374"/>
                <a:gd name="T6" fmla="*/ 441 w 103"/>
                <a:gd name="T7" fmla="*/ 726 h 374"/>
                <a:gd name="T8" fmla="*/ 73 w 103"/>
                <a:gd name="T9" fmla="*/ 182 h 374"/>
                <a:gd name="T10" fmla="*/ 125 w 103"/>
                <a:gd name="T11" fmla="*/ 57 h 3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74">
                  <a:moveTo>
                    <a:pt x="22" y="10"/>
                  </a:moveTo>
                  <a:cubicBezTo>
                    <a:pt x="46" y="27"/>
                    <a:pt x="91" y="57"/>
                    <a:pt x="99" y="205"/>
                  </a:cubicBezTo>
                  <a:cubicBezTo>
                    <a:pt x="101" y="262"/>
                    <a:pt x="100" y="374"/>
                    <a:pt x="100" y="374"/>
                  </a:cubicBezTo>
                  <a:cubicBezTo>
                    <a:pt x="103" y="310"/>
                    <a:pt x="92" y="175"/>
                    <a:pt x="77" y="128"/>
                  </a:cubicBezTo>
                  <a:cubicBezTo>
                    <a:pt x="61" y="80"/>
                    <a:pt x="26" y="42"/>
                    <a:pt x="13" y="32"/>
                  </a:cubicBezTo>
                  <a:cubicBezTo>
                    <a:pt x="0" y="22"/>
                    <a:pt x="7" y="0"/>
                    <a:pt x="22" y="10"/>
                  </a:cubicBezTo>
                  <a:close/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4" name="Freeform 122">
              <a:extLst>
                <a:ext uri="{FF2B5EF4-FFF2-40B4-BE49-F238E27FC236}">
                  <a16:creationId xmlns:a16="http://schemas.microsoft.com/office/drawing/2014/main" id="{E5229400-F0F4-7E30-229C-C3772D5AB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2425"/>
              <a:ext cx="149" cy="373"/>
            </a:xfrm>
            <a:custGeom>
              <a:avLst/>
              <a:gdLst>
                <a:gd name="T0" fmla="*/ 16 w 83"/>
                <a:gd name="T1" fmla="*/ 12 h 209"/>
                <a:gd name="T2" fmla="*/ 101 w 83"/>
                <a:gd name="T3" fmla="*/ 353 h 209"/>
                <a:gd name="T4" fmla="*/ 183 w 83"/>
                <a:gd name="T5" fmla="*/ 593 h 209"/>
                <a:gd name="T6" fmla="*/ 357 w 83"/>
                <a:gd name="T7" fmla="*/ 762 h 209"/>
                <a:gd name="T8" fmla="*/ 474 w 83"/>
                <a:gd name="T9" fmla="*/ 1189 h 209"/>
                <a:gd name="T10" fmla="*/ 451 w 83"/>
                <a:gd name="T11" fmla="*/ 898 h 209"/>
                <a:gd name="T12" fmla="*/ 416 w 83"/>
                <a:gd name="T13" fmla="*/ 746 h 209"/>
                <a:gd name="T14" fmla="*/ 239 w 83"/>
                <a:gd name="T15" fmla="*/ 478 h 209"/>
                <a:gd name="T16" fmla="*/ 110 w 83"/>
                <a:gd name="T17" fmla="*/ 203 h 209"/>
                <a:gd name="T18" fmla="*/ 29 w 83"/>
                <a:gd name="T19" fmla="*/ 0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209">
                  <a:moveTo>
                    <a:pt x="3" y="2"/>
                  </a:moveTo>
                  <a:cubicBezTo>
                    <a:pt x="0" y="23"/>
                    <a:pt x="10" y="43"/>
                    <a:pt x="17" y="62"/>
                  </a:cubicBezTo>
                  <a:cubicBezTo>
                    <a:pt x="23" y="76"/>
                    <a:pt x="25" y="91"/>
                    <a:pt x="32" y="104"/>
                  </a:cubicBezTo>
                  <a:cubicBezTo>
                    <a:pt x="40" y="118"/>
                    <a:pt x="53" y="120"/>
                    <a:pt x="62" y="134"/>
                  </a:cubicBezTo>
                  <a:cubicBezTo>
                    <a:pt x="73" y="151"/>
                    <a:pt x="77" y="182"/>
                    <a:pt x="82" y="209"/>
                  </a:cubicBezTo>
                  <a:cubicBezTo>
                    <a:pt x="83" y="197"/>
                    <a:pt x="80" y="169"/>
                    <a:pt x="78" y="158"/>
                  </a:cubicBezTo>
                  <a:cubicBezTo>
                    <a:pt x="75" y="147"/>
                    <a:pt x="76" y="141"/>
                    <a:pt x="72" y="131"/>
                  </a:cubicBezTo>
                  <a:cubicBezTo>
                    <a:pt x="67" y="114"/>
                    <a:pt x="49" y="99"/>
                    <a:pt x="41" y="84"/>
                  </a:cubicBezTo>
                  <a:cubicBezTo>
                    <a:pt x="31" y="65"/>
                    <a:pt x="32" y="55"/>
                    <a:pt x="19" y="36"/>
                  </a:cubicBezTo>
                  <a:cubicBezTo>
                    <a:pt x="12" y="25"/>
                    <a:pt x="4" y="13"/>
                    <a:pt x="5" y="0"/>
                  </a:cubicBezTo>
                </a:path>
              </a:pathLst>
            </a:custGeom>
            <a:solidFill>
              <a:srgbClr val="FEAF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5" name="Freeform 123">
              <a:extLst>
                <a:ext uri="{FF2B5EF4-FFF2-40B4-BE49-F238E27FC236}">
                  <a16:creationId xmlns:a16="http://schemas.microsoft.com/office/drawing/2014/main" id="{9D90D72F-3690-73E7-CD70-9F183DC4B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2302"/>
              <a:ext cx="55" cy="103"/>
            </a:xfrm>
            <a:custGeom>
              <a:avLst/>
              <a:gdLst>
                <a:gd name="T0" fmla="*/ 122 w 31"/>
                <a:gd name="T1" fmla="*/ 64 h 58"/>
                <a:gd name="T2" fmla="*/ 16 w 31"/>
                <a:gd name="T3" fmla="*/ 325 h 58"/>
                <a:gd name="T4" fmla="*/ 66 w 31"/>
                <a:gd name="T5" fmla="*/ 202 h 58"/>
                <a:gd name="T6" fmla="*/ 160 w 31"/>
                <a:gd name="T7" fmla="*/ 259 h 58"/>
                <a:gd name="T8" fmla="*/ 151 w 31"/>
                <a:gd name="T9" fmla="*/ 11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8">
                  <a:moveTo>
                    <a:pt x="22" y="11"/>
                  </a:moveTo>
                  <a:cubicBezTo>
                    <a:pt x="0" y="0"/>
                    <a:pt x="1" y="49"/>
                    <a:pt x="3" y="58"/>
                  </a:cubicBezTo>
                  <a:cubicBezTo>
                    <a:pt x="5" y="52"/>
                    <a:pt x="4" y="39"/>
                    <a:pt x="12" y="36"/>
                  </a:cubicBezTo>
                  <a:cubicBezTo>
                    <a:pt x="18" y="35"/>
                    <a:pt x="26" y="42"/>
                    <a:pt x="29" y="46"/>
                  </a:cubicBezTo>
                  <a:cubicBezTo>
                    <a:pt x="31" y="37"/>
                    <a:pt x="31" y="29"/>
                    <a:pt x="27" y="20"/>
                  </a:cubicBezTo>
                </a:path>
              </a:pathLst>
            </a:custGeom>
            <a:solidFill>
              <a:srgbClr val="FED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6" name="Freeform 124">
              <a:extLst>
                <a:ext uri="{FF2B5EF4-FFF2-40B4-BE49-F238E27FC236}">
                  <a16:creationId xmlns:a16="http://schemas.microsoft.com/office/drawing/2014/main" id="{815BE710-38EB-CAE2-E4F4-76099F7D0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448"/>
              <a:ext cx="79" cy="87"/>
            </a:xfrm>
            <a:custGeom>
              <a:avLst/>
              <a:gdLst>
                <a:gd name="T0" fmla="*/ 0 w 44"/>
                <a:gd name="T1" fmla="*/ 107 h 49"/>
                <a:gd name="T2" fmla="*/ 41 w 44"/>
                <a:gd name="T3" fmla="*/ 162 h 49"/>
                <a:gd name="T4" fmla="*/ 102 w 44"/>
                <a:gd name="T5" fmla="*/ 190 h 49"/>
                <a:gd name="T6" fmla="*/ 255 w 44"/>
                <a:gd name="T7" fmla="*/ 273 h 49"/>
                <a:gd name="T8" fmla="*/ 174 w 44"/>
                <a:gd name="T9" fmla="*/ 0 h 49"/>
                <a:gd name="T10" fmla="*/ 45 w 44"/>
                <a:gd name="T11" fmla="*/ 13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49">
                  <a:moveTo>
                    <a:pt x="0" y="19"/>
                  </a:moveTo>
                  <a:cubicBezTo>
                    <a:pt x="2" y="22"/>
                    <a:pt x="4" y="27"/>
                    <a:pt x="7" y="29"/>
                  </a:cubicBezTo>
                  <a:cubicBezTo>
                    <a:pt x="10" y="32"/>
                    <a:pt x="15" y="32"/>
                    <a:pt x="18" y="34"/>
                  </a:cubicBezTo>
                  <a:cubicBezTo>
                    <a:pt x="27" y="38"/>
                    <a:pt x="35" y="43"/>
                    <a:pt x="44" y="49"/>
                  </a:cubicBezTo>
                  <a:cubicBezTo>
                    <a:pt x="29" y="36"/>
                    <a:pt x="30" y="18"/>
                    <a:pt x="30" y="0"/>
                  </a:cubicBezTo>
                  <a:cubicBezTo>
                    <a:pt x="29" y="11"/>
                    <a:pt x="23" y="31"/>
                    <a:pt x="8" y="23"/>
                  </a:cubicBezTo>
                </a:path>
              </a:pathLst>
            </a:custGeom>
            <a:solidFill>
              <a:srgbClr val="70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7" name="Freeform 125">
              <a:extLst>
                <a:ext uri="{FF2B5EF4-FFF2-40B4-BE49-F238E27FC236}">
                  <a16:creationId xmlns:a16="http://schemas.microsoft.com/office/drawing/2014/main" id="{1C1138A9-EDD0-9CD1-D608-9AB047393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2376"/>
              <a:ext cx="150" cy="188"/>
            </a:xfrm>
            <a:custGeom>
              <a:avLst/>
              <a:gdLst>
                <a:gd name="T0" fmla="*/ 232 w 84"/>
                <a:gd name="T1" fmla="*/ 0 h 105"/>
                <a:gd name="T2" fmla="*/ 182 w 84"/>
                <a:gd name="T3" fmla="*/ 430 h 105"/>
                <a:gd name="T4" fmla="*/ 479 w 84"/>
                <a:gd name="T5" fmla="*/ 523 h 105"/>
                <a:gd name="T6" fmla="*/ 159 w 84"/>
                <a:gd name="T7" fmla="*/ 528 h 105"/>
                <a:gd name="T8" fmla="*/ 232 w 84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105">
                  <a:moveTo>
                    <a:pt x="41" y="0"/>
                  </a:moveTo>
                  <a:cubicBezTo>
                    <a:pt x="24" y="29"/>
                    <a:pt x="22" y="61"/>
                    <a:pt x="32" y="75"/>
                  </a:cubicBezTo>
                  <a:cubicBezTo>
                    <a:pt x="44" y="90"/>
                    <a:pt x="69" y="74"/>
                    <a:pt x="84" y="91"/>
                  </a:cubicBezTo>
                  <a:cubicBezTo>
                    <a:pt x="74" y="86"/>
                    <a:pt x="55" y="105"/>
                    <a:pt x="28" y="92"/>
                  </a:cubicBezTo>
                  <a:cubicBezTo>
                    <a:pt x="0" y="79"/>
                    <a:pt x="0" y="32"/>
                    <a:pt x="41" y="0"/>
                  </a:cubicBezTo>
                  <a:close/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8" name="Freeform 126">
              <a:extLst>
                <a:ext uri="{FF2B5EF4-FFF2-40B4-BE49-F238E27FC236}">
                  <a16:creationId xmlns:a16="http://schemas.microsoft.com/office/drawing/2014/main" id="{B58D9AA6-F001-F68F-ABF6-B8B7877B8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2335"/>
              <a:ext cx="123" cy="148"/>
            </a:xfrm>
            <a:custGeom>
              <a:avLst/>
              <a:gdLst>
                <a:gd name="T0" fmla="*/ 94 w 69"/>
                <a:gd name="T1" fmla="*/ 471 h 83"/>
                <a:gd name="T2" fmla="*/ 153 w 69"/>
                <a:gd name="T3" fmla="*/ 378 h 83"/>
                <a:gd name="T4" fmla="*/ 353 w 69"/>
                <a:gd name="T5" fmla="*/ 398 h 83"/>
                <a:gd name="T6" fmla="*/ 374 w 69"/>
                <a:gd name="T7" fmla="*/ 248 h 83"/>
                <a:gd name="T8" fmla="*/ 346 w 69"/>
                <a:gd name="T9" fmla="*/ 66 h 83"/>
                <a:gd name="T10" fmla="*/ 102 w 69"/>
                <a:gd name="T11" fmla="*/ 153 h 83"/>
                <a:gd name="T12" fmla="*/ 0 w 69"/>
                <a:gd name="T13" fmla="*/ 455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83">
                  <a:moveTo>
                    <a:pt x="17" y="83"/>
                  </a:moveTo>
                  <a:cubicBezTo>
                    <a:pt x="15" y="76"/>
                    <a:pt x="21" y="72"/>
                    <a:pt x="27" y="67"/>
                  </a:cubicBezTo>
                  <a:cubicBezTo>
                    <a:pt x="39" y="57"/>
                    <a:pt x="56" y="73"/>
                    <a:pt x="62" y="70"/>
                  </a:cubicBezTo>
                  <a:cubicBezTo>
                    <a:pt x="69" y="67"/>
                    <a:pt x="67" y="56"/>
                    <a:pt x="66" y="44"/>
                  </a:cubicBezTo>
                  <a:cubicBezTo>
                    <a:pt x="66" y="32"/>
                    <a:pt x="68" y="19"/>
                    <a:pt x="61" y="12"/>
                  </a:cubicBezTo>
                  <a:cubicBezTo>
                    <a:pt x="49" y="0"/>
                    <a:pt x="26" y="17"/>
                    <a:pt x="18" y="27"/>
                  </a:cubicBezTo>
                  <a:cubicBezTo>
                    <a:pt x="4" y="44"/>
                    <a:pt x="0" y="59"/>
                    <a:pt x="0" y="80"/>
                  </a:cubicBezTo>
                </a:path>
              </a:pathLst>
            </a:custGeom>
            <a:solidFill>
              <a:srgbClr val="98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9" name="Freeform 127">
              <a:extLst>
                <a:ext uri="{FF2B5EF4-FFF2-40B4-BE49-F238E27FC236}">
                  <a16:creationId xmlns:a16="http://schemas.microsoft.com/office/drawing/2014/main" id="{23797203-01C3-9060-9886-022E92583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" y="1823"/>
              <a:ext cx="798" cy="1205"/>
            </a:xfrm>
            <a:custGeom>
              <a:avLst/>
              <a:gdLst>
                <a:gd name="T0" fmla="*/ 146 w 447"/>
                <a:gd name="T1" fmla="*/ 2549 h 675"/>
                <a:gd name="T2" fmla="*/ 289 w 447"/>
                <a:gd name="T3" fmla="*/ 2926 h 675"/>
                <a:gd name="T4" fmla="*/ 1457 w 447"/>
                <a:gd name="T5" fmla="*/ 3754 h 675"/>
                <a:gd name="T6" fmla="*/ 1450 w 447"/>
                <a:gd name="T7" fmla="*/ 3754 h 675"/>
                <a:gd name="T8" fmla="*/ 1587 w 447"/>
                <a:gd name="T9" fmla="*/ 3745 h 675"/>
                <a:gd name="T10" fmla="*/ 2289 w 447"/>
                <a:gd name="T11" fmla="*/ 3153 h 675"/>
                <a:gd name="T12" fmla="*/ 2292 w 447"/>
                <a:gd name="T13" fmla="*/ 2406 h 675"/>
                <a:gd name="T14" fmla="*/ 2160 w 447"/>
                <a:gd name="T15" fmla="*/ 1969 h 675"/>
                <a:gd name="T16" fmla="*/ 2310 w 447"/>
                <a:gd name="T17" fmla="*/ 1478 h 675"/>
                <a:gd name="T18" fmla="*/ 2528 w 447"/>
                <a:gd name="T19" fmla="*/ 812 h 675"/>
                <a:gd name="T20" fmla="*/ 1600 w 447"/>
                <a:gd name="T21" fmla="*/ 7 h 675"/>
                <a:gd name="T22" fmla="*/ 602 w 447"/>
                <a:gd name="T23" fmla="*/ 443 h 675"/>
                <a:gd name="T24" fmla="*/ 478 w 447"/>
                <a:gd name="T25" fmla="*/ 661 h 675"/>
                <a:gd name="T26" fmla="*/ 255 w 447"/>
                <a:gd name="T27" fmla="*/ 1116 h 675"/>
                <a:gd name="T28" fmla="*/ 102 w 447"/>
                <a:gd name="T29" fmla="*/ 1610 h 675"/>
                <a:gd name="T30" fmla="*/ 146 w 447"/>
                <a:gd name="T31" fmla="*/ 2549 h 67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7" h="675">
                  <a:moveTo>
                    <a:pt x="26" y="448"/>
                  </a:moveTo>
                  <a:cubicBezTo>
                    <a:pt x="35" y="471"/>
                    <a:pt x="48" y="503"/>
                    <a:pt x="51" y="514"/>
                  </a:cubicBezTo>
                  <a:cubicBezTo>
                    <a:pt x="67" y="562"/>
                    <a:pt x="135" y="675"/>
                    <a:pt x="256" y="660"/>
                  </a:cubicBezTo>
                  <a:cubicBezTo>
                    <a:pt x="256" y="660"/>
                    <a:pt x="255" y="660"/>
                    <a:pt x="255" y="660"/>
                  </a:cubicBezTo>
                  <a:cubicBezTo>
                    <a:pt x="263" y="660"/>
                    <a:pt x="271" y="659"/>
                    <a:pt x="279" y="658"/>
                  </a:cubicBezTo>
                  <a:cubicBezTo>
                    <a:pt x="356" y="646"/>
                    <a:pt x="391" y="599"/>
                    <a:pt x="402" y="554"/>
                  </a:cubicBezTo>
                  <a:cubicBezTo>
                    <a:pt x="410" y="520"/>
                    <a:pt x="414" y="456"/>
                    <a:pt x="403" y="423"/>
                  </a:cubicBezTo>
                  <a:cubicBezTo>
                    <a:pt x="391" y="390"/>
                    <a:pt x="381" y="378"/>
                    <a:pt x="380" y="346"/>
                  </a:cubicBezTo>
                  <a:cubicBezTo>
                    <a:pt x="378" y="314"/>
                    <a:pt x="391" y="280"/>
                    <a:pt x="406" y="260"/>
                  </a:cubicBezTo>
                  <a:cubicBezTo>
                    <a:pt x="420" y="240"/>
                    <a:pt x="447" y="205"/>
                    <a:pt x="444" y="143"/>
                  </a:cubicBezTo>
                  <a:cubicBezTo>
                    <a:pt x="438" y="77"/>
                    <a:pt x="398" y="5"/>
                    <a:pt x="281" y="1"/>
                  </a:cubicBezTo>
                  <a:cubicBezTo>
                    <a:pt x="211" y="0"/>
                    <a:pt x="147" y="21"/>
                    <a:pt x="106" y="78"/>
                  </a:cubicBezTo>
                  <a:cubicBezTo>
                    <a:pt x="94" y="94"/>
                    <a:pt x="88" y="106"/>
                    <a:pt x="84" y="116"/>
                  </a:cubicBezTo>
                  <a:cubicBezTo>
                    <a:pt x="73" y="140"/>
                    <a:pt x="56" y="176"/>
                    <a:pt x="45" y="196"/>
                  </a:cubicBezTo>
                  <a:cubicBezTo>
                    <a:pt x="36" y="214"/>
                    <a:pt x="26" y="242"/>
                    <a:pt x="18" y="283"/>
                  </a:cubicBezTo>
                  <a:cubicBezTo>
                    <a:pt x="0" y="369"/>
                    <a:pt x="18" y="425"/>
                    <a:pt x="26" y="44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0" name="Freeform 128">
              <a:extLst>
                <a:ext uri="{FF2B5EF4-FFF2-40B4-BE49-F238E27FC236}">
                  <a16:creationId xmlns:a16="http://schemas.microsoft.com/office/drawing/2014/main" id="{58C0A2E1-5E7C-55EA-C461-8A3CF95C7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287"/>
              <a:ext cx="222" cy="696"/>
            </a:xfrm>
            <a:custGeom>
              <a:avLst/>
              <a:gdLst>
                <a:gd name="T0" fmla="*/ 487 w 124"/>
                <a:gd name="T1" fmla="*/ 2216 h 390"/>
                <a:gd name="T2" fmla="*/ 430 w 124"/>
                <a:gd name="T3" fmla="*/ 1397 h 390"/>
                <a:gd name="T4" fmla="*/ 174 w 124"/>
                <a:gd name="T5" fmla="*/ 1101 h 390"/>
                <a:gd name="T6" fmla="*/ 138 w 124"/>
                <a:gd name="T7" fmla="*/ 926 h 390"/>
                <a:gd name="T8" fmla="*/ 7 w 124"/>
                <a:gd name="T9" fmla="*/ 487 h 390"/>
                <a:gd name="T10" fmla="*/ 150 w 124"/>
                <a:gd name="T11" fmla="*/ 0 h 390"/>
                <a:gd name="T12" fmla="*/ 154 w 124"/>
                <a:gd name="T13" fmla="*/ 7 h 390"/>
                <a:gd name="T14" fmla="*/ 689 w 124"/>
                <a:gd name="T15" fmla="*/ 1092 h 390"/>
                <a:gd name="T16" fmla="*/ 689 w 124"/>
                <a:gd name="T17" fmla="*/ 2216 h 3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390">
                  <a:moveTo>
                    <a:pt x="85" y="390"/>
                  </a:moveTo>
                  <a:cubicBezTo>
                    <a:pt x="85" y="341"/>
                    <a:pt x="85" y="300"/>
                    <a:pt x="75" y="246"/>
                  </a:cubicBezTo>
                  <a:cubicBezTo>
                    <a:pt x="70" y="222"/>
                    <a:pt x="55" y="196"/>
                    <a:pt x="30" y="194"/>
                  </a:cubicBezTo>
                  <a:cubicBezTo>
                    <a:pt x="29" y="182"/>
                    <a:pt x="27" y="171"/>
                    <a:pt x="24" y="163"/>
                  </a:cubicBezTo>
                  <a:cubicBezTo>
                    <a:pt x="12" y="130"/>
                    <a:pt x="2" y="118"/>
                    <a:pt x="1" y="86"/>
                  </a:cubicBezTo>
                  <a:cubicBezTo>
                    <a:pt x="0" y="54"/>
                    <a:pt x="12" y="21"/>
                    <a:pt x="26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73" y="36"/>
                    <a:pt x="116" y="68"/>
                    <a:pt x="120" y="192"/>
                  </a:cubicBezTo>
                  <a:cubicBezTo>
                    <a:pt x="124" y="326"/>
                    <a:pt x="120" y="390"/>
                    <a:pt x="120" y="39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1" name="Freeform 129">
              <a:extLst>
                <a:ext uri="{FF2B5EF4-FFF2-40B4-BE49-F238E27FC236}">
                  <a16:creationId xmlns:a16="http://schemas.microsoft.com/office/drawing/2014/main" id="{C5AB33A3-3785-F837-837F-4742EE122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2287"/>
              <a:ext cx="89" cy="56"/>
            </a:xfrm>
            <a:custGeom>
              <a:avLst/>
              <a:gdLst>
                <a:gd name="T0" fmla="*/ 281 w 50"/>
                <a:gd name="T1" fmla="*/ 0 h 31"/>
                <a:gd name="T2" fmla="*/ 0 w 50"/>
                <a:gd name="T3" fmla="*/ 182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31">
                  <a:moveTo>
                    <a:pt x="50" y="0"/>
                  </a:moveTo>
                  <a:cubicBezTo>
                    <a:pt x="43" y="9"/>
                    <a:pt x="26" y="31"/>
                    <a:pt x="0" y="31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" name="Freeform 130">
              <a:extLst>
                <a:ext uri="{FF2B5EF4-FFF2-40B4-BE49-F238E27FC236}">
                  <a16:creationId xmlns:a16="http://schemas.microsoft.com/office/drawing/2014/main" id="{C2D2BDCE-7385-88DC-3207-860CF0A52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2501"/>
              <a:ext cx="130" cy="88"/>
            </a:xfrm>
            <a:custGeom>
              <a:avLst/>
              <a:gdLst>
                <a:gd name="T0" fmla="*/ 413 w 73"/>
                <a:gd name="T1" fmla="*/ 284 h 49"/>
                <a:gd name="T2" fmla="*/ 0 w 73"/>
                <a:gd name="T3" fmla="*/ 29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49">
                  <a:moveTo>
                    <a:pt x="73" y="49"/>
                  </a:moveTo>
                  <a:cubicBezTo>
                    <a:pt x="66" y="24"/>
                    <a:pt x="30" y="0"/>
                    <a:pt x="0" y="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" name="Freeform 131">
              <a:extLst>
                <a:ext uri="{FF2B5EF4-FFF2-40B4-BE49-F238E27FC236}">
                  <a16:creationId xmlns:a16="http://schemas.microsoft.com/office/drawing/2014/main" id="{5B440F55-7B21-E74B-EEB9-767BF20D8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483"/>
              <a:ext cx="31" cy="29"/>
            </a:xfrm>
            <a:custGeom>
              <a:avLst/>
              <a:gdLst>
                <a:gd name="T0" fmla="*/ 104 w 17"/>
                <a:gd name="T1" fmla="*/ 96 h 16"/>
                <a:gd name="T2" fmla="*/ 0 w 17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6">
                  <a:moveTo>
                    <a:pt x="17" y="16"/>
                  </a:moveTo>
                  <a:cubicBezTo>
                    <a:pt x="8" y="12"/>
                    <a:pt x="7" y="3"/>
                    <a:pt x="0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4" name="Freeform 132">
              <a:extLst>
                <a:ext uri="{FF2B5EF4-FFF2-40B4-BE49-F238E27FC236}">
                  <a16:creationId xmlns:a16="http://schemas.microsoft.com/office/drawing/2014/main" id="{CFBC12BC-D83C-6A41-DF5A-C84D414CB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solidFill>
              <a:srgbClr val="FAB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5" name="Freeform 133">
              <a:extLst>
                <a:ext uri="{FF2B5EF4-FFF2-40B4-BE49-F238E27FC236}">
                  <a16:creationId xmlns:a16="http://schemas.microsoft.com/office/drawing/2014/main" id="{FD4C0E0A-6FFD-8BD9-9B59-524746F03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3" y="1604"/>
              <a:ext cx="230" cy="214"/>
            </a:xfrm>
            <a:custGeom>
              <a:avLst/>
              <a:gdLst>
                <a:gd name="T0" fmla="*/ 0 w 129"/>
                <a:gd name="T1" fmla="*/ 681 h 120"/>
                <a:gd name="T2" fmla="*/ 57 w 129"/>
                <a:gd name="T3" fmla="*/ 564 h 120"/>
                <a:gd name="T4" fmla="*/ 168 w 129"/>
                <a:gd name="T5" fmla="*/ 483 h 120"/>
                <a:gd name="T6" fmla="*/ 260 w 129"/>
                <a:gd name="T7" fmla="*/ 433 h 120"/>
                <a:gd name="T8" fmla="*/ 317 w 129"/>
                <a:gd name="T9" fmla="*/ 333 h 120"/>
                <a:gd name="T10" fmla="*/ 521 w 129"/>
                <a:gd name="T11" fmla="*/ 187 h 120"/>
                <a:gd name="T12" fmla="*/ 638 w 129"/>
                <a:gd name="T13" fmla="*/ 109 h 120"/>
                <a:gd name="T14" fmla="*/ 731 w 129"/>
                <a:gd name="T15" fmla="*/ 0 h 120"/>
                <a:gd name="T16" fmla="*/ 653 w 129"/>
                <a:gd name="T17" fmla="*/ 143 h 120"/>
                <a:gd name="T18" fmla="*/ 537 w 129"/>
                <a:gd name="T19" fmla="*/ 232 h 120"/>
                <a:gd name="T20" fmla="*/ 464 w 129"/>
                <a:gd name="T21" fmla="*/ 353 h 120"/>
                <a:gd name="T22" fmla="*/ 385 w 129"/>
                <a:gd name="T23" fmla="*/ 385 h 120"/>
                <a:gd name="T24" fmla="*/ 300 w 129"/>
                <a:gd name="T25" fmla="*/ 426 h 120"/>
                <a:gd name="T26" fmla="*/ 267 w 129"/>
                <a:gd name="T27" fmla="*/ 512 h 120"/>
                <a:gd name="T28" fmla="*/ 64 w 129"/>
                <a:gd name="T29" fmla="*/ 630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9" h="120">
                  <a:moveTo>
                    <a:pt x="0" y="120"/>
                  </a:moveTo>
                  <a:cubicBezTo>
                    <a:pt x="3" y="112"/>
                    <a:pt x="3" y="106"/>
                    <a:pt x="10" y="99"/>
                  </a:cubicBezTo>
                  <a:cubicBezTo>
                    <a:pt x="16" y="93"/>
                    <a:pt x="23" y="89"/>
                    <a:pt x="30" y="85"/>
                  </a:cubicBezTo>
                  <a:cubicBezTo>
                    <a:pt x="36" y="83"/>
                    <a:pt x="41" y="81"/>
                    <a:pt x="46" y="76"/>
                  </a:cubicBezTo>
                  <a:cubicBezTo>
                    <a:pt x="50" y="71"/>
                    <a:pt x="52" y="64"/>
                    <a:pt x="56" y="59"/>
                  </a:cubicBezTo>
                  <a:cubicBezTo>
                    <a:pt x="66" y="46"/>
                    <a:pt x="78" y="39"/>
                    <a:pt x="92" y="33"/>
                  </a:cubicBezTo>
                  <a:cubicBezTo>
                    <a:pt x="100" y="30"/>
                    <a:pt x="107" y="25"/>
                    <a:pt x="113" y="19"/>
                  </a:cubicBezTo>
                  <a:cubicBezTo>
                    <a:pt x="119" y="14"/>
                    <a:pt x="123" y="5"/>
                    <a:pt x="129" y="0"/>
                  </a:cubicBezTo>
                  <a:cubicBezTo>
                    <a:pt x="127" y="9"/>
                    <a:pt x="120" y="18"/>
                    <a:pt x="115" y="25"/>
                  </a:cubicBezTo>
                  <a:cubicBezTo>
                    <a:pt x="109" y="33"/>
                    <a:pt x="101" y="35"/>
                    <a:pt x="95" y="41"/>
                  </a:cubicBezTo>
                  <a:cubicBezTo>
                    <a:pt x="88" y="46"/>
                    <a:pt x="87" y="55"/>
                    <a:pt x="82" y="62"/>
                  </a:cubicBezTo>
                  <a:cubicBezTo>
                    <a:pt x="77" y="68"/>
                    <a:pt x="74" y="67"/>
                    <a:pt x="68" y="68"/>
                  </a:cubicBezTo>
                  <a:cubicBezTo>
                    <a:pt x="64" y="69"/>
                    <a:pt x="56" y="72"/>
                    <a:pt x="53" y="75"/>
                  </a:cubicBezTo>
                  <a:cubicBezTo>
                    <a:pt x="49" y="79"/>
                    <a:pt x="50" y="86"/>
                    <a:pt x="47" y="90"/>
                  </a:cubicBezTo>
                  <a:cubicBezTo>
                    <a:pt x="39" y="104"/>
                    <a:pt x="18" y="95"/>
                    <a:pt x="11" y="111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6" name="Freeform 134">
              <a:extLst>
                <a:ext uri="{FF2B5EF4-FFF2-40B4-BE49-F238E27FC236}">
                  <a16:creationId xmlns:a16="http://schemas.microsoft.com/office/drawing/2014/main" id="{EE987911-0ABC-F6A5-122E-BC0E26CF1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1579"/>
              <a:ext cx="48" cy="205"/>
            </a:xfrm>
            <a:custGeom>
              <a:avLst/>
              <a:gdLst>
                <a:gd name="T0" fmla="*/ 130 w 27"/>
                <a:gd name="T1" fmla="*/ 0 h 115"/>
                <a:gd name="T2" fmla="*/ 101 w 27"/>
                <a:gd name="T3" fmla="*/ 232 h 115"/>
                <a:gd name="T4" fmla="*/ 135 w 27"/>
                <a:gd name="T5" fmla="*/ 463 h 115"/>
                <a:gd name="T6" fmla="*/ 139 w 27"/>
                <a:gd name="T7" fmla="*/ 651 h 115"/>
                <a:gd name="T8" fmla="*/ 89 w 27"/>
                <a:gd name="T9" fmla="*/ 357 h 115"/>
                <a:gd name="T10" fmla="*/ 130 w 2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115">
                  <a:moveTo>
                    <a:pt x="23" y="0"/>
                  </a:moveTo>
                  <a:cubicBezTo>
                    <a:pt x="13" y="16"/>
                    <a:pt x="15" y="19"/>
                    <a:pt x="18" y="41"/>
                  </a:cubicBezTo>
                  <a:cubicBezTo>
                    <a:pt x="20" y="63"/>
                    <a:pt x="23" y="72"/>
                    <a:pt x="24" y="82"/>
                  </a:cubicBezTo>
                  <a:cubicBezTo>
                    <a:pt x="26" y="93"/>
                    <a:pt x="27" y="110"/>
                    <a:pt x="25" y="115"/>
                  </a:cubicBezTo>
                  <a:cubicBezTo>
                    <a:pt x="26" y="94"/>
                    <a:pt x="19" y="76"/>
                    <a:pt x="16" y="63"/>
                  </a:cubicBezTo>
                  <a:cubicBezTo>
                    <a:pt x="13" y="46"/>
                    <a:pt x="0" y="8"/>
                    <a:pt x="23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135">
              <a:extLst>
                <a:ext uri="{FF2B5EF4-FFF2-40B4-BE49-F238E27FC236}">
                  <a16:creationId xmlns:a16="http://schemas.microsoft.com/office/drawing/2014/main" id="{3C3B0034-17E1-77C1-0A9B-AE43A19DB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802"/>
              <a:ext cx="73" cy="193"/>
            </a:xfrm>
            <a:custGeom>
              <a:avLst/>
              <a:gdLst>
                <a:gd name="T0" fmla="*/ 0 w 41"/>
                <a:gd name="T1" fmla="*/ 0 h 108"/>
                <a:gd name="T2" fmla="*/ 109 w 41"/>
                <a:gd name="T3" fmla="*/ 114 h 108"/>
                <a:gd name="T4" fmla="*/ 166 w 41"/>
                <a:gd name="T5" fmla="*/ 336 h 108"/>
                <a:gd name="T6" fmla="*/ 219 w 41"/>
                <a:gd name="T7" fmla="*/ 617 h 108"/>
                <a:gd name="T8" fmla="*/ 118 w 41"/>
                <a:gd name="T9" fmla="*/ 320 h 108"/>
                <a:gd name="T10" fmla="*/ 45 w 41"/>
                <a:gd name="T11" fmla="*/ 29 h 108"/>
                <a:gd name="T12" fmla="*/ 0 w 41"/>
                <a:gd name="T13" fmla="*/ 0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108">
                  <a:moveTo>
                    <a:pt x="0" y="0"/>
                  </a:moveTo>
                  <a:cubicBezTo>
                    <a:pt x="12" y="0"/>
                    <a:pt x="17" y="3"/>
                    <a:pt x="19" y="20"/>
                  </a:cubicBezTo>
                  <a:cubicBezTo>
                    <a:pt x="21" y="37"/>
                    <a:pt x="24" y="44"/>
                    <a:pt x="29" y="59"/>
                  </a:cubicBezTo>
                  <a:cubicBezTo>
                    <a:pt x="34" y="74"/>
                    <a:pt x="41" y="100"/>
                    <a:pt x="39" y="108"/>
                  </a:cubicBezTo>
                  <a:cubicBezTo>
                    <a:pt x="38" y="92"/>
                    <a:pt x="25" y="66"/>
                    <a:pt x="21" y="56"/>
                  </a:cubicBezTo>
                  <a:cubicBezTo>
                    <a:pt x="18" y="45"/>
                    <a:pt x="13" y="11"/>
                    <a:pt x="8" y="5"/>
                  </a:cubicBezTo>
                  <a:cubicBezTo>
                    <a:pt x="5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136">
              <a:extLst>
                <a:ext uri="{FF2B5EF4-FFF2-40B4-BE49-F238E27FC236}">
                  <a16:creationId xmlns:a16="http://schemas.microsoft.com/office/drawing/2014/main" id="{7DF3CED5-67A4-FE33-4D7E-8177742B0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1579"/>
              <a:ext cx="94" cy="457"/>
            </a:xfrm>
            <a:custGeom>
              <a:avLst/>
              <a:gdLst>
                <a:gd name="T0" fmla="*/ 94 w 53"/>
                <a:gd name="T1" fmla="*/ 16 h 256"/>
                <a:gd name="T2" fmla="*/ 12 w 53"/>
                <a:gd name="T3" fmla="*/ 175 h 256"/>
                <a:gd name="T4" fmla="*/ 66 w 53"/>
                <a:gd name="T5" fmla="*/ 621 h 256"/>
                <a:gd name="T6" fmla="*/ 50 w 53"/>
                <a:gd name="T7" fmla="*/ 702 h 256"/>
                <a:gd name="T8" fmla="*/ 117 w 53"/>
                <a:gd name="T9" fmla="*/ 860 h 256"/>
                <a:gd name="T10" fmla="*/ 186 w 53"/>
                <a:gd name="T11" fmla="*/ 1109 h 256"/>
                <a:gd name="T12" fmla="*/ 216 w 53"/>
                <a:gd name="T13" fmla="*/ 1412 h 256"/>
                <a:gd name="T14" fmla="*/ 273 w 53"/>
                <a:gd name="T15" fmla="*/ 1282 h 256"/>
                <a:gd name="T16" fmla="*/ 268 w 53"/>
                <a:gd name="T17" fmla="*/ 1030 h 256"/>
                <a:gd name="T18" fmla="*/ 229 w 53"/>
                <a:gd name="T19" fmla="*/ 882 h 256"/>
                <a:gd name="T20" fmla="*/ 229 w 53"/>
                <a:gd name="T21" fmla="*/ 348 h 256"/>
                <a:gd name="T22" fmla="*/ 129 w 53"/>
                <a:gd name="T23" fmla="*/ 118 h 256"/>
                <a:gd name="T24" fmla="*/ 94 w 53"/>
                <a:gd name="T25" fmla="*/ 16 h 2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256">
                  <a:moveTo>
                    <a:pt x="17" y="3"/>
                  </a:moveTo>
                  <a:cubicBezTo>
                    <a:pt x="4" y="0"/>
                    <a:pt x="0" y="13"/>
                    <a:pt x="2" y="31"/>
                  </a:cubicBezTo>
                  <a:cubicBezTo>
                    <a:pt x="4" y="49"/>
                    <a:pt x="13" y="99"/>
                    <a:pt x="12" y="109"/>
                  </a:cubicBezTo>
                  <a:cubicBezTo>
                    <a:pt x="10" y="120"/>
                    <a:pt x="9" y="123"/>
                    <a:pt x="9" y="123"/>
                  </a:cubicBezTo>
                  <a:cubicBezTo>
                    <a:pt x="16" y="130"/>
                    <a:pt x="20" y="140"/>
                    <a:pt x="21" y="151"/>
                  </a:cubicBezTo>
                  <a:cubicBezTo>
                    <a:pt x="21" y="161"/>
                    <a:pt x="28" y="182"/>
                    <a:pt x="33" y="195"/>
                  </a:cubicBezTo>
                  <a:cubicBezTo>
                    <a:pt x="38" y="207"/>
                    <a:pt x="43" y="240"/>
                    <a:pt x="39" y="248"/>
                  </a:cubicBezTo>
                  <a:cubicBezTo>
                    <a:pt x="36" y="256"/>
                    <a:pt x="50" y="239"/>
                    <a:pt x="49" y="225"/>
                  </a:cubicBezTo>
                  <a:cubicBezTo>
                    <a:pt x="48" y="210"/>
                    <a:pt x="53" y="195"/>
                    <a:pt x="48" y="181"/>
                  </a:cubicBezTo>
                  <a:cubicBezTo>
                    <a:pt x="43" y="167"/>
                    <a:pt x="43" y="159"/>
                    <a:pt x="41" y="155"/>
                  </a:cubicBezTo>
                  <a:cubicBezTo>
                    <a:pt x="47" y="134"/>
                    <a:pt x="47" y="88"/>
                    <a:pt x="41" y="61"/>
                  </a:cubicBezTo>
                  <a:cubicBezTo>
                    <a:pt x="35" y="34"/>
                    <a:pt x="25" y="30"/>
                    <a:pt x="23" y="21"/>
                  </a:cubicBezTo>
                  <a:cubicBezTo>
                    <a:pt x="21" y="12"/>
                    <a:pt x="21" y="4"/>
                    <a:pt x="17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137">
              <a:extLst>
                <a:ext uri="{FF2B5EF4-FFF2-40B4-BE49-F238E27FC236}">
                  <a16:creationId xmlns:a16="http://schemas.microsoft.com/office/drawing/2014/main" id="{E1297A2C-BAFA-6FE2-BF06-B0DCFF6CD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34"/>
              <a:ext cx="200" cy="223"/>
            </a:xfrm>
            <a:custGeom>
              <a:avLst/>
              <a:gdLst>
                <a:gd name="T0" fmla="*/ 0 w 112"/>
                <a:gd name="T1" fmla="*/ 16 h 125"/>
                <a:gd name="T2" fmla="*/ 73 w 112"/>
                <a:gd name="T3" fmla="*/ 0 h 125"/>
                <a:gd name="T4" fmla="*/ 154 w 112"/>
                <a:gd name="T5" fmla="*/ 64 h 125"/>
                <a:gd name="T6" fmla="*/ 211 w 112"/>
                <a:gd name="T7" fmla="*/ 171 h 125"/>
                <a:gd name="T8" fmla="*/ 332 w 112"/>
                <a:gd name="T9" fmla="*/ 376 h 125"/>
                <a:gd name="T10" fmla="*/ 491 w 112"/>
                <a:gd name="T11" fmla="*/ 494 h 125"/>
                <a:gd name="T12" fmla="*/ 632 w 112"/>
                <a:gd name="T13" fmla="*/ 362 h 125"/>
                <a:gd name="T14" fmla="*/ 545 w 112"/>
                <a:gd name="T15" fmla="*/ 681 h 125"/>
                <a:gd name="T16" fmla="*/ 484 w 112"/>
                <a:gd name="T17" fmla="*/ 573 h 125"/>
                <a:gd name="T18" fmla="*/ 386 w 112"/>
                <a:gd name="T19" fmla="*/ 471 h 125"/>
                <a:gd name="T20" fmla="*/ 246 w 112"/>
                <a:gd name="T21" fmla="*/ 328 h 125"/>
                <a:gd name="T22" fmla="*/ 143 w 112"/>
                <a:gd name="T23" fmla="*/ 159 h 125"/>
                <a:gd name="T24" fmla="*/ 0 w 112"/>
                <a:gd name="T25" fmla="*/ 16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25">
                  <a:moveTo>
                    <a:pt x="0" y="3"/>
                  </a:moveTo>
                  <a:cubicBezTo>
                    <a:pt x="9" y="3"/>
                    <a:pt x="13" y="0"/>
                    <a:pt x="13" y="0"/>
                  </a:cubicBezTo>
                  <a:cubicBezTo>
                    <a:pt x="13" y="0"/>
                    <a:pt x="21" y="12"/>
                    <a:pt x="27" y="11"/>
                  </a:cubicBezTo>
                  <a:cubicBezTo>
                    <a:pt x="32" y="10"/>
                    <a:pt x="32" y="17"/>
                    <a:pt x="37" y="30"/>
                  </a:cubicBezTo>
                  <a:cubicBezTo>
                    <a:pt x="42" y="43"/>
                    <a:pt x="44" y="55"/>
                    <a:pt x="58" y="66"/>
                  </a:cubicBezTo>
                  <a:cubicBezTo>
                    <a:pt x="71" y="77"/>
                    <a:pt x="82" y="80"/>
                    <a:pt x="86" y="87"/>
                  </a:cubicBezTo>
                  <a:cubicBezTo>
                    <a:pt x="97" y="104"/>
                    <a:pt x="109" y="79"/>
                    <a:pt x="111" y="64"/>
                  </a:cubicBezTo>
                  <a:cubicBezTo>
                    <a:pt x="112" y="78"/>
                    <a:pt x="104" y="114"/>
                    <a:pt x="96" y="120"/>
                  </a:cubicBezTo>
                  <a:cubicBezTo>
                    <a:pt x="87" y="125"/>
                    <a:pt x="88" y="110"/>
                    <a:pt x="85" y="101"/>
                  </a:cubicBezTo>
                  <a:cubicBezTo>
                    <a:pt x="83" y="92"/>
                    <a:pt x="76" y="89"/>
                    <a:pt x="68" y="83"/>
                  </a:cubicBezTo>
                  <a:cubicBezTo>
                    <a:pt x="59" y="78"/>
                    <a:pt x="48" y="69"/>
                    <a:pt x="43" y="58"/>
                  </a:cubicBezTo>
                  <a:cubicBezTo>
                    <a:pt x="37" y="48"/>
                    <a:pt x="30" y="34"/>
                    <a:pt x="25" y="28"/>
                  </a:cubicBezTo>
                  <a:cubicBezTo>
                    <a:pt x="20" y="23"/>
                    <a:pt x="13" y="9"/>
                    <a:pt x="0" y="3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138">
              <a:extLst>
                <a:ext uri="{FF2B5EF4-FFF2-40B4-BE49-F238E27FC236}">
                  <a16:creationId xmlns:a16="http://schemas.microsoft.com/office/drawing/2014/main" id="{138B6029-A26A-1F86-3FF6-9ACD43628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1827"/>
              <a:ext cx="68" cy="20"/>
            </a:xfrm>
            <a:custGeom>
              <a:avLst/>
              <a:gdLst>
                <a:gd name="T0" fmla="*/ 0 w 38"/>
                <a:gd name="T1" fmla="*/ 53 h 11"/>
                <a:gd name="T2" fmla="*/ 211 w 38"/>
                <a:gd name="T3" fmla="*/ 65 h 11"/>
                <a:gd name="T4" fmla="*/ 202 w 38"/>
                <a:gd name="T5" fmla="*/ 0 h 11"/>
                <a:gd name="T6" fmla="*/ 41 w 38"/>
                <a:gd name="T7" fmla="*/ 36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11">
                  <a:moveTo>
                    <a:pt x="0" y="9"/>
                  </a:moveTo>
                  <a:cubicBezTo>
                    <a:pt x="12" y="6"/>
                    <a:pt x="25" y="9"/>
                    <a:pt x="37" y="11"/>
                  </a:cubicBezTo>
                  <a:cubicBezTo>
                    <a:pt x="38" y="7"/>
                    <a:pt x="37" y="3"/>
                    <a:pt x="35" y="0"/>
                  </a:cubicBezTo>
                  <a:cubicBezTo>
                    <a:pt x="29" y="6"/>
                    <a:pt x="15" y="3"/>
                    <a:pt x="7" y="6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139">
              <a:extLst>
                <a:ext uri="{FF2B5EF4-FFF2-40B4-BE49-F238E27FC236}">
                  <a16:creationId xmlns:a16="http://schemas.microsoft.com/office/drawing/2014/main" id="{B3F56C12-4CA3-D504-EE07-18FD544AC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" y="1845"/>
              <a:ext cx="194" cy="85"/>
            </a:xfrm>
            <a:custGeom>
              <a:avLst/>
              <a:gdLst>
                <a:gd name="T0" fmla="*/ 0 w 109"/>
                <a:gd name="T1" fmla="*/ 0 h 48"/>
                <a:gd name="T2" fmla="*/ 215 w 109"/>
                <a:gd name="T3" fmla="*/ 188 h 48"/>
                <a:gd name="T4" fmla="*/ 614 w 109"/>
                <a:gd name="T5" fmla="*/ 239 h 48"/>
                <a:gd name="T6" fmla="*/ 215 w 109"/>
                <a:gd name="T7" fmla="*/ 151 h 48"/>
                <a:gd name="T8" fmla="*/ 0 w 109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48">
                  <a:moveTo>
                    <a:pt x="0" y="0"/>
                  </a:moveTo>
                  <a:cubicBezTo>
                    <a:pt x="6" y="16"/>
                    <a:pt x="17" y="23"/>
                    <a:pt x="38" y="34"/>
                  </a:cubicBezTo>
                  <a:cubicBezTo>
                    <a:pt x="60" y="45"/>
                    <a:pt x="78" y="48"/>
                    <a:pt x="109" y="43"/>
                  </a:cubicBezTo>
                  <a:cubicBezTo>
                    <a:pt x="96" y="44"/>
                    <a:pt x="60" y="37"/>
                    <a:pt x="38" y="27"/>
                  </a:cubicBezTo>
                  <a:cubicBezTo>
                    <a:pt x="4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140">
              <a:extLst>
                <a:ext uri="{FF2B5EF4-FFF2-40B4-BE49-F238E27FC236}">
                  <a16:creationId xmlns:a16="http://schemas.microsoft.com/office/drawing/2014/main" id="{5F091CC8-615A-9F46-0929-2FAA965F4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29"/>
              <a:ext cx="12" cy="14"/>
            </a:xfrm>
            <a:custGeom>
              <a:avLst/>
              <a:gdLst>
                <a:gd name="T0" fmla="*/ 15 w 7"/>
                <a:gd name="T1" fmla="*/ 0 h 8"/>
                <a:gd name="T2" fmla="*/ 5 w 7"/>
                <a:gd name="T3" fmla="*/ 44 h 8"/>
                <a:gd name="T4" fmla="*/ 36 w 7"/>
                <a:gd name="T5" fmla="*/ 3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3" y="0"/>
                  </a:moveTo>
                  <a:cubicBezTo>
                    <a:pt x="2" y="3"/>
                    <a:pt x="0" y="5"/>
                    <a:pt x="1" y="8"/>
                  </a:cubicBezTo>
                  <a:cubicBezTo>
                    <a:pt x="3" y="7"/>
                    <a:pt x="5" y="7"/>
                    <a:pt x="7" y="7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" name="Freeform 141">
              <a:extLst>
                <a:ext uri="{FF2B5EF4-FFF2-40B4-BE49-F238E27FC236}">
                  <a16:creationId xmlns:a16="http://schemas.microsoft.com/office/drawing/2014/main" id="{47B715E4-EBD2-CE1E-ADD4-2E6812289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9" y="1690"/>
              <a:ext cx="13" cy="8"/>
            </a:xfrm>
            <a:custGeom>
              <a:avLst/>
              <a:gdLst>
                <a:gd name="T0" fmla="*/ 13 w 7"/>
                <a:gd name="T1" fmla="*/ 0 h 5"/>
                <a:gd name="T2" fmla="*/ 0 w 7"/>
                <a:gd name="T3" fmla="*/ 21 h 5"/>
                <a:gd name="T4" fmla="*/ 45 w 7"/>
                <a:gd name="T5" fmla="*/ 16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cubicBezTo>
                    <a:pt x="2" y="0"/>
                    <a:pt x="1" y="3"/>
                    <a:pt x="0" y="5"/>
                  </a:cubicBezTo>
                  <a:cubicBezTo>
                    <a:pt x="2" y="5"/>
                    <a:pt x="4" y="5"/>
                    <a:pt x="7" y="4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" name="Freeform 142">
              <a:extLst>
                <a:ext uri="{FF2B5EF4-FFF2-40B4-BE49-F238E27FC236}">
                  <a16:creationId xmlns:a16="http://schemas.microsoft.com/office/drawing/2014/main" id="{67F64A16-F2B3-2661-42E1-C03E6F216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11"/>
              <a:ext cx="16" cy="13"/>
            </a:xfrm>
            <a:custGeom>
              <a:avLst/>
              <a:gdLst>
                <a:gd name="T0" fmla="*/ 0 w 9"/>
                <a:gd name="T1" fmla="*/ 37 h 7"/>
                <a:gd name="T2" fmla="*/ 50 w 9"/>
                <a:gd name="T3" fmla="*/ 45 h 7"/>
                <a:gd name="T4" fmla="*/ 37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0" y="6"/>
                  </a:moveTo>
                  <a:cubicBezTo>
                    <a:pt x="3" y="4"/>
                    <a:pt x="5" y="5"/>
                    <a:pt x="9" y="7"/>
                  </a:cubicBezTo>
                  <a:cubicBezTo>
                    <a:pt x="7" y="5"/>
                    <a:pt x="7" y="3"/>
                    <a:pt x="7" y="0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" name="Freeform 143">
              <a:extLst>
                <a:ext uri="{FF2B5EF4-FFF2-40B4-BE49-F238E27FC236}">
                  <a16:creationId xmlns:a16="http://schemas.microsoft.com/office/drawing/2014/main" id="{91759F97-54A1-0447-B75A-A901AEA65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" y="1756"/>
              <a:ext cx="11" cy="14"/>
            </a:xfrm>
            <a:custGeom>
              <a:avLst/>
              <a:gdLst>
                <a:gd name="T0" fmla="*/ 0 w 6"/>
                <a:gd name="T1" fmla="*/ 0 h 8"/>
                <a:gd name="T2" fmla="*/ 37 w 6"/>
                <a:gd name="T3" fmla="*/ 33 h 8"/>
                <a:gd name="T4" fmla="*/ 0 w 6"/>
                <a:gd name="T5" fmla="*/ 44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cubicBezTo>
                    <a:pt x="4" y="0"/>
                    <a:pt x="5" y="3"/>
                    <a:pt x="6" y="6"/>
                  </a:cubicBezTo>
                  <a:cubicBezTo>
                    <a:pt x="4" y="5"/>
                    <a:pt x="1" y="6"/>
                    <a:pt x="0" y="8"/>
                  </a:cubicBezTo>
                </a:path>
              </a:pathLst>
            </a:custGeom>
            <a:solidFill>
              <a:srgbClr val="F98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6" name="Freeform 144">
              <a:extLst>
                <a:ext uri="{FF2B5EF4-FFF2-40B4-BE49-F238E27FC236}">
                  <a16:creationId xmlns:a16="http://schemas.microsoft.com/office/drawing/2014/main" id="{93BA236F-283C-147A-741E-D335C7B3C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818"/>
              <a:ext cx="14" cy="27"/>
            </a:xfrm>
            <a:custGeom>
              <a:avLst/>
              <a:gdLst>
                <a:gd name="T0" fmla="*/ 0 w 8"/>
                <a:gd name="T1" fmla="*/ 0 h 15"/>
                <a:gd name="T2" fmla="*/ 44 w 8"/>
                <a:gd name="T3" fmla="*/ 8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cubicBezTo>
                    <a:pt x="0" y="6"/>
                    <a:pt x="4" y="11"/>
                    <a:pt x="8" y="15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7" name="Freeform 145">
              <a:extLst>
                <a:ext uri="{FF2B5EF4-FFF2-40B4-BE49-F238E27FC236}">
                  <a16:creationId xmlns:a16="http://schemas.microsoft.com/office/drawing/2014/main" id="{322CE44D-26F7-A9A3-167F-A01C0E396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690"/>
              <a:ext cx="25" cy="21"/>
            </a:xfrm>
            <a:custGeom>
              <a:avLst/>
              <a:gdLst>
                <a:gd name="T0" fmla="*/ 0 w 14"/>
                <a:gd name="T1" fmla="*/ 0 h 12"/>
                <a:gd name="T2" fmla="*/ 80 w 14"/>
                <a:gd name="T3" fmla="*/ 6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0" y="0"/>
                  </a:moveTo>
                  <a:cubicBezTo>
                    <a:pt x="2" y="6"/>
                    <a:pt x="9" y="9"/>
                    <a:pt x="14" y="12"/>
                  </a:cubicBezTo>
                </a:path>
              </a:pathLst>
            </a:custGeom>
            <a:solidFill>
              <a:srgbClr val="FD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8" name="Freeform 146">
              <a:extLst>
                <a:ext uri="{FF2B5EF4-FFF2-40B4-BE49-F238E27FC236}">
                  <a16:creationId xmlns:a16="http://schemas.microsoft.com/office/drawing/2014/main" id="{12745148-A054-10F4-B949-E699CF22D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1529"/>
              <a:ext cx="503" cy="628"/>
            </a:xfrm>
            <a:custGeom>
              <a:avLst/>
              <a:gdLst>
                <a:gd name="T0" fmla="*/ 1181 w 282"/>
                <a:gd name="T1" fmla="*/ 29 h 352"/>
                <a:gd name="T2" fmla="*/ 710 w 282"/>
                <a:gd name="T3" fmla="*/ 252 h 352"/>
                <a:gd name="T4" fmla="*/ 353 w 282"/>
                <a:gd name="T5" fmla="*/ 557 h 352"/>
                <a:gd name="T6" fmla="*/ 102 w 282"/>
                <a:gd name="T7" fmla="*/ 776 h 352"/>
                <a:gd name="T8" fmla="*/ 7 w 282"/>
                <a:gd name="T9" fmla="*/ 1022 h 352"/>
                <a:gd name="T10" fmla="*/ 334 w 282"/>
                <a:gd name="T11" fmla="*/ 1044 h 352"/>
                <a:gd name="T12" fmla="*/ 783 w 282"/>
                <a:gd name="T13" fmla="*/ 1290 h 352"/>
                <a:gd name="T14" fmla="*/ 1129 w 282"/>
                <a:gd name="T15" fmla="*/ 1636 h 352"/>
                <a:gd name="T16" fmla="*/ 1332 w 282"/>
                <a:gd name="T17" fmla="*/ 1834 h 352"/>
                <a:gd name="T18" fmla="*/ 1429 w 282"/>
                <a:gd name="T19" fmla="*/ 1998 h 352"/>
                <a:gd name="T20" fmla="*/ 1527 w 282"/>
                <a:gd name="T21" fmla="*/ 1486 h 352"/>
                <a:gd name="T22" fmla="*/ 1454 w 282"/>
                <a:gd name="T23" fmla="*/ 1038 h 352"/>
                <a:gd name="T24" fmla="*/ 1377 w 282"/>
                <a:gd name="T25" fmla="*/ 334 h 352"/>
                <a:gd name="T26" fmla="*/ 1181 w 282"/>
                <a:gd name="T27" fmla="*/ 29 h 3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2" h="352">
                  <a:moveTo>
                    <a:pt x="208" y="5"/>
                  </a:moveTo>
                  <a:cubicBezTo>
                    <a:pt x="184" y="0"/>
                    <a:pt x="135" y="25"/>
                    <a:pt x="125" y="44"/>
                  </a:cubicBezTo>
                  <a:cubicBezTo>
                    <a:pt x="116" y="64"/>
                    <a:pt x="77" y="74"/>
                    <a:pt x="62" y="98"/>
                  </a:cubicBezTo>
                  <a:cubicBezTo>
                    <a:pt x="47" y="123"/>
                    <a:pt x="33" y="123"/>
                    <a:pt x="18" y="137"/>
                  </a:cubicBezTo>
                  <a:cubicBezTo>
                    <a:pt x="3" y="152"/>
                    <a:pt x="1" y="180"/>
                    <a:pt x="1" y="180"/>
                  </a:cubicBezTo>
                  <a:cubicBezTo>
                    <a:pt x="0" y="188"/>
                    <a:pt x="25" y="173"/>
                    <a:pt x="59" y="184"/>
                  </a:cubicBezTo>
                  <a:cubicBezTo>
                    <a:pt x="66" y="198"/>
                    <a:pt x="108" y="227"/>
                    <a:pt x="138" y="227"/>
                  </a:cubicBezTo>
                  <a:cubicBezTo>
                    <a:pt x="167" y="227"/>
                    <a:pt x="179" y="254"/>
                    <a:pt x="199" y="288"/>
                  </a:cubicBezTo>
                  <a:cubicBezTo>
                    <a:pt x="208" y="306"/>
                    <a:pt x="227" y="311"/>
                    <a:pt x="235" y="323"/>
                  </a:cubicBezTo>
                  <a:cubicBezTo>
                    <a:pt x="244" y="334"/>
                    <a:pt x="243" y="352"/>
                    <a:pt x="252" y="352"/>
                  </a:cubicBezTo>
                  <a:cubicBezTo>
                    <a:pt x="272" y="352"/>
                    <a:pt x="282" y="286"/>
                    <a:pt x="269" y="262"/>
                  </a:cubicBezTo>
                  <a:cubicBezTo>
                    <a:pt x="265" y="227"/>
                    <a:pt x="270" y="202"/>
                    <a:pt x="256" y="183"/>
                  </a:cubicBezTo>
                  <a:cubicBezTo>
                    <a:pt x="265" y="153"/>
                    <a:pt x="259" y="80"/>
                    <a:pt x="243" y="59"/>
                  </a:cubicBezTo>
                  <a:cubicBezTo>
                    <a:pt x="230" y="43"/>
                    <a:pt x="243" y="15"/>
                    <a:pt x="208" y="5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9" name="Freeform 147">
              <a:extLst>
                <a:ext uri="{FF2B5EF4-FFF2-40B4-BE49-F238E27FC236}">
                  <a16:creationId xmlns:a16="http://schemas.microsoft.com/office/drawing/2014/main" id="{344F4BBE-AEB1-B8BA-AE5F-F0E768231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582"/>
              <a:ext cx="91" cy="436"/>
            </a:xfrm>
            <a:custGeom>
              <a:avLst/>
              <a:gdLst>
                <a:gd name="T0" fmla="*/ 114 w 51"/>
                <a:gd name="T1" fmla="*/ 0 h 244"/>
                <a:gd name="T2" fmla="*/ 96 w 51"/>
                <a:gd name="T3" fmla="*/ 443 h 244"/>
                <a:gd name="T4" fmla="*/ 96 w 51"/>
                <a:gd name="T5" fmla="*/ 697 h 244"/>
                <a:gd name="T6" fmla="*/ 182 w 51"/>
                <a:gd name="T7" fmla="*/ 949 h 244"/>
                <a:gd name="T8" fmla="*/ 268 w 51"/>
                <a:gd name="T9" fmla="*/ 1392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244">
                  <a:moveTo>
                    <a:pt x="20" y="0"/>
                  </a:moveTo>
                  <a:cubicBezTo>
                    <a:pt x="0" y="2"/>
                    <a:pt x="12" y="53"/>
                    <a:pt x="17" y="78"/>
                  </a:cubicBezTo>
                  <a:cubicBezTo>
                    <a:pt x="22" y="102"/>
                    <a:pt x="17" y="122"/>
                    <a:pt x="17" y="122"/>
                  </a:cubicBezTo>
                  <a:cubicBezTo>
                    <a:pt x="29" y="132"/>
                    <a:pt x="27" y="149"/>
                    <a:pt x="32" y="166"/>
                  </a:cubicBezTo>
                  <a:cubicBezTo>
                    <a:pt x="37" y="183"/>
                    <a:pt x="51" y="224"/>
                    <a:pt x="47" y="24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0" name="Freeform 148">
              <a:extLst>
                <a:ext uri="{FF2B5EF4-FFF2-40B4-BE49-F238E27FC236}">
                  <a16:creationId xmlns:a16="http://schemas.microsoft.com/office/drawing/2014/main" id="{30A29755-73FC-72B5-8CDE-FB95E09A9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1823"/>
              <a:ext cx="7" cy="34"/>
            </a:xfrm>
            <a:custGeom>
              <a:avLst/>
              <a:gdLst>
                <a:gd name="T0" fmla="*/ 0 w 4"/>
                <a:gd name="T1" fmla="*/ 0 h 19"/>
                <a:gd name="T2" fmla="*/ 21 w 4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6"/>
                    <a:pt x="2" y="15"/>
                    <a:pt x="4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1" name="Freeform 149">
              <a:extLst>
                <a:ext uri="{FF2B5EF4-FFF2-40B4-BE49-F238E27FC236}">
                  <a16:creationId xmlns:a16="http://schemas.microsoft.com/office/drawing/2014/main" id="{6AEAB6C6-B767-B8F3-8A2C-10AF89157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1745"/>
              <a:ext cx="16" cy="46"/>
            </a:xfrm>
            <a:custGeom>
              <a:avLst/>
              <a:gdLst>
                <a:gd name="T0" fmla="*/ 0 w 9"/>
                <a:gd name="T1" fmla="*/ 0 h 26"/>
                <a:gd name="T2" fmla="*/ 37 w 9"/>
                <a:gd name="T3" fmla="*/ 143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6">
                  <a:moveTo>
                    <a:pt x="0" y="0"/>
                  </a:moveTo>
                  <a:cubicBezTo>
                    <a:pt x="9" y="7"/>
                    <a:pt x="8" y="15"/>
                    <a:pt x="7" y="2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2" name="Freeform 150">
              <a:extLst>
                <a:ext uri="{FF2B5EF4-FFF2-40B4-BE49-F238E27FC236}">
                  <a16:creationId xmlns:a16="http://schemas.microsoft.com/office/drawing/2014/main" id="{241C29E8-CE9F-3205-EF5E-E654DB2B4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1764"/>
              <a:ext cx="25" cy="6"/>
            </a:xfrm>
            <a:custGeom>
              <a:avLst/>
              <a:gdLst>
                <a:gd name="T0" fmla="*/ 0 w 14"/>
                <a:gd name="T1" fmla="*/ 16 h 3"/>
                <a:gd name="T2" fmla="*/ 80 w 14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2"/>
                  </a:moveTo>
                  <a:cubicBezTo>
                    <a:pt x="5" y="0"/>
                    <a:pt x="10" y="1"/>
                    <a:pt x="14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" name="Freeform 151">
              <a:extLst>
                <a:ext uri="{FF2B5EF4-FFF2-40B4-BE49-F238E27FC236}">
                  <a16:creationId xmlns:a16="http://schemas.microsoft.com/office/drawing/2014/main" id="{89AC8B66-702D-2A76-7A2E-F906CDEBB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5" y="1672"/>
              <a:ext cx="25" cy="39"/>
            </a:xfrm>
            <a:custGeom>
              <a:avLst/>
              <a:gdLst>
                <a:gd name="T0" fmla="*/ 7 w 14"/>
                <a:gd name="T1" fmla="*/ 0 h 22"/>
                <a:gd name="T2" fmla="*/ 80 w 14"/>
                <a:gd name="T3" fmla="*/ 122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cubicBezTo>
                    <a:pt x="0" y="8"/>
                    <a:pt x="6" y="18"/>
                    <a:pt x="14" y="2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4" name="Freeform 152">
              <a:extLst>
                <a:ext uri="{FF2B5EF4-FFF2-40B4-BE49-F238E27FC236}">
                  <a16:creationId xmlns:a16="http://schemas.microsoft.com/office/drawing/2014/main" id="{AC821C4B-DAA7-1263-2F87-9AC33F14A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" y="1698"/>
              <a:ext cx="16" cy="6"/>
            </a:xfrm>
            <a:custGeom>
              <a:avLst/>
              <a:gdLst>
                <a:gd name="T0" fmla="*/ 50 w 9"/>
                <a:gd name="T1" fmla="*/ 0 h 3"/>
                <a:gd name="T2" fmla="*/ 0 w 9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cubicBezTo>
                    <a:pt x="5" y="0"/>
                    <a:pt x="3" y="1"/>
                    <a:pt x="0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5" name="Freeform 153">
              <a:extLst>
                <a:ext uri="{FF2B5EF4-FFF2-40B4-BE49-F238E27FC236}">
                  <a16:creationId xmlns:a16="http://schemas.microsoft.com/office/drawing/2014/main" id="{A5D70A48-213D-E16E-B52C-91B4F258A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1582"/>
              <a:ext cx="23" cy="42"/>
            </a:xfrm>
            <a:custGeom>
              <a:avLst/>
              <a:gdLst>
                <a:gd name="T0" fmla="*/ 57 w 13"/>
                <a:gd name="T1" fmla="*/ 0 h 23"/>
                <a:gd name="T2" fmla="*/ 0 w 13"/>
                <a:gd name="T3" fmla="*/ 141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3">
                  <a:moveTo>
                    <a:pt x="10" y="0"/>
                  </a:moveTo>
                  <a:cubicBezTo>
                    <a:pt x="13" y="9"/>
                    <a:pt x="10" y="19"/>
                    <a:pt x="0" y="2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6" name="Freeform 154">
              <a:extLst>
                <a:ext uri="{FF2B5EF4-FFF2-40B4-BE49-F238E27FC236}">
                  <a16:creationId xmlns:a16="http://schemas.microsoft.com/office/drawing/2014/main" id="{014E8509-C514-5E14-47A3-DAF322B05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609"/>
              <a:ext cx="7" cy="20"/>
            </a:xfrm>
            <a:custGeom>
              <a:avLst/>
              <a:gdLst>
                <a:gd name="T0" fmla="*/ 0 w 4"/>
                <a:gd name="T1" fmla="*/ 0 h 11"/>
                <a:gd name="T2" fmla="*/ 21 w 4"/>
                <a:gd name="T3" fmla="*/ 6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7" name="Freeform 155">
              <a:extLst>
                <a:ext uri="{FF2B5EF4-FFF2-40B4-BE49-F238E27FC236}">
                  <a16:creationId xmlns:a16="http://schemas.microsoft.com/office/drawing/2014/main" id="{C6F2192F-C4E1-6880-18EB-DAC204ECC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791"/>
              <a:ext cx="36" cy="9"/>
            </a:xfrm>
            <a:custGeom>
              <a:avLst/>
              <a:gdLst>
                <a:gd name="T0" fmla="*/ 0 w 20"/>
                <a:gd name="T1" fmla="*/ 0 h 5"/>
                <a:gd name="T2" fmla="*/ 117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7" y="0"/>
                    <a:pt x="15" y="1"/>
                    <a:pt x="20" y="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8" name="Freeform 156">
              <a:extLst>
                <a:ext uri="{FF2B5EF4-FFF2-40B4-BE49-F238E27FC236}">
                  <a16:creationId xmlns:a16="http://schemas.microsoft.com/office/drawing/2014/main" id="{F06B38AA-8CD1-86B5-2025-0E32985C3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929"/>
              <a:ext cx="61" cy="7"/>
            </a:xfrm>
            <a:custGeom>
              <a:avLst/>
              <a:gdLst>
                <a:gd name="T0" fmla="*/ 0 w 34"/>
                <a:gd name="T1" fmla="*/ 16 h 4"/>
                <a:gd name="T2" fmla="*/ 196 w 3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4">
                  <a:moveTo>
                    <a:pt x="0" y="3"/>
                  </a:moveTo>
                  <a:cubicBezTo>
                    <a:pt x="11" y="4"/>
                    <a:pt x="23" y="2"/>
                    <a:pt x="3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157">
              <a:extLst>
                <a:ext uri="{FF2B5EF4-FFF2-40B4-BE49-F238E27FC236}">
                  <a16:creationId xmlns:a16="http://schemas.microsoft.com/office/drawing/2014/main" id="{12CF16D0-5914-E41D-9714-69913A906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1811"/>
              <a:ext cx="23" cy="44"/>
            </a:xfrm>
            <a:custGeom>
              <a:avLst/>
              <a:gdLst>
                <a:gd name="T0" fmla="*/ 12 w 13"/>
                <a:gd name="T1" fmla="*/ 0 h 25"/>
                <a:gd name="T2" fmla="*/ 73 w 13"/>
                <a:gd name="T3" fmla="*/ 136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5">
                  <a:moveTo>
                    <a:pt x="2" y="0"/>
                  </a:moveTo>
                  <a:cubicBezTo>
                    <a:pt x="0" y="8"/>
                    <a:pt x="7" y="20"/>
                    <a:pt x="13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Freeform 158">
              <a:extLst>
                <a:ext uri="{FF2B5EF4-FFF2-40B4-BE49-F238E27FC236}">
                  <a16:creationId xmlns:a16="http://schemas.microsoft.com/office/drawing/2014/main" id="{5DE54868-0509-0828-4EB7-17681D3C2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839"/>
              <a:ext cx="25" cy="18"/>
            </a:xfrm>
            <a:custGeom>
              <a:avLst/>
              <a:gdLst>
                <a:gd name="T0" fmla="*/ 80 w 14"/>
                <a:gd name="T1" fmla="*/ 0 h 10"/>
                <a:gd name="T2" fmla="*/ 0 w 14"/>
                <a:gd name="T3" fmla="*/ 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0">
                  <a:moveTo>
                    <a:pt x="14" y="0"/>
                  </a:moveTo>
                  <a:cubicBezTo>
                    <a:pt x="8" y="0"/>
                    <a:pt x="3" y="6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Freeform 159">
              <a:extLst>
                <a:ext uri="{FF2B5EF4-FFF2-40B4-BE49-F238E27FC236}">
                  <a16:creationId xmlns:a16="http://schemas.microsoft.com/office/drawing/2014/main" id="{C0D34F86-A471-DAD1-41B4-79F690D4F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1748"/>
              <a:ext cx="22" cy="11"/>
            </a:xfrm>
            <a:custGeom>
              <a:avLst/>
              <a:gdLst>
                <a:gd name="T0" fmla="*/ 0 w 12"/>
                <a:gd name="T1" fmla="*/ 31 h 6"/>
                <a:gd name="T2" fmla="*/ 73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0" y="5"/>
                  </a:moveTo>
                  <a:cubicBezTo>
                    <a:pt x="3" y="6"/>
                    <a:pt x="9" y="2"/>
                    <a:pt x="12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Freeform 160">
              <a:extLst>
                <a:ext uri="{FF2B5EF4-FFF2-40B4-BE49-F238E27FC236}">
                  <a16:creationId xmlns:a16="http://schemas.microsoft.com/office/drawing/2014/main" id="{CE540004-EEBA-E71E-798B-3AD9E4354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756"/>
              <a:ext cx="5" cy="12"/>
            </a:xfrm>
            <a:custGeom>
              <a:avLst/>
              <a:gdLst>
                <a:gd name="T0" fmla="*/ 0 w 3"/>
                <a:gd name="T1" fmla="*/ 0 h 7"/>
                <a:gd name="T2" fmla="*/ 13 w 3"/>
                <a:gd name="T3" fmla="*/ 36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2" y="1"/>
                    <a:pt x="3" y="4"/>
                    <a:pt x="3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Freeform 161">
              <a:extLst>
                <a:ext uri="{FF2B5EF4-FFF2-40B4-BE49-F238E27FC236}">
                  <a16:creationId xmlns:a16="http://schemas.microsoft.com/office/drawing/2014/main" id="{4F9FBAD7-D9B6-FCA6-26DF-5064F17E9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1909"/>
              <a:ext cx="22" cy="34"/>
            </a:xfrm>
            <a:custGeom>
              <a:avLst/>
              <a:gdLst>
                <a:gd name="T0" fmla="*/ 0 w 12"/>
                <a:gd name="T1" fmla="*/ 0 h 19"/>
                <a:gd name="T2" fmla="*/ 73 w 12"/>
                <a:gd name="T3" fmla="*/ 10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0" y="8"/>
                    <a:pt x="2" y="19"/>
                    <a:pt x="12" y="1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162">
              <a:extLst>
                <a:ext uri="{FF2B5EF4-FFF2-40B4-BE49-F238E27FC236}">
                  <a16:creationId xmlns:a16="http://schemas.microsoft.com/office/drawing/2014/main" id="{D10197A5-9CDF-1160-4364-CEA749EBA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814"/>
              <a:ext cx="19" cy="8"/>
            </a:xfrm>
            <a:custGeom>
              <a:avLst/>
              <a:gdLst>
                <a:gd name="T0" fmla="*/ 0 w 11"/>
                <a:gd name="T1" fmla="*/ 16 h 4"/>
                <a:gd name="T2" fmla="*/ 57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2"/>
                  </a:moveTo>
                  <a:cubicBezTo>
                    <a:pt x="3" y="4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163">
              <a:extLst>
                <a:ext uri="{FF2B5EF4-FFF2-40B4-BE49-F238E27FC236}">
                  <a16:creationId xmlns:a16="http://schemas.microsoft.com/office/drawing/2014/main" id="{0EC0335C-2C2C-75AA-8427-83CDD51FF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" y="1781"/>
              <a:ext cx="20" cy="5"/>
            </a:xfrm>
            <a:custGeom>
              <a:avLst/>
              <a:gdLst>
                <a:gd name="T0" fmla="*/ 0 w 11"/>
                <a:gd name="T1" fmla="*/ 8 h 3"/>
                <a:gd name="T2" fmla="*/ 65 w 1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">
                  <a:moveTo>
                    <a:pt x="0" y="2"/>
                  </a:moveTo>
                  <a:cubicBezTo>
                    <a:pt x="4" y="3"/>
                    <a:pt x="7" y="1"/>
                    <a:pt x="11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Freeform 164">
              <a:extLst>
                <a:ext uri="{FF2B5EF4-FFF2-40B4-BE49-F238E27FC236}">
                  <a16:creationId xmlns:a16="http://schemas.microsoft.com/office/drawing/2014/main" id="{07E3B965-AB9F-2D29-3F83-F712E5C7C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679"/>
              <a:ext cx="21" cy="5"/>
            </a:xfrm>
            <a:custGeom>
              <a:avLst/>
              <a:gdLst>
                <a:gd name="T0" fmla="*/ 0 w 12"/>
                <a:gd name="T1" fmla="*/ 13 h 3"/>
                <a:gd name="T2" fmla="*/ 65 w 12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0" y="3"/>
                  </a:moveTo>
                  <a:cubicBezTo>
                    <a:pt x="4" y="2"/>
                    <a:pt x="8" y="1"/>
                    <a:pt x="12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165">
              <a:extLst>
                <a:ext uri="{FF2B5EF4-FFF2-40B4-BE49-F238E27FC236}">
                  <a16:creationId xmlns:a16="http://schemas.microsoft.com/office/drawing/2014/main" id="{B93E62C2-ECF5-B923-9438-65D76A9BB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588"/>
              <a:ext cx="18" cy="2"/>
            </a:xfrm>
            <a:custGeom>
              <a:avLst/>
              <a:gdLst>
                <a:gd name="T0" fmla="*/ 0 w 10"/>
                <a:gd name="T1" fmla="*/ 8 h 1"/>
                <a:gd name="T2" fmla="*/ 58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1"/>
                    <a:pt x="6" y="1"/>
                    <a:pt x="10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166">
              <a:extLst>
                <a:ext uri="{FF2B5EF4-FFF2-40B4-BE49-F238E27FC236}">
                  <a16:creationId xmlns:a16="http://schemas.microsoft.com/office/drawing/2014/main" id="{785696CD-721E-DEC6-2CF5-F84E3871B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" y="1781"/>
              <a:ext cx="6" cy="25"/>
            </a:xfrm>
            <a:custGeom>
              <a:avLst/>
              <a:gdLst>
                <a:gd name="T0" fmla="*/ 24 w 3"/>
                <a:gd name="T1" fmla="*/ 0 h 14"/>
                <a:gd name="T2" fmla="*/ 0 w 3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cubicBezTo>
                    <a:pt x="1" y="5"/>
                    <a:pt x="2" y="10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Freeform 167">
              <a:extLst>
                <a:ext uri="{FF2B5EF4-FFF2-40B4-BE49-F238E27FC236}">
                  <a16:creationId xmlns:a16="http://schemas.microsoft.com/office/drawing/2014/main" id="{99D71005-A3E6-DDF5-2D11-B81852E39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7" y="1914"/>
              <a:ext cx="10" cy="2"/>
            </a:xfrm>
            <a:custGeom>
              <a:avLst/>
              <a:gdLst>
                <a:gd name="T0" fmla="*/ 0 w 6"/>
                <a:gd name="T1" fmla="*/ 8 h 1"/>
                <a:gd name="T2" fmla="*/ 28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Freeform 168">
              <a:extLst>
                <a:ext uri="{FF2B5EF4-FFF2-40B4-BE49-F238E27FC236}">
                  <a16:creationId xmlns:a16="http://schemas.microsoft.com/office/drawing/2014/main" id="{8E76FDBA-D899-CC55-117F-4B0DA918A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829"/>
              <a:ext cx="18" cy="1"/>
            </a:xfrm>
            <a:custGeom>
              <a:avLst/>
              <a:gdLst>
                <a:gd name="T0" fmla="*/ 0 w 10"/>
                <a:gd name="T1" fmla="*/ 0 h 1"/>
                <a:gd name="T2" fmla="*/ 58 w 10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0"/>
                    <a:pt x="6" y="1"/>
                    <a:pt x="1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Freeform 169">
              <a:extLst>
                <a:ext uri="{FF2B5EF4-FFF2-40B4-BE49-F238E27FC236}">
                  <a16:creationId xmlns:a16="http://schemas.microsoft.com/office/drawing/2014/main" id="{356B08CC-769C-9224-DD1A-4A8082FC8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1743"/>
              <a:ext cx="12" cy="11"/>
            </a:xfrm>
            <a:custGeom>
              <a:avLst/>
              <a:gdLst>
                <a:gd name="T0" fmla="*/ 0 w 7"/>
                <a:gd name="T1" fmla="*/ 37 h 6"/>
                <a:gd name="T2" fmla="*/ 36 w 7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cubicBezTo>
                    <a:pt x="2" y="3"/>
                    <a:pt x="5" y="2"/>
                    <a:pt x="7" y="0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Freeform 170">
              <a:extLst>
                <a:ext uri="{FF2B5EF4-FFF2-40B4-BE49-F238E27FC236}">
                  <a16:creationId xmlns:a16="http://schemas.microsoft.com/office/drawing/2014/main" id="{07388442-488F-015D-70A6-4E61B09EA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1759"/>
              <a:ext cx="10" cy="25"/>
            </a:xfrm>
            <a:custGeom>
              <a:avLst/>
              <a:gdLst>
                <a:gd name="T0" fmla="*/ 28 w 6"/>
                <a:gd name="T1" fmla="*/ 0 h 14"/>
                <a:gd name="T2" fmla="*/ 0 w 6"/>
                <a:gd name="T3" fmla="*/ 8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cubicBezTo>
                    <a:pt x="3" y="4"/>
                    <a:pt x="2" y="9"/>
                    <a:pt x="0" y="1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Freeform 171">
              <a:extLst>
                <a:ext uri="{FF2B5EF4-FFF2-40B4-BE49-F238E27FC236}">
                  <a16:creationId xmlns:a16="http://schemas.microsoft.com/office/drawing/2014/main" id="{0D1B2EEB-F758-8987-4614-FC94B10B7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1704"/>
              <a:ext cx="5" cy="5"/>
            </a:xfrm>
            <a:custGeom>
              <a:avLst/>
              <a:gdLst>
                <a:gd name="T0" fmla="*/ 13 w 3"/>
                <a:gd name="T1" fmla="*/ 5 h 3"/>
                <a:gd name="T2" fmla="*/ 0 w 3"/>
                <a:gd name="T3" fmla="*/ 1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1" y="0"/>
                    <a:pt x="0" y="1"/>
                    <a:pt x="0" y="3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Freeform 172">
              <a:extLst>
                <a:ext uri="{FF2B5EF4-FFF2-40B4-BE49-F238E27FC236}">
                  <a16:creationId xmlns:a16="http://schemas.microsoft.com/office/drawing/2014/main" id="{F33B1ABB-A274-F40D-AAD3-E4C0A9639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8" y="1848"/>
              <a:ext cx="16" cy="7"/>
            </a:xfrm>
            <a:custGeom>
              <a:avLst/>
              <a:gdLst>
                <a:gd name="T0" fmla="*/ 0 w 9"/>
                <a:gd name="T1" fmla="*/ 0 h 4"/>
                <a:gd name="T2" fmla="*/ 50 w 9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cubicBezTo>
                    <a:pt x="3" y="2"/>
                    <a:pt x="5" y="4"/>
                    <a:pt x="9" y="4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Freeform 173">
              <a:extLst>
                <a:ext uri="{FF2B5EF4-FFF2-40B4-BE49-F238E27FC236}">
                  <a16:creationId xmlns:a16="http://schemas.microsoft.com/office/drawing/2014/main" id="{96ECF182-1B13-F261-8301-FF5204CE2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009"/>
              <a:ext cx="13" cy="2"/>
            </a:xfrm>
            <a:custGeom>
              <a:avLst/>
              <a:gdLst>
                <a:gd name="T0" fmla="*/ 45 w 7"/>
                <a:gd name="T1" fmla="*/ 8 h 1"/>
                <a:gd name="T2" fmla="*/ 0 w 7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7" y="1"/>
                  </a:moveTo>
                  <a:cubicBezTo>
                    <a:pt x="5" y="1"/>
                    <a:pt x="3" y="0"/>
                    <a:pt x="0" y="1"/>
                  </a:cubicBezTo>
                </a:path>
              </a:pathLst>
            </a:custGeom>
            <a:noFill/>
            <a:ln w="11113" cap="flat">
              <a:solidFill>
                <a:srgbClr val="FAB57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174">
              <a:extLst>
                <a:ext uri="{FF2B5EF4-FFF2-40B4-BE49-F238E27FC236}">
                  <a16:creationId xmlns:a16="http://schemas.microsoft.com/office/drawing/2014/main" id="{8CDD9F89-ADFA-610B-F597-FBC1F3CF2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673"/>
              <a:ext cx="57" cy="49"/>
            </a:xfrm>
            <a:custGeom>
              <a:avLst/>
              <a:gdLst>
                <a:gd name="T0" fmla="*/ 0 w 32"/>
                <a:gd name="T1" fmla="*/ 162 h 27"/>
                <a:gd name="T2" fmla="*/ 86 w 32"/>
                <a:gd name="T3" fmla="*/ 60 h 27"/>
                <a:gd name="T4" fmla="*/ 182 w 32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7">
                  <a:moveTo>
                    <a:pt x="0" y="27"/>
                  </a:moveTo>
                  <a:cubicBezTo>
                    <a:pt x="3" y="20"/>
                    <a:pt x="9" y="14"/>
                    <a:pt x="15" y="10"/>
                  </a:cubicBezTo>
                  <a:cubicBezTo>
                    <a:pt x="20" y="7"/>
                    <a:pt x="26" y="1"/>
                    <a:pt x="3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175">
              <a:extLst>
                <a:ext uri="{FF2B5EF4-FFF2-40B4-BE49-F238E27FC236}">
                  <a16:creationId xmlns:a16="http://schemas.microsoft.com/office/drawing/2014/main" id="{07CAA217-7747-A1E5-C987-4E8126DD1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741"/>
              <a:ext cx="75" cy="61"/>
            </a:xfrm>
            <a:custGeom>
              <a:avLst/>
              <a:gdLst>
                <a:gd name="T0" fmla="*/ 0 w 42"/>
                <a:gd name="T1" fmla="*/ 196 h 34"/>
                <a:gd name="T2" fmla="*/ 114 w 42"/>
                <a:gd name="T3" fmla="*/ 74 h 34"/>
                <a:gd name="T4" fmla="*/ 175 w 42"/>
                <a:gd name="T5" fmla="*/ 52 h 34"/>
                <a:gd name="T6" fmla="*/ 239 w 42"/>
                <a:gd name="T7" fmla="*/ 0 h 34"/>
                <a:gd name="T8" fmla="*/ 175 w 42"/>
                <a:gd name="T9" fmla="*/ 74 h 34"/>
                <a:gd name="T10" fmla="*/ 80 w 42"/>
                <a:gd name="T11" fmla="*/ 109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3" y="24"/>
                    <a:pt x="11" y="17"/>
                    <a:pt x="20" y="13"/>
                  </a:cubicBezTo>
                  <a:cubicBezTo>
                    <a:pt x="24" y="11"/>
                    <a:pt x="28" y="10"/>
                    <a:pt x="31" y="9"/>
                  </a:cubicBezTo>
                  <a:cubicBezTo>
                    <a:pt x="36" y="6"/>
                    <a:pt x="38" y="3"/>
                    <a:pt x="42" y="0"/>
                  </a:cubicBezTo>
                  <a:cubicBezTo>
                    <a:pt x="40" y="5"/>
                    <a:pt x="37" y="11"/>
                    <a:pt x="31" y="13"/>
                  </a:cubicBezTo>
                  <a:cubicBezTo>
                    <a:pt x="26" y="15"/>
                    <a:pt x="19" y="14"/>
                    <a:pt x="14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" name="Group 3">
            <a:extLst>
              <a:ext uri="{FF2B5EF4-FFF2-40B4-BE49-F238E27FC236}">
                <a16:creationId xmlns:a16="http://schemas.microsoft.com/office/drawing/2014/main" id="{859D8F32-F90B-D532-E37F-8CB62ED7C4A5}"/>
              </a:ext>
            </a:extLst>
          </p:cNvPr>
          <p:cNvGrpSpPr>
            <a:grpSpLocks/>
          </p:cNvGrpSpPr>
          <p:nvPr/>
        </p:nvGrpSpPr>
        <p:grpSpPr bwMode="auto">
          <a:xfrm>
            <a:off x="7384649" y="4155310"/>
            <a:ext cx="601884" cy="260432"/>
            <a:chOff x="1653" y="1621"/>
            <a:chExt cx="2485" cy="1054"/>
          </a:xfrm>
        </p:grpSpPr>
        <p:sp>
          <p:nvSpPr>
            <p:cNvPr id="722" name="Freeform 4">
              <a:extLst>
                <a:ext uri="{FF2B5EF4-FFF2-40B4-BE49-F238E27FC236}">
                  <a16:creationId xmlns:a16="http://schemas.microsoft.com/office/drawing/2014/main" id="{33B09FF9-CA26-3875-54A1-C2282BABC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1621"/>
              <a:ext cx="2485" cy="1054"/>
            </a:xfrm>
            <a:custGeom>
              <a:avLst/>
              <a:gdLst>
                <a:gd name="T0" fmla="*/ 750 w 994"/>
                <a:gd name="T1" fmla="*/ 2321 h 395"/>
                <a:gd name="T2" fmla="*/ 33 w 994"/>
                <a:gd name="T3" fmla="*/ 3917 h 395"/>
                <a:gd name="T4" fmla="*/ 50 w 994"/>
                <a:gd name="T5" fmla="*/ 5091 h 395"/>
                <a:gd name="T6" fmla="*/ 313 w 994"/>
                <a:gd name="T7" fmla="*/ 5796 h 395"/>
                <a:gd name="T8" fmla="*/ 458 w 994"/>
                <a:gd name="T9" fmla="*/ 6401 h 395"/>
                <a:gd name="T10" fmla="*/ 1583 w 994"/>
                <a:gd name="T11" fmla="*/ 7426 h 395"/>
                <a:gd name="T12" fmla="*/ 2283 w 994"/>
                <a:gd name="T13" fmla="*/ 7503 h 395"/>
                <a:gd name="T14" fmla="*/ 2688 w 994"/>
                <a:gd name="T15" fmla="*/ 7447 h 395"/>
                <a:gd name="T16" fmla="*/ 3063 w 994"/>
                <a:gd name="T17" fmla="*/ 7311 h 395"/>
                <a:gd name="T18" fmla="*/ 3500 w 994"/>
                <a:gd name="T19" fmla="*/ 7162 h 395"/>
                <a:gd name="T20" fmla="*/ 4083 w 994"/>
                <a:gd name="T21" fmla="*/ 6970 h 395"/>
                <a:gd name="T22" fmla="*/ 4833 w 994"/>
                <a:gd name="T23" fmla="*/ 6500 h 395"/>
                <a:gd name="T24" fmla="*/ 5375 w 994"/>
                <a:gd name="T25" fmla="*/ 6137 h 395"/>
                <a:gd name="T26" fmla="*/ 5625 w 994"/>
                <a:gd name="T27" fmla="*/ 5206 h 395"/>
                <a:gd name="T28" fmla="*/ 5658 w 994"/>
                <a:gd name="T29" fmla="*/ 5241 h 395"/>
                <a:gd name="T30" fmla="*/ 6470 w 994"/>
                <a:gd name="T31" fmla="*/ 5206 h 395"/>
                <a:gd name="T32" fmla="*/ 8300 w 994"/>
                <a:gd name="T33" fmla="*/ 4976 h 395"/>
                <a:gd name="T34" fmla="*/ 9395 w 994"/>
                <a:gd name="T35" fmla="*/ 4750 h 395"/>
                <a:gd name="T36" fmla="*/ 10425 w 994"/>
                <a:gd name="T37" fmla="*/ 4486 h 395"/>
                <a:gd name="T38" fmla="*/ 12125 w 994"/>
                <a:gd name="T39" fmla="*/ 3303 h 395"/>
                <a:gd name="T40" fmla="*/ 12550 w 994"/>
                <a:gd name="T41" fmla="*/ 3061 h 395"/>
                <a:gd name="T42" fmla="*/ 12908 w 994"/>
                <a:gd name="T43" fmla="*/ 2983 h 395"/>
                <a:gd name="T44" fmla="*/ 14033 w 994"/>
                <a:gd name="T45" fmla="*/ 2450 h 395"/>
                <a:gd name="T46" fmla="*/ 15333 w 994"/>
                <a:gd name="T47" fmla="*/ 376 h 395"/>
                <a:gd name="T48" fmla="*/ 14158 w 994"/>
                <a:gd name="T49" fmla="*/ 376 h 395"/>
                <a:gd name="T50" fmla="*/ 12908 w 994"/>
                <a:gd name="T51" fmla="*/ 478 h 395"/>
                <a:gd name="T52" fmla="*/ 12095 w 994"/>
                <a:gd name="T53" fmla="*/ 512 h 395"/>
                <a:gd name="T54" fmla="*/ 11408 w 994"/>
                <a:gd name="T55" fmla="*/ 590 h 395"/>
                <a:gd name="T56" fmla="*/ 10783 w 994"/>
                <a:gd name="T57" fmla="*/ 720 h 395"/>
                <a:gd name="T58" fmla="*/ 9845 w 994"/>
                <a:gd name="T59" fmla="*/ 627 h 395"/>
                <a:gd name="T60" fmla="*/ 8708 w 994"/>
                <a:gd name="T61" fmla="*/ 720 h 395"/>
                <a:gd name="T62" fmla="*/ 6658 w 994"/>
                <a:gd name="T63" fmla="*/ 763 h 395"/>
                <a:gd name="T64" fmla="*/ 4613 w 994"/>
                <a:gd name="T65" fmla="*/ 704 h 395"/>
                <a:gd name="T66" fmla="*/ 2563 w 994"/>
                <a:gd name="T67" fmla="*/ 1062 h 395"/>
                <a:gd name="T68" fmla="*/ 1550 w 994"/>
                <a:gd name="T69" fmla="*/ 1596 h 395"/>
                <a:gd name="T70" fmla="*/ 738 w 994"/>
                <a:gd name="T71" fmla="*/ 2321 h 3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94" h="395">
                  <a:moveTo>
                    <a:pt x="48" y="122"/>
                  </a:moveTo>
                  <a:cubicBezTo>
                    <a:pt x="9" y="135"/>
                    <a:pt x="3" y="192"/>
                    <a:pt x="2" y="206"/>
                  </a:cubicBezTo>
                  <a:cubicBezTo>
                    <a:pt x="0" y="218"/>
                    <a:pt x="1" y="256"/>
                    <a:pt x="3" y="268"/>
                  </a:cubicBezTo>
                  <a:cubicBezTo>
                    <a:pt x="5" y="280"/>
                    <a:pt x="20" y="291"/>
                    <a:pt x="20" y="305"/>
                  </a:cubicBezTo>
                  <a:cubicBezTo>
                    <a:pt x="21" y="321"/>
                    <a:pt x="23" y="323"/>
                    <a:pt x="29" y="337"/>
                  </a:cubicBezTo>
                  <a:cubicBezTo>
                    <a:pt x="41" y="369"/>
                    <a:pt x="67" y="385"/>
                    <a:pt x="101" y="391"/>
                  </a:cubicBezTo>
                  <a:cubicBezTo>
                    <a:pt x="118" y="394"/>
                    <a:pt x="128" y="394"/>
                    <a:pt x="146" y="395"/>
                  </a:cubicBezTo>
                  <a:cubicBezTo>
                    <a:pt x="153" y="395"/>
                    <a:pt x="164" y="394"/>
                    <a:pt x="172" y="392"/>
                  </a:cubicBezTo>
                  <a:cubicBezTo>
                    <a:pt x="182" y="390"/>
                    <a:pt x="187" y="388"/>
                    <a:pt x="196" y="385"/>
                  </a:cubicBezTo>
                  <a:cubicBezTo>
                    <a:pt x="206" y="382"/>
                    <a:pt x="215" y="381"/>
                    <a:pt x="224" y="377"/>
                  </a:cubicBezTo>
                  <a:cubicBezTo>
                    <a:pt x="241" y="368"/>
                    <a:pt x="243" y="370"/>
                    <a:pt x="261" y="367"/>
                  </a:cubicBezTo>
                  <a:cubicBezTo>
                    <a:pt x="281" y="364"/>
                    <a:pt x="294" y="351"/>
                    <a:pt x="309" y="342"/>
                  </a:cubicBezTo>
                  <a:cubicBezTo>
                    <a:pt x="322" y="335"/>
                    <a:pt x="330" y="331"/>
                    <a:pt x="344" y="323"/>
                  </a:cubicBezTo>
                  <a:cubicBezTo>
                    <a:pt x="356" y="316"/>
                    <a:pt x="368" y="286"/>
                    <a:pt x="360" y="274"/>
                  </a:cubicBezTo>
                  <a:cubicBezTo>
                    <a:pt x="362" y="276"/>
                    <a:pt x="362" y="276"/>
                    <a:pt x="362" y="276"/>
                  </a:cubicBezTo>
                  <a:cubicBezTo>
                    <a:pt x="379" y="276"/>
                    <a:pt x="396" y="275"/>
                    <a:pt x="414" y="274"/>
                  </a:cubicBezTo>
                  <a:cubicBezTo>
                    <a:pt x="451" y="273"/>
                    <a:pt x="495" y="272"/>
                    <a:pt x="531" y="262"/>
                  </a:cubicBezTo>
                  <a:cubicBezTo>
                    <a:pt x="553" y="256"/>
                    <a:pt x="578" y="251"/>
                    <a:pt x="601" y="250"/>
                  </a:cubicBezTo>
                  <a:cubicBezTo>
                    <a:pt x="626" y="249"/>
                    <a:pt x="642" y="243"/>
                    <a:pt x="667" y="236"/>
                  </a:cubicBezTo>
                  <a:cubicBezTo>
                    <a:pt x="704" y="226"/>
                    <a:pt x="741" y="184"/>
                    <a:pt x="776" y="174"/>
                  </a:cubicBezTo>
                  <a:cubicBezTo>
                    <a:pt x="784" y="171"/>
                    <a:pt x="794" y="164"/>
                    <a:pt x="803" y="161"/>
                  </a:cubicBezTo>
                  <a:cubicBezTo>
                    <a:pt x="810" y="159"/>
                    <a:pt x="819" y="159"/>
                    <a:pt x="826" y="157"/>
                  </a:cubicBezTo>
                  <a:cubicBezTo>
                    <a:pt x="843" y="152"/>
                    <a:pt x="883" y="136"/>
                    <a:pt x="898" y="129"/>
                  </a:cubicBezTo>
                  <a:cubicBezTo>
                    <a:pt x="925" y="118"/>
                    <a:pt x="994" y="76"/>
                    <a:pt x="981" y="20"/>
                  </a:cubicBezTo>
                  <a:cubicBezTo>
                    <a:pt x="977" y="0"/>
                    <a:pt x="939" y="9"/>
                    <a:pt x="906" y="20"/>
                  </a:cubicBezTo>
                  <a:cubicBezTo>
                    <a:pt x="883" y="28"/>
                    <a:pt x="851" y="25"/>
                    <a:pt x="826" y="25"/>
                  </a:cubicBezTo>
                  <a:cubicBezTo>
                    <a:pt x="805" y="25"/>
                    <a:pt x="794" y="26"/>
                    <a:pt x="774" y="27"/>
                  </a:cubicBezTo>
                  <a:cubicBezTo>
                    <a:pt x="759" y="27"/>
                    <a:pt x="745" y="30"/>
                    <a:pt x="730" y="31"/>
                  </a:cubicBezTo>
                  <a:cubicBezTo>
                    <a:pt x="714" y="31"/>
                    <a:pt x="706" y="36"/>
                    <a:pt x="690" y="38"/>
                  </a:cubicBezTo>
                  <a:cubicBezTo>
                    <a:pt x="672" y="40"/>
                    <a:pt x="649" y="35"/>
                    <a:pt x="630" y="33"/>
                  </a:cubicBezTo>
                  <a:cubicBezTo>
                    <a:pt x="609" y="31"/>
                    <a:pt x="579" y="33"/>
                    <a:pt x="557" y="38"/>
                  </a:cubicBezTo>
                  <a:cubicBezTo>
                    <a:pt x="517" y="46"/>
                    <a:pt x="470" y="43"/>
                    <a:pt x="426" y="40"/>
                  </a:cubicBezTo>
                  <a:cubicBezTo>
                    <a:pt x="380" y="38"/>
                    <a:pt x="341" y="30"/>
                    <a:pt x="295" y="37"/>
                  </a:cubicBezTo>
                  <a:cubicBezTo>
                    <a:pt x="256" y="43"/>
                    <a:pt x="200" y="36"/>
                    <a:pt x="164" y="56"/>
                  </a:cubicBezTo>
                  <a:cubicBezTo>
                    <a:pt x="150" y="64"/>
                    <a:pt x="111" y="74"/>
                    <a:pt x="99" y="84"/>
                  </a:cubicBezTo>
                  <a:cubicBezTo>
                    <a:pt x="82" y="99"/>
                    <a:pt x="64" y="108"/>
                    <a:pt x="47" y="122"/>
                  </a:cubicBezTo>
                </a:path>
              </a:pathLst>
            </a:custGeom>
            <a:solidFill>
              <a:srgbClr val="FEE8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" name="Freeform 5">
              <a:extLst>
                <a:ext uri="{FF2B5EF4-FFF2-40B4-BE49-F238E27FC236}">
                  <a16:creationId xmlns:a16="http://schemas.microsoft.com/office/drawing/2014/main" id="{D4BC46A5-AB61-F974-6406-F84ABE016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5" y="2355"/>
              <a:ext cx="748" cy="306"/>
            </a:xfrm>
            <a:custGeom>
              <a:avLst/>
              <a:gdLst>
                <a:gd name="T0" fmla="*/ 2522 w 299"/>
                <a:gd name="T1" fmla="*/ 545 h 115"/>
                <a:gd name="T2" fmla="*/ 3347 w 299"/>
                <a:gd name="T3" fmla="*/ 136 h 115"/>
                <a:gd name="T4" fmla="*/ 4150 w 299"/>
                <a:gd name="T5" fmla="*/ 77 h 115"/>
                <a:gd name="T6" fmla="*/ 3963 w 299"/>
                <a:gd name="T7" fmla="*/ 963 h 115"/>
                <a:gd name="T8" fmla="*/ 2897 w 299"/>
                <a:gd name="T9" fmla="*/ 1620 h 115"/>
                <a:gd name="T10" fmla="*/ 1301 w 299"/>
                <a:gd name="T11" fmla="*/ 2110 h 115"/>
                <a:gd name="T12" fmla="*/ 583 w 299"/>
                <a:gd name="T13" fmla="*/ 2054 h 115"/>
                <a:gd name="T14" fmla="*/ 0 w 299"/>
                <a:gd name="T15" fmla="*/ 1905 h 115"/>
                <a:gd name="T16" fmla="*/ 896 w 299"/>
                <a:gd name="T17" fmla="*/ 1735 h 115"/>
                <a:gd name="T18" fmla="*/ 1376 w 299"/>
                <a:gd name="T19" fmla="*/ 1735 h 115"/>
                <a:gd name="T20" fmla="*/ 2116 w 299"/>
                <a:gd name="T21" fmla="*/ 1543 h 115"/>
                <a:gd name="T22" fmla="*/ 2492 w 299"/>
                <a:gd name="T23" fmla="*/ 1147 h 115"/>
                <a:gd name="T24" fmla="*/ 3367 w 299"/>
                <a:gd name="T25" fmla="*/ 1147 h 115"/>
                <a:gd name="T26" fmla="*/ 4055 w 299"/>
                <a:gd name="T27" fmla="*/ 657 h 115"/>
                <a:gd name="T28" fmla="*/ 4005 w 299"/>
                <a:gd name="T29" fmla="*/ 636 h 115"/>
                <a:gd name="T30" fmla="*/ 3085 w 299"/>
                <a:gd name="T31" fmla="*/ 545 h 115"/>
                <a:gd name="T32" fmla="*/ 2534 w 299"/>
                <a:gd name="T33" fmla="*/ 716 h 115"/>
                <a:gd name="T34" fmla="*/ 2054 w 299"/>
                <a:gd name="T35" fmla="*/ 806 h 115"/>
                <a:gd name="T36" fmla="*/ 2492 w 299"/>
                <a:gd name="T37" fmla="*/ 567 h 1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9" h="115">
                  <a:moveTo>
                    <a:pt x="161" y="29"/>
                  </a:moveTo>
                  <a:cubicBezTo>
                    <a:pt x="179" y="25"/>
                    <a:pt x="196" y="13"/>
                    <a:pt x="214" y="7"/>
                  </a:cubicBezTo>
                  <a:cubicBezTo>
                    <a:pt x="230" y="2"/>
                    <a:pt x="249" y="0"/>
                    <a:pt x="265" y="4"/>
                  </a:cubicBezTo>
                  <a:cubicBezTo>
                    <a:pt x="299" y="12"/>
                    <a:pt x="270" y="40"/>
                    <a:pt x="253" y="51"/>
                  </a:cubicBezTo>
                  <a:cubicBezTo>
                    <a:pt x="232" y="64"/>
                    <a:pt x="209" y="81"/>
                    <a:pt x="185" y="86"/>
                  </a:cubicBezTo>
                  <a:cubicBezTo>
                    <a:pt x="151" y="93"/>
                    <a:pt x="118" y="105"/>
                    <a:pt x="83" y="112"/>
                  </a:cubicBezTo>
                  <a:cubicBezTo>
                    <a:pt x="67" y="115"/>
                    <a:pt x="53" y="113"/>
                    <a:pt x="37" y="109"/>
                  </a:cubicBezTo>
                  <a:cubicBezTo>
                    <a:pt x="28" y="107"/>
                    <a:pt x="6" y="107"/>
                    <a:pt x="0" y="101"/>
                  </a:cubicBezTo>
                  <a:cubicBezTo>
                    <a:pt x="19" y="101"/>
                    <a:pt x="40" y="101"/>
                    <a:pt x="57" y="92"/>
                  </a:cubicBezTo>
                  <a:cubicBezTo>
                    <a:pt x="71" y="84"/>
                    <a:pt x="73" y="90"/>
                    <a:pt x="88" y="92"/>
                  </a:cubicBezTo>
                  <a:cubicBezTo>
                    <a:pt x="102" y="93"/>
                    <a:pt x="124" y="89"/>
                    <a:pt x="135" y="82"/>
                  </a:cubicBezTo>
                  <a:cubicBezTo>
                    <a:pt x="145" y="77"/>
                    <a:pt x="150" y="66"/>
                    <a:pt x="159" y="61"/>
                  </a:cubicBezTo>
                  <a:cubicBezTo>
                    <a:pt x="175" y="79"/>
                    <a:pt x="198" y="69"/>
                    <a:pt x="215" y="61"/>
                  </a:cubicBezTo>
                  <a:cubicBezTo>
                    <a:pt x="229" y="54"/>
                    <a:pt x="255" y="56"/>
                    <a:pt x="259" y="35"/>
                  </a:cubicBezTo>
                  <a:cubicBezTo>
                    <a:pt x="258" y="34"/>
                    <a:pt x="257" y="35"/>
                    <a:pt x="256" y="34"/>
                  </a:cubicBezTo>
                  <a:cubicBezTo>
                    <a:pt x="246" y="14"/>
                    <a:pt x="214" y="23"/>
                    <a:pt x="197" y="29"/>
                  </a:cubicBezTo>
                  <a:cubicBezTo>
                    <a:pt x="184" y="34"/>
                    <a:pt x="176" y="38"/>
                    <a:pt x="162" y="38"/>
                  </a:cubicBezTo>
                  <a:cubicBezTo>
                    <a:pt x="151" y="38"/>
                    <a:pt x="141" y="41"/>
                    <a:pt x="131" y="43"/>
                  </a:cubicBezTo>
                  <a:cubicBezTo>
                    <a:pt x="139" y="34"/>
                    <a:pt x="149" y="32"/>
                    <a:pt x="159" y="3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" name="Freeform 6">
              <a:extLst>
                <a:ext uri="{FF2B5EF4-FFF2-40B4-BE49-F238E27FC236}">
                  <a16:creationId xmlns:a16="http://schemas.microsoft.com/office/drawing/2014/main" id="{D683AB5E-21BD-3BCB-8583-C2759366D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" y="2389"/>
              <a:ext cx="167" cy="94"/>
            </a:xfrm>
            <a:custGeom>
              <a:avLst/>
              <a:gdLst>
                <a:gd name="T0" fmla="*/ 0 w 67"/>
                <a:gd name="T1" fmla="*/ 218 h 35"/>
                <a:gd name="T2" fmla="*/ 199 w 67"/>
                <a:gd name="T3" fmla="*/ 677 h 35"/>
                <a:gd name="T4" fmla="*/ 386 w 67"/>
                <a:gd name="T5" fmla="*/ 403 h 35"/>
                <a:gd name="T6" fmla="*/ 695 w 67"/>
                <a:gd name="T7" fmla="*/ 403 h 35"/>
                <a:gd name="T8" fmla="*/ 341 w 67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35">
                  <a:moveTo>
                    <a:pt x="0" y="11"/>
                  </a:moveTo>
                  <a:cubicBezTo>
                    <a:pt x="12" y="10"/>
                    <a:pt x="17" y="25"/>
                    <a:pt x="13" y="35"/>
                  </a:cubicBezTo>
                  <a:cubicBezTo>
                    <a:pt x="18" y="31"/>
                    <a:pt x="20" y="24"/>
                    <a:pt x="25" y="21"/>
                  </a:cubicBezTo>
                  <a:cubicBezTo>
                    <a:pt x="33" y="17"/>
                    <a:pt x="39" y="23"/>
                    <a:pt x="45" y="21"/>
                  </a:cubicBezTo>
                  <a:cubicBezTo>
                    <a:pt x="67" y="15"/>
                    <a:pt x="31" y="2"/>
                    <a:pt x="22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" name="Freeform 7">
              <a:extLst>
                <a:ext uri="{FF2B5EF4-FFF2-40B4-BE49-F238E27FC236}">
                  <a16:creationId xmlns:a16="http://schemas.microsoft.com/office/drawing/2014/main" id="{134C72E6-D77F-1FEC-B8C8-217655400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" y="2451"/>
              <a:ext cx="90" cy="56"/>
            </a:xfrm>
            <a:custGeom>
              <a:avLst/>
              <a:gdLst>
                <a:gd name="T0" fmla="*/ 563 w 36"/>
                <a:gd name="T1" fmla="*/ 0 h 21"/>
                <a:gd name="T2" fmla="*/ 438 w 36"/>
                <a:gd name="T3" fmla="*/ 397 h 21"/>
                <a:gd name="T4" fmla="*/ 0 w 36"/>
                <a:gd name="T5" fmla="*/ 192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21">
                  <a:moveTo>
                    <a:pt x="36" y="0"/>
                  </a:moveTo>
                  <a:cubicBezTo>
                    <a:pt x="31" y="6"/>
                    <a:pt x="29" y="13"/>
                    <a:pt x="28" y="21"/>
                  </a:cubicBezTo>
                  <a:cubicBezTo>
                    <a:pt x="20" y="11"/>
                    <a:pt x="13" y="7"/>
                    <a:pt x="0" y="1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" name="Freeform 8">
              <a:extLst>
                <a:ext uri="{FF2B5EF4-FFF2-40B4-BE49-F238E27FC236}">
                  <a16:creationId xmlns:a16="http://schemas.microsoft.com/office/drawing/2014/main" id="{29442350-7689-DAC7-2462-D3500AA00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88"/>
              <a:ext cx="312" cy="163"/>
            </a:xfrm>
            <a:custGeom>
              <a:avLst/>
              <a:gdLst>
                <a:gd name="T0" fmla="*/ 187 w 125"/>
                <a:gd name="T1" fmla="*/ 1013 h 61"/>
                <a:gd name="T2" fmla="*/ 1028 w 125"/>
                <a:gd name="T3" fmla="*/ 615 h 61"/>
                <a:gd name="T4" fmla="*/ 1944 w 125"/>
                <a:gd name="T5" fmla="*/ 321 h 61"/>
                <a:gd name="T6" fmla="*/ 1650 w 125"/>
                <a:gd name="T7" fmla="*/ 0 h 61"/>
                <a:gd name="T8" fmla="*/ 1153 w 125"/>
                <a:gd name="T9" fmla="*/ 251 h 61"/>
                <a:gd name="T10" fmla="*/ 699 w 125"/>
                <a:gd name="T11" fmla="*/ 593 h 61"/>
                <a:gd name="T12" fmla="*/ 155 w 125"/>
                <a:gd name="T13" fmla="*/ 858 h 61"/>
                <a:gd name="T14" fmla="*/ 0 w 125"/>
                <a:gd name="T15" fmla="*/ 1165 h 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5" h="61">
                  <a:moveTo>
                    <a:pt x="12" y="53"/>
                  </a:moveTo>
                  <a:cubicBezTo>
                    <a:pt x="33" y="55"/>
                    <a:pt x="48" y="39"/>
                    <a:pt x="66" y="32"/>
                  </a:cubicBezTo>
                  <a:cubicBezTo>
                    <a:pt x="85" y="24"/>
                    <a:pt x="106" y="23"/>
                    <a:pt x="125" y="17"/>
                  </a:cubicBezTo>
                  <a:cubicBezTo>
                    <a:pt x="117" y="15"/>
                    <a:pt x="109" y="7"/>
                    <a:pt x="106" y="0"/>
                  </a:cubicBezTo>
                  <a:cubicBezTo>
                    <a:pt x="91" y="7"/>
                    <a:pt x="91" y="13"/>
                    <a:pt x="74" y="13"/>
                  </a:cubicBezTo>
                  <a:cubicBezTo>
                    <a:pt x="58" y="13"/>
                    <a:pt x="54" y="20"/>
                    <a:pt x="45" y="31"/>
                  </a:cubicBezTo>
                  <a:cubicBezTo>
                    <a:pt x="37" y="41"/>
                    <a:pt x="16" y="38"/>
                    <a:pt x="10" y="45"/>
                  </a:cubicBezTo>
                  <a:cubicBezTo>
                    <a:pt x="5" y="51"/>
                    <a:pt x="11" y="52"/>
                    <a:pt x="0" y="6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" name="Freeform 9">
              <a:extLst>
                <a:ext uri="{FF2B5EF4-FFF2-40B4-BE49-F238E27FC236}">
                  <a16:creationId xmlns:a16="http://schemas.microsoft.com/office/drawing/2014/main" id="{48BCC5CD-B7D9-322F-234F-565058589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8" y="2240"/>
              <a:ext cx="585" cy="109"/>
            </a:xfrm>
            <a:custGeom>
              <a:avLst/>
              <a:gdLst>
                <a:gd name="T0" fmla="*/ 0 w 234"/>
                <a:gd name="T1" fmla="*/ 657 h 41"/>
                <a:gd name="T2" fmla="*/ 500 w 234"/>
                <a:gd name="T3" fmla="*/ 396 h 41"/>
                <a:gd name="T4" fmla="*/ 958 w 234"/>
                <a:gd name="T5" fmla="*/ 431 h 41"/>
                <a:gd name="T6" fmla="*/ 1645 w 234"/>
                <a:gd name="T7" fmla="*/ 375 h 41"/>
                <a:gd name="T8" fmla="*/ 2238 w 234"/>
                <a:gd name="T9" fmla="*/ 0 h 41"/>
                <a:gd name="T10" fmla="*/ 2958 w 234"/>
                <a:gd name="T11" fmla="*/ 226 h 41"/>
                <a:gd name="T12" fmla="*/ 3658 w 234"/>
                <a:gd name="T13" fmla="*/ 319 h 41"/>
                <a:gd name="T14" fmla="*/ 2958 w 234"/>
                <a:gd name="T15" fmla="*/ 487 h 41"/>
                <a:gd name="T16" fmla="*/ 2250 w 234"/>
                <a:gd name="T17" fmla="*/ 622 h 41"/>
                <a:gd name="T18" fmla="*/ 1158 w 234"/>
                <a:gd name="T19" fmla="*/ 694 h 41"/>
                <a:gd name="T20" fmla="*/ 95 w 234"/>
                <a:gd name="T21" fmla="*/ 678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4" h="41">
                  <a:moveTo>
                    <a:pt x="0" y="35"/>
                  </a:moveTo>
                  <a:cubicBezTo>
                    <a:pt x="13" y="35"/>
                    <a:pt x="21" y="23"/>
                    <a:pt x="32" y="21"/>
                  </a:cubicBezTo>
                  <a:cubicBezTo>
                    <a:pt x="40" y="20"/>
                    <a:pt x="51" y="24"/>
                    <a:pt x="61" y="23"/>
                  </a:cubicBezTo>
                  <a:cubicBezTo>
                    <a:pt x="76" y="21"/>
                    <a:pt x="90" y="22"/>
                    <a:pt x="105" y="20"/>
                  </a:cubicBezTo>
                  <a:cubicBezTo>
                    <a:pt x="123" y="18"/>
                    <a:pt x="129" y="8"/>
                    <a:pt x="143" y="0"/>
                  </a:cubicBezTo>
                  <a:cubicBezTo>
                    <a:pt x="152" y="15"/>
                    <a:pt x="174" y="12"/>
                    <a:pt x="189" y="12"/>
                  </a:cubicBezTo>
                  <a:cubicBezTo>
                    <a:pt x="203" y="11"/>
                    <a:pt x="220" y="15"/>
                    <a:pt x="234" y="17"/>
                  </a:cubicBezTo>
                  <a:cubicBezTo>
                    <a:pt x="219" y="17"/>
                    <a:pt x="203" y="24"/>
                    <a:pt x="189" y="26"/>
                  </a:cubicBezTo>
                  <a:cubicBezTo>
                    <a:pt x="172" y="29"/>
                    <a:pt x="160" y="32"/>
                    <a:pt x="144" y="33"/>
                  </a:cubicBezTo>
                  <a:cubicBezTo>
                    <a:pt x="120" y="36"/>
                    <a:pt x="97" y="35"/>
                    <a:pt x="74" y="37"/>
                  </a:cubicBezTo>
                  <a:cubicBezTo>
                    <a:pt x="58" y="39"/>
                    <a:pt x="21" y="41"/>
                    <a:pt x="6" y="3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" name="Freeform 10">
              <a:extLst>
                <a:ext uri="{FF2B5EF4-FFF2-40B4-BE49-F238E27FC236}">
                  <a16:creationId xmlns:a16="http://schemas.microsoft.com/office/drawing/2014/main" id="{F8DE4331-2F96-39E1-F020-4FD33DDF4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1987"/>
              <a:ext cx="658" cy="288"/>
            </a:xfrm>
            <a:custGeom>
              <a:avLst/>
              <a:gdLst>
                <a:gd name="T0" fmla="*/ 0 w 263"/>
                <a:gd name="T1" fmla="*/ 2048 h 108"/>
                <a:gd name="T2" fmla="*/ 333 w 263"/>
                <a:gd name="T3" fmla="*/ 1800 h 108"/>
                <a:gd name="T4" fmla="*/ 721 w 263"/>
                <a:gd name="T5" fmla="*/ 1741 h 108"/>
                <a:gd name="T6" fmla="*/ 1679 w 263"/>
                <a:gd name="T7" fmla="*/ 1173 h 108"/>
                <a:gd name="T8" fmla="*/ 1784 w 263"/>
                <a:gd name="T9" fmla="*/ 683 h 108"/>
                <a:gd name="T10" fmla="*/ 1992 w 263"/>
                <a:gd name="T11" fmla="*/ 491 h 108"/>
                <a:gd name="T12" fmla="*/ 2755 w 263"/>
                <a:gd name="T13" fmla="*/ 341 h 108"/>
                <a:gd name="T14" fmla="*/ 3285 w 263"/>
                <a:gd name="T15" fmla="*/ 21 h 108"/>
                <a:gd name="T16" fmla="*/ 3755 w 263"/>
                <a:gd name="T17" fmla="*/ 0 h 108"/>
                <a:gd name="T18" fmla="*/ 4118 w 263"/>
                <a:gd name="T19" fmla="*/ 0 h 108"/>
                <a:gd name="T20" fmla="*/ 3713 w 263"/>
                <a:gd name="T21" fmla="*/ 192 h 108"/>
                <a:gd name="T22" fmla="*/ 3130 w 263"/>
                <a:gd name="T23" fmla="*/ 376 h 108"/>
                <a:gd name="T24" fmla="*/ 2179 w 263"/>
                <a:gd name="T25" fmla="*/ 888 h 108"/>
                <a:gd name="T26" fmla="*/ 1741 w 263"/>
                <a:gd name="T27" fmla="*/ 1344 h 108"/>
                <a:gd name="T28" fmla="*/ 1334 w 263"/>
                <a:gd name="T29" fmla="*/ 1651 h 108"/>
                <a:gd name="T30" fmla="*/ 375 w 263"/>
                <a:gd name="T31" fmla="*/ 1992 h 108"/>
                <a:gd name="T32" fmla="*/ 63 w 263"/>
                <a:gd name="T33" fmla="*/ 2027 h 1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3" h="108">
                  <a:moveTo>
                    <a:pt x="0" y="108"/>
                  </a:moveTo>
                  <a:cubicBezTo>
                    <a:pt x="9" y="105"/>
                    <a:pt x="12" y="97"/>
                    <a:pt x="21" y="95"/>
                  </a:cubicBezTo>
                  <a:cubicBezTo>
                    <a:pt x="29" y="93"/>
                    <a:pt x="38" y="94"/>
                    <a:pt x="46" y="92"/>
                  </a:cubicBezTo>
                  <a:cubicBezTo>
                    <a:pt x="63" y="86"/>
                    <a:pt x="96" y="78"/>
                    <a:pt x="107" y="62"/>
                  </a:cubicBezTo>
                  <a:cubicBezTo>
                    <a:pt x="112" y="56"/>
                    <a:pt x="113" y="44"/>
                    <a:pt x="114" y="36"/>
                  </a:cubicBezTo>
                  <a:cubicBezTo>
                    <a:pt x="114" y="23"/>
                    <a:pt x="114" y="26"/>
                    <a:pt x="127" y="26"/>
                  </a:cubicBezTo>
                  <a:cubicBezTo>
                    <a:pt x="144" y="26"/>
                    <a:pt x="161" y="22"/>
                    <a:pt x="176" y="18"/>
                  </a:cubicBezTo>
                  <a:cubicBezTo>
                    <a:pt x="185" y="16"/>
                    <a:pt x="208" y="10"/>
                    <a:pt x="210" y="1"/>
                  </a:cubicBezTo>
                  <a:cubicBezTo>
                    <a:pt x="221" y="4"/>
                    <a:pt x="229" y="2"/>
                    <a:pt x="240" y="0"/>
                  </a:cubicBezTo>
                  <a:cubicBezTo>
                    <a:pt x="248" y="0"/>
                    <a:pt x="257" y="3"/>
                    <a:pt x="263" y="0"/>
                  </a:cubicBezTo>
                  <a:cubicBezTo>
                    <a:pt x="256" y="7"/>
                    <a:pt x="246" y="7"/>
                    <a:pt x="237" y="10"/>
                  </a:cubicBezTo>
                  <a:cubicBezTo>
                    <a:pt x="226" y="14"/>
                    <a:pt x="210" y="17"/>
                    <a:pt x="200" y="20"/>
                  </a:cubicBezTo>
                  <a:cubicBezTo>
                    <a:pt x="179" y="25"/>
                    <a:pt x="157" y="37"/>
                    <a:pt x="139" y="47"/>
                  </a:cubicBezTo>
                  <a:cubicBezTo>
                    <a:pt x="128" y="54"/>
                    <a:pt x="121" y="64"/>
                    <a:pt x="111" y="71"/>
                  </a:cubicBezTo>
                  <a:cubicBezTo>
                    <a:pt x="103" y="77"/>
                    <a:pt x="93" y="82"/>
                    <a:pt x="85" y="87"/>
                  </a:cubicBezTo>
                  <a:cubicBezTo>
                    <a:pt x="67" y="98"/>
                    <a:pt x="44" y="102"/>
                    <a:pt x="24" y="105"/>
                  </a:cubicBezTo>
                  <a:cubicBezTo>
                    <a:pt x="18" y="106"/>
                    <a:pt x="8" y="108"/>
                    <a:pt x="4" y="107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" name="Freeform 11">
              <a:extLst>
                <a:ext uri="{FF2B5EF4-FFF2-40B4-BE49-F238E27FC236}">
                  <a16:creationId xmlns:a16="http://schemas.microsoft.com/office/drawing/2014/main" id="{AB81A7E4-DA86-BB52-B383-B16052787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" y="1800"/>
              <a:ext cx="332" cy="203"/>
            </a:xfrm>
            <a:custGeom>
              <a:avLst/>
              <a:gdLst>
                <a:gd name="T0" fmla="*/ 354 w 133"/>
                <a:gd name="T1" fmla="*/ 1413 h 76"/>
                <a:gd name="T2" fmla="*/ 884 w 133"/>
                <a:gd name="T3" fmla="*/ 1127 h 76"/>
                <a:gd name="T4" fmla="*/ 1403 w 133"/>
                <a:gd name="T5" fmla="*/ 857 h 76"/>
                <a:gd name="T6" fmla="*/ 2069 w 133"/>
                <a:gd name="T7" fmla="*/ 0 h 76"/>
                <a:gd name="T8" fmla="*/ 1570 w 133"/>
                <a:gd name="T9" fmla="*/ 307 h 76"/>
                <a:gd name="T10" fmla="*/ 996 w 133"/>
                <a:gd name="T11" fmla="*/ 879 h 76"/>
                <a:gd name="T12" fmla="*/ 574 w 133"/>
                <a:gd name="T13" fmla="*/ 1106 h 76"/>
                <a:gd name="T14" fmla="*/ 0 w 133"/>
                <a:gd name="T15" fmla="*/ 1448 h 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3" h="76">
                  <a:moveTo>
                    <a:pt x="23" y="74"/>
                  </a:moveTo>
                  <a:cubicBezTo>
                    <a:pt x="36" y="71"/>
                    <a:pt x="45" y="64"/>
                    <a:pt x="57" y="59"/>
                  </a:cubicBezTo>
                  <a:cubicBezTo>
                    <a:pt x="68" y="54"/>
                    <a:pt x="80" y="52"/>
                    <a:pt x="90" y="45"/>
                  </a:cubicBezTo>
                  <a:cubicBezTo>
                    <a:pt x="104" y="36"/>
                    <a:pt x="129" y="18"/>
                    <a:pt x="133" y="0"/>
                  </a:cubicBezTo>
                  <a:cubicBezTo>
                    <a:pt x="125" y="9"/>
                    <a:pt x="113" y="15"/>
                    <a:pt x="101" y="16"/>
                  </a:cubicBezTo>
                  <a:cubicBezTo>
                    <a:pt x="101" y="30"/>
                    <a:pt x="76" y="45"/>
                    <a:pt x="64" y="46"/>
                  </a:cubicBezTo>
                  <a:cubicBezTo>
                    <a:pt x="50" y="48"/>
                    <a:pt x="47" y="50"/>
                    <a:pt x="37" y="58"/>
                  </a:cubicBezTo>
                  <a:cubicBezTo>
                    <a:pt x="25" y="67"/>
                    <a:pt x="14" y="73"/>
                    <a:pt x="0" y="7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" name="Freeform 12">
              <a:extLst>
                <a:ext uri="{FF2B5EF4-FFF2-40B4-BE49-F238E27FC236}">
                  <a16:creationId xmlns:a16="http://schemas.microsoft.com/office/drawing/2014/main" id="{27ACB836-58FC-1963-5EB8-985FA14E1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1664"/>
              <a:ext cx="77" cy="179"/>
            </a:xfrm>
            <a:custGeom>
              <a:avLst/>
              <a:gdLst>
                <a:gd name="T0" fmla="*/ 30 w 31"/>
                <a:gd name="T1" fmla="*/ 21 h 67"/>
                <a:gd name="T2" fmla="*/ 474 w 31"/>
                <a:gd name="T3" fmla="*/ 379 h 67"/>
                <a:gd name="T4" fmla="*/ 400 w 31"/>
                <a:gd name="T5" fmla="*/ 799 h 67"/>
                <a:gd name="T6" fmla="*/ 166 w 31"/>
                <a:gd name="T7" fmla="*/ 1277 h 67"/>
                <a:gd name="T8" fmla="*/ 0 w 31"/>
                <a:gd name="T9" fmla="*/ 914 h 67"/>
                <a:gd name="T10" fmla="*/ 340 w 31"/>
                <a:gd name="T11" fmla="*/ 342 h 67"/>
                <a:gd name="T12" fmla="*/ 42 w 31"/>
                <a:gd name="T13" fmla="*/ 0 h 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67">
                  <a:moveTo>
                    <a:pt x="2" y="1"/>
                  </a:moveTo>
                  <a:cubicBezTo>
                    <a:pt x="18" y="0"/>
                    <a:pt x="29" y="0"/>
                    <a:pt x="31" y="20"/>
                  </a:cubicBezTo>
                  <a:cubicBezTo>
                    <a:pt x="31" y="28"/>
                    <a:pt x="29" y="35"/>
                    <a:pt x="26" y="42"/>
                  </a:cubicBezTo>
                  <a:cubicBezTo>
                    <a:pt x="23" y="49"/>
                    <a:pt x="16" y="65"/>
                    <a:pt x="11" y="67"/>
                  </a:cubicBezTo>
                  <a:cubicBezTo>
                    <a:pt x="16" y="55"/>
                    <a:pt x="17" y="44"/>
                    <a:pt x="0" y="48"/>
                  </a:cubicBezTo>
                  <a:cubicBezTo>
                    <a:pt x="2" y="39"/>
                    <a:pt x="21" y="33"/>
                    <a:pt x="22" y="18"/>
                  </a:cubicBezTo>
                  <a:cubicBezTo>
                    <a:pt x="22" y="9"/>
                    <a:pt x="11" y="3"/>
                    <a:pt x="3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" name="Freeform 13">
              <a:extLst>
                <a:ext uri="{FF2B5EF4-FFF2-40B4-BE49-F238E27FC236}">
                  <a16:creationId xmlns:a16="http://schemas.microsoft.com/office/drawing/2014/main" id="{E4838A57-E578-3D53-56E1-B794E2E01B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1867"/>
              <a:ext cx="30" cy="61"/>
            </a:xfrm>
            <a:custGeom>
              <a:avLst/>
              <a:gdLst>
                <a:gd name="T0" fmla="*/ 0 w 12"/>
                <a:gd name="T1" fmla="*/ 191 h 23"/>
                <a:gd name="T2" fmla="*/ 125 w 12"/>
                <a:gd name="T3" fmla="*/ 430 h 23"/>
                <a:gd name="T4" fmla="*/ 188 w 12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3">
                  <a:moveTo>
                    <a:pt x="0" y="10"/>
                  </a:moveTo>
                  <a:cubicBezTo>
                    <a:pt x="4" y="14"/>
                    <a:pt x="7" y="19"/>
                    <a:pt x="8" y="23"/>
                  </a:cubicBezTo>
                  <a:cubicBezTo>
                    <a:pt x="9" y="16"/>
                    <a:pt x="9" y="6"/>
                    <a:pt x="12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" name="Freeform 14">
              <a:extLst>
                <a:ext uri="{FF2B5EF4-FFF2-40B4-BE49-F238E27FC236}">
                  <a16:creationId xmlns:a16="http://schemas.microsoft.com/office/drawing/2014/main" id="{3CCECC99-A4A6-5A3E-C609-1B3151316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1741"/>
              <a:ext cx="37" cy="32"/>
            </a:xfrm>
            <a:custGeom>
              <a:avLst/>
              <a:gdLst>
                <a:gd name="T0" fmla="*/ 0 w 15"/>
                <a:gd name="T1" fmla="*/ 0 h 12"/>
                <a:gd name="T2" fmla="*/ 224 w 15"/>
                <a:gd name="T3" fmla="*/ 77 h 12"/>
                <a:gd name="T4" fmla="*/ 153 w 15"/>
                <a:gd name="T5" fmla="*/ 22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2">
                  <a:moveTo>
                    <a:pt x="0" y="0"/>
                  </a:moveTo>
                  <a:cubicBezTo>
                    <a:pt x="4" y="3"/>
                    <a:pt x="9" y="3"/>
                    <a:pt x="15" y="4"/>
                  </a:cubicBezTo>
                  <a:cubicBezTo>
                    <a:pt x="12" y="5"/>
                    <a:pt x="10" y="9"/>
                    <a:pt x="10" y="1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Freeform 15">
              <a:extLst>
                <a:ext uri="{FF2B5EF4-FFF2-40B4-BE49-F238E27FC236}">
                  <a16:creationId xmlns:a16="http://schemas.microsoft.com/office/drawing/2014/main" id="{91CA4AD1-B549-A3A0-C678-FAB8FE81D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1744"/>
              <a:ext cx="55" cy="32"/>
            </a:xfrm>
            <a:custGeom>
              <a:avLst/>
              <a:gdLst>
                <a:gd name="T0" fmla="*/ 0 w 22"/>
                <a:gd name="T1" fmla="*/ 77 h 12"/>
                <a:gd name="T2" fmla="*/ 345 w 22"/>
                <a:gd name="T3" fmla="*/ 56 h 12"/>
                <a:gd name="T4" fmla="*/ 283 w 22"/>
                <a:gd name="T5" fmla="*/ 22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2">
                  <a:moveTo>
                    <a:pt x="0" y="4"/>
                  </a:moveTo>
                  <a:cubicBezTo>
                    <a:pt x="7" y="5"/>
                    <a:pt x="13" y="0"/>
                    <a:pt x="22" y="3"/>
                  </a:cubicBezTo>
                  <a:cubicBezTo>
                    <a:pt x="18" y="5"/>
                    <a:pt x="16" y="9"/>
                    <a:pt x="18" y="1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Freeform 16">
              <a:extLst>
                <a:ext uri="{FF2B5EF4-FFF2-40B4-BE49-F238E27FC236}">
                  <a16:creationId xmlns:a16="http://schemas.microsoft.com/office/drawing/2014/main" id="{C1F7A03E-2315-F6BC-E3BE-A959F5887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1912"/>
              <a:ext cx="25" cy="48"/>
            </a:xfrm>
            <a:custGeom>
              <a:avLst/>
              <a:gdLst>
                <a:gd name="T0" fmla="*/ 33 w 10"/>
                <a:gd name="T1" fmla="*/ 0 h 18"/>
                <a:gd name="T2" fmla="*/ 158 w 10"/>
                <a:gd name="T3" fmla="*/ 341 h 18"/>
                <a:gd name="T4" fmla="*/ 0 w 10"/>
                <a:gd name="T5" fmla="*/ 285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8">
                  <a:moveTo>
                    <a:pt x="2" y="0"/>
                  </a:moveTo>
                  <a:cubicBezTo>
                    <a:pt x="3" y="7"/>
                    <a:pt x="8" y="12"/>
                    <a:pt x="10" y="18"/>
                  </a:cubicBezTo>
                  <a:cubicBezTo>
                    <a:pt x="7" y="16"/>
                    <a:pt x="3" y="14"/>
                    <a:pt x="0" y="1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Freeform 17">
              <a:extLst>
                <a:ext uri="{FF2B5EF4-FFF2-40B4-BE49-F238E27FC236}">
                  <a16:creationId xmlns:a16="http://schemas.microsoft.com/office/drawing/2014/main" id="{F021047E-0FCA-A01E-F2ED-7A39D750F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2219"/>
              <a:ext cx="88" cy="40"/>
            </a:xfrm>
            <a:custGeom>
              <a:avLst/>
              <a:gdLst>
                <a:gd name="T0" fmla="*/ 113 w 35"/>
                <a:gd name="T1" fmla="*/ 264 h 15"/>
                <a:gd name="T2" fmla="*/ 556 w 35"/>
                <a:gd name="T3" fmla="*/ 171 h 15"/>
                <a:gd name="T4" fmla="*/ 221 w 35"/>
                <a:gd name="T5" fmla="*/ 0 h 15"/>
                <a:gd name="T6" fmla="*/ 0 w 35"/>
                <a:gd name="T7" fmla="*/ 28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15">
                  <a:moveTo>
                    <a:pt x="7" y="14"/>
                  </a:moveTo>
                  <a:cubicBezTo>
                    <a:pt x="14" y="13"/>
                    <a:pt x="29" y="14"/>
                    <a:pt x="35" y="9"/>
                  </a:cubicBezTo>
                  <a:cubicBezTo>
                    <a:pt x="31" y="4"/>
                    <a:pt x="20" y="3"/>
                    <a:pt x="14" y="0"/>
                  </a:cubicBezTo>
                  <a:cubicBezTo>
                    <a:pt x="9" y="6"/>
                    <a:pt x="4" y="11"/>
                    <a:pt x="0" y="1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Freeform 18">
              <a:extLst>
                <a:ext uri="{FF2B5EF4-FFF2-40B4-BE49-F238E27FC236}">
                  <a16:creationId xmlns:a16="http://schemas.microsoft.com/office/drawing/2014/main" id="{51817030-DF62-233A-B48F-051482212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011"/>
              <a:ext cx="48" cy="112"/>
            </a:xfrm>
            <a:custGeom>
              <a:avLst/>
              <a:gdLst>
                <a:gd name="T0" fmla="*/ 222 w 19"/>
                <a:gd name="T1" fmla="*/ 0 h 42"/>
                <a:gd name="T2" fmla="*/ 0 w 19"/>
                <a:gd name="T3" fmla="*/ 363 h 42"/>
                <a:gd name="T4" fmla="*/ 51 w 19"/>
                <a:gd name="T5" fmla="*/ 797 h 42"/>
                <a:gd name="T6" fmla="*/ 306 w 19"/>
                <a:gd name="T7" fmla="*/ 589 h 42"/>
                <a:gd name="T8" fmla="*/ 210 w 19"/>
                <a:gd name="T9" fmla="*/ 35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42">
                  <a:moveTo>
                    <a:pt x="14" y="0"/>
                  </a:moveTo>
                  <a:cubicBezTo>
                    <a:pt x="9" y="7"/>
                    <a:pt x="7" y="15"/>
                    <a:pt x="0" y="19"/>
                  </a:cubicBezTo>
                  <a:cubicBezTo>
                    <a:pt x="6" y="23"/>
                    <a:pt x="6" y="35"/>
                    <a:pt x="3" y="42"/>
                  </a:cubicBezTo>
                  <a:cubicBezTo>
                    <a:pt x="6" y="37"/>
                    <a:pt x="12" y="31"/>
                    <a:pt x="19" y="31"/>
                  </a:cubicBezTo>
                  <a:cubicBezTo>
                    <a:pt x="16" y="21"/>
                    <a:pt x="13" y="15"/>
                    <a:pt x="13" y="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Freeform 19">
              <a:extLst>
                <a:ext uri="{FF2B5EF4-FFF2-40B4-BE49-F238E27FC236}">
                  <a16:creationId xmlns:a16="http://schemas.microsoft.com/office/drawing/2014/main" id="{90F10045-E0AC-0347-32C5-84CED0EFC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1981"/>
              <a:ext cx="62" cy="56"/>
            </a:xfrm>
            <a:custGeom>
              <a:avLst/>
              <a:gdLst>
                <a:gd name="T0" fmla="*/ 0 w 25"/>
                <a:gd name="T1" fmla="*/ 77 h 21"/>
                <a:gd name="T2" fmla="*/ 320 w 25"/>
                <a:gd name="T3" fmla="*/ 397 h 21"/>
                <a:gd name="T4" fmla="*/ 382 w 25"/>
                <a:gd name="T5" fmla="*/ 0 h 21"/>
                <a:gd name="T6" fmla="*/ 136 w 25"/>
                <a:gd name="T7" fmla="*/ 21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21">
                  <a:moveTo>
                    <a:pt x="0" y="4"/>
                  </a:moveTo>
                  <a:cubicBezTo>
                    <a:pt x="9" y="4"/>
                    <a:pt x="16" y="15"/>
                    <a:pt x="21" y="21"/>
                  </a:cubicBezTo>
                  <a:cubicBezTo>
                    <a:pt x="20" y="14"/>
                    <a:pt x="22" y="6"/>
                    <a:pt x="25" y="0"/>
                  </a:cubicBezTo>
                  <a:cubicBezTo>
                    <a:pt x="21" y="4"/>
                    <a:pt x="14" y="3"/>
                    <a:pt x="9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Freeform 20">
              <a:extLst>
                <a:ext uri="{FF2B5EF4-FFF2-40B4-BE49-F238E27FC236}">
                  <a16:creationId xmlns:a16="http://schemas.microsoft.com/office/drawing/2014/main" id="{ED1C552A-DE83-B171-4916-5B40E5557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1821"/>
              <a:ext cx="48" cy="38"/>
            </a:xfrm>
            <a:custGeom>
              <a:avLst/>
              <a:gdLst>
                <a:gd name="T0" fmla="*/ 0 w 19"/>
                <a:gd name="T1" fmla="*/ 0 h 14"/>
                <a:gd name="T2" fmla="*/ 114 w 19"/>
                <a:gd name="T3" fmla="*/ 280 h 14"/>
                <a:gd name="T4" fmla="*/ 306 w 19"/>
                <a:gd name="T5" fmla="*/ 176 h 14"/>
                <a:gd name="T6" fmla="*/ 83 w 19"/>
                <a:gd name="T7" fmla="*/ 22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cubicBezTo>
                    <a:pt x="5" y="3"/>
                    <a:pt x="5" y="9"/>
                    <a:pt x="7" y="14"/>
                  </a:cubicBezTo>
                  <a:cubicBezTo>
                    <a:pt x="11" y="11"/>
                    <a:pt x="15" y="10"/>
                    <a:pt x="19" y="9"/>
                  </a:cubicBezTo>
                  <a:cubicBezTo>
                    <a:pt x="13" y="10"/>
                    <a:pt x="8" y="6"/>
                    <a:pt x="5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Freeform 21">
              <a:extLst>
                <a:ext uri="{FF2B5EF4-FFF2-40B4-BE49-F238E27FC236}">
                  <a16:creationId xmlns:a16="http://schemas.microsoft.com/office/drawing/2014/main" id="{79091219-5D5A-BDBD-4A65-53AF31DCC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1920"/>
              <a:ext cx="45" cy="35"/>
            </a:xfrm>
            <a:custGeom>
              <a:avLst/>
              <a:gdLst>
                <a:gd name="T0" fmla="*/ 0 w 18"/>
                <a:gd name="T1" fmla="*/ 22 h 13"/>
                <a:gd name="T2" fmla="*/ 125 w 18"/>
                <a:gd name="T3" fmla="*/ 253 h 13"/>
                <a:gd name="T4" fmla="*/ 283 w 18"/>
                <a:gd name="T5" fmla="*/ 81 h 13"/>
                <a:gd name="T6" fmla="*/ 113 w 18"/>
                <a:gd name="T7" fmla="*/ 0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3">
                  <a:moveTo>
                    <a:pt x="0" y="1"/>
                  </a:moveTo>
                  <a:cubicBezTo>
                    <a:pt x="4" y="4"/>
                    <a:pt x="6" y="8"/>
                    <a:pt x="8" y="13"/>
                  </a:cubicBezTo>
                  <a:cubicBezTo>
                    <a:pt x="9" y="9"/>
                    <a:pt x="14" y="7"/>
                    <a:pt x="18" y="4"/>
                  </a:cubicBezTo>
                  <a:cubicBezTo>
                    <a:pt x="14" y="5"/>
                    <a:pt x="9" y="4"/>
                    <a:pt x="7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Freeform 22">
              <a:extLst>
                <a:ext uri="{FF2B5EF4-FFF2-40B4-BE49-F238E27FC236}">
                  <a16:creationId xmlns:a16="http://schemas.microsoft.com/office/drawing/2014/main" id="{B0ED33DF-E024-0716-0D4E-B961FAEF6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0" y="2128"/>
              <a:ext cx="53" cy="83"/>
            </a:xfrm>
            <a:custGeom>
              <a:avLst/>
              <a:gdLst>
                <a:gd name="T0" fmla="*/ 0 w 21"/>
                <a:gd name="T1" fmla="*/ 0 h 31"/>
                <a:gd name="T2" fmla="*/ 179 w 21"/>
                <a:gd name="T3" fmla="*/ 594 h 31"/>
                <a:gd name="T4" fmla="*/ 338 w 21"/>
                <a:gd name="T5" fmla="*/ 252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31">
                  <a:moveTo>
                    <a:pt x="0" y="0"/>
                  </a:moveTo>
                  <a:cubicBezTo>
                    <a:pt x="14" y="8"/>
                    <a:pt x="5" y="21"/>
                    <a:pt x="11" y="31"/>
                  </a:cubicBezTo>
                  <a:cubicBezTo>
                    <a:pt x="10" y="23"/>
                    <a:pt x="13" y="18"/>
                    <a:pt x="21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" name="Freeform 23">
              <a:extLst>
                <a:ext uri="{FF2B5EF4-FFF2-40B4-BE49-F238E27FC236}">
                  <a16:creationId xmlns:a16="http://schemas.microsoft.com/office/drawing/2014/main" id="{777B757F-A687-E675-AB84-06A171378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" y="2275"/>
              <a:ext cx="75" cy="42"/>
            </a:xfrm>
            <a:custGeom>
              <a:avLst/>
              <a:gdLst>
                <a:gd name="T0" fmla="*/ 0 w 30"/>
                <a:gd name="T1" fmla="*/ 289 h 16"/>
                <a:gd name="T2" fmla="*/ 208 w 30"/>
                <a:gd name="T3" fmla="*/ 0 h 16"/>
                <a:gd name="T4" fmla="*/ 470 w 30"/>
                <a:gd name="T5" fmla="*/ 234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16">
                  <a:moveTo>
                    <a:pt x="0" y="16"/>
                  </a:moveTo>
                  <a:cubicBezTo>
                    <a:pt x="4" y="11"/>
                    <a:pt x="9" y="5"/>
                    <a:pt x="13" y="0"/>
                  </a:cubicBezTo>
                  <a:cubicBezTo>
                    <a:pt x="16" y="7"/>
                    <a:pt x="23" y="10"/>
                    <a:pt x="30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" name="Freeform 24">
              <a:extLst>
                <a:ext uri="{FF2B5EF4-FFF2-40B4-BE49-F238E27FC236}">
                  <a16:creationId xmlns:a16="http://schemas.microsoft.com/office/drawing/2014/main" id="{E86CBDB0-060D-92D2-EB0B-215DAE735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2128"/>
              <a:ext cx="60" cy="77"/>
            </a:xfrm>
            <a:custGeom>
              <a:avLst/>
              <a:gdLst>
                <a:gd name="T0" fmla="*/ 375 w 24"/>
                <a:gd name="T1" fmla="*/ 0 h 29"/>
                <a:gd name="T2" fmla="*/ 283 w 24"/>
                <a:gd name="T3" fmla="*/ 396 h 29"/>
                <a:gd name="T4" fmla="*/ 0 w 24"/>
                <a:gd name="T5" fmla="*/ 542 h 29"/>
                <a:gd name="T6" fmla="*/ 313 w 24"/>
                <a:gd name="T7" fmla="*/ 35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29">
                  <a:moveTo>
                    <a:pt x="24" y="0"/>
                  </a:moveTo>
                  <a:cubicBezTo>
                    <a:pt x="17" y="6"/>
                    <a:pt x="22" y="16"/>
                    <a:pt x="18" y="21"/>
                  </a:cubicBezTo>
                  <a:cubicBezTo>
                    <a:pt x="13" y="25"/>
                    <a:pt x="5" y="23"/>
                    <a:pt x="0" y="29"/>
                  </a:cubicBezTo>
                  <a:cubicBezTo>
                    <a:pt x="3" y="18"/>
                    <a:pt x="16" y="14"/>
                    <a:pt x="20" y="2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" name="Freeform 25">
              <a:extLst>
                <a:ext uri="{FF2B5EF4-FFF2-40B4-BE49-F238E27FC236}">
                  <a16:creationId xmlns:a16="http://schemas.microsoft.com/office/drawing/2014/main" id="{CA9DCD27-2190-9884-2146-BA82FAF06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2317"/>
              <a:ext cx="38" cy="43"/>
            </a:xfrm>
            <a:custGeom>
              <a:avLst/>
              <a:gdLst>
                <a:gd name="T0" fmla="*/ 0 w 15"/>
                <a:gd name="T1" fmla="*/ 0 h 16"/>
                <a:gd name="T2" fmla="*/ 243 w 15"/>
                <a:gd name="T3" fmla="*/ 137 h 16"/>
                <a:gd name="T4" fmla="*/ 117 w 15"/>
                <a:gd name="T5" fmla="*/ 312 h 16"/>
                <a:gd name="T6" fmla="*/ 117 w 15"/>
                <a:gd name="T7" fmla="*/ 253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6">
                  <a:moveTo>
                    <a:pt x="0" y="0"/>
                  </a:moveTo>
                  <a:cubicBezTo>
                    <a:pt x="4" y="4"/>
                    <a:pt x="11" y="4"/>
                    <a:pt x="15" y="7"/>
                  </a:cubicBezTo>
                  <a:cubicBezTo>
                    <a:pt x="12" y="10"/>
                    <a:pt x="10" y="13"/>
                    <a:pt x="7" y="16"/>
                  </a:cubicBezTo>
                  <a:cubicBezTo>
                    <a:pt x="7" y="15"/>
                    <a:pt x="7" y="14"/>
                    <a:pt x="7" y="13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" name="Freeform 26">
              <a:extLst>
                <a:ext uri="{FF2B5EF4-FFF2-40B4-BE49-F238E27FC236}">
                  <a16:creationId xmlns:a16="http://schemas.microsoft.com/office/drawing/2014/main" id="{4006298A-2F4E-8941-9875-0B52C6AA7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1960"/>
              <a:ext cx="45" cy="75"/>
            </a:xfrm>
            <a:custGeom>
              <a:avLst/>
              <a:gdLst>
                <a:gd name="T0" fmla="*/ 50 w 18"/>
                <a:gd name="T1" fmla="*/ 0 h 28"/>
                <a:gd name="T2" fmla="*/ 158 w 18"/>
                <a:gd name="T3" fmla="*/ 252 h 28"/>
                <a:gd name="T4" fmla="*/ 283 w 18"/>
                <a:gd name="T5" fmla="*/ 538 h 28"/>
                <a:gd name="T6" fmla="*/ 0 w 18"/>
                <a:gd name="T7" fmla="*/ 367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28">
                  <a:moveTo>
                    <a:pt x="3" y="0"/>
                  </a:moveTo>
                  <a:cubicBezTo>
                    <a:pt x="1" y="8"/>
                    <a:pt x="7" y="9"/>
                    <a:pt x="10" y="13"/>
                  </a:cubicBezTo>
                  <a:cubicBezTo>
                    <a:pt x="14" y="18"/>
                    <a:pt x="17" y="22"/>
                    <a:pt x="18" y="28"/>
                  </a:cubicBezTo>
                  <a:cubicBezTo>
                    <a:pt x="14" y="22"/>
                    <a:pt x="6" y="21"/>
                    <a:pt x="0" y="1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" name="Freeform 27">
              <a:extLst>
                <a:ext uri="{FF2B5EF4-FFF2-40B4-BE49-F238E27FC236}">
                  <a16:creationId xmlns:a16="http://schemas.microsoft.com/office/drawing/2014/main" id="{A03E6ABC-8D55-7987-A234-82E535C93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1837"/>
              <a:ext cx="55" cy="43"/>
            </a:xfrm>
            <a:custGeom>
              <a:avLst/>
              <a:gdLst>
                <a:gd name="T0" fmla="*/ 0 w 22"/>
                <a:gd name="T1" fmla="*/ 0 h 16"/>
                <a:gd name="T2" fmla="*/ 345 w 22"/>
                <a:gd name="T3" fmla="*/ 231 h 16"/>
                <a:gd name="T4" fmla="*/ 145 w 22"/>
                <a:gd name="T5" fmla="*/ 31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6">
                  <a:moveTo>
                    <a:pt x="0" y="0"/>
                  </a:moveTo>
                  <a:cubicBezTo>
                    <a:pt x="4" y="11"/>
                    <a:pt x="18" y="3"/>
                    <a:pt x="22" y="12"/>
                  </a:cubicBezTo>
                  <a:cubicBezTo>
                    <a:pt x="17" y="12"/>
                    <a:pt x="12" y="13"/>
                    <a:pt x="9" y="16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" name="Freeform 28">
              <a:extLst>
                <a:ext uri="{FF2B5EF4-FFF2-40B4-BE49-F238E27FC236}">
                  <a16:creationId xmlns:a16="http://schemas.microsoft.com/office/drawing/2014/main" id="{1F9F538D-E52A-67E4-7DAC-35F6C1910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2456"/>
              <a:ext cx="308" cy="205"/>
            </a:xfrm>
            <a:custGeom>
              <a:avLst/>
              <a:gdLst>
                <a:gd name="T0" fmla="*/ 0 w 123"/>
                <a:gd name="T1" fmla="*/ 0 h 77"/>
                <a:gd name="T2" fmla="*/ 596 w 123"/>
                <a:gd name="T3" fmla="*/ 1113 h 77"/>
                <a:gd name="T4" fmla="*/ 1775 w 123"/>
                <a:gd name="T5" fmla="*/ 887 h 77"/>
                <a:gd name="T6" fmla="*/ 1272 w 123"/>
                <a:gd name="T7" fmla="*/ 942 h 77"/>
                <a:gd name="T8" fmla="*/ 959 w 123"/>
                <a:gd name="T9" fmla="*/ 453 h 77"/>
                <a:gd name="T10" fmla="*/ 300 w 123"/>
                <a:gd name="T11" fmla="*/ 511 h 77"/>
                <a:gd name="T12" fmla="*/ 63 w 123"/>
                <a:gd name="T13" fmla="*/ 0 h 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77">
                  <a:moveTo>
                    <a:pt x="0" y="0"/>
                  </a:moveTo>
                  <a:cubicBezTo>
                    <a:pt x="4" y="26"/>
                    <a:pt x="16" y="44"/>
                    <a:pt x="38" y="59"/>
                  </a:cubicBezTo>
                  <a:cubicBezTo>
                    <a:pt x="52" y="69"/>
                    <a:pt x="123" y="77"/>
                    <a:pt x="113" y="47"/>
                  </a:cubicBezTo>
                  <a:cubicBezTo>
                    <a:pt x="103" y="47"/>
                    <a:pt x="93" y="54"/>
                    <a:pt x="81" y="50"/>
                  </a:cubicBezTo>
                  <a:cubicBezTo>
                    <a:pt x="69" y="46"/>
                    <a:pt x="64" y="35"/>
                    <a:pt x="61" y="24"/>
                  </a:cubicBezTo>
                  <a:cubicBezTo>
                    <a:pt x="47" y="25"/>
                    <a:pt x="34" y="36"/>
                    <a:pt x="19" y="27"/>
                  </a:cubicBezTo>
                  <a:cubicBezTo>
                    <a:pt x="9" y="21"/>
                    <a:pt x="11" y="3"/>
                    <a:pt x="4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" name="Freeform 29">
              <a:extLst>
                <a:ext uri="{FF2B5EF4-FFF2-40B4-BE49-F238E27FC236}">
                  <a16:creationId xmlns:a16="http://schemas.microsoft.com/office/drawing/2014/main" id="{6CA07F2A-D964-FE01-93BC-DA7B0D94A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453"/>
              <a:ext cx="102" cy="51"/>
            </a:xfrm>
            <a:custGeom>
              <a:avLst/>
              <a:gdLst>
                <a:gd name="T0" fmla="*/ 353 w 41"/>
                <a:gd name="T1" fmla="*/ 0 h 19"/>
                <a:gd name="T2" fmla="*/ 0 w 41"/>
                <a:gd name="T3" fmla="*/ 137 h 19"/>
                <a:gd name="T4" fmla="*/ 383 w 41"/>
                <a:gd name="T5" fmla="*/ 309 h 19"/>
                <a:gd name="T6" fmla="*/ 587 w 41"/>
                <a:gd name="T7" fmla="*/ 94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" h="19">
                  <a:moveTo>
                    <a:pt x="23" y="0"/>
                  </a:moveTo>
                  <a:cubicBezTo>
                    <a:pt x="14" y="4"/>
                    <a:pt x="8" y="4"/>
                    <a:pt x="0" y="7"/>
                  </a:cubicBezTo>
                  <a:cubicBezTo>
                    <a:pt x="4" y="13"/>
                    <a:pt x="18" y="15"/>
                    <a:pt x="25" y="16"/>
                  </a:cubicBezTo>
                  <a:cubicBezTo>
                    <a:pt x="35" y="18"/>
                    <a:pt x="41" y="19"/>
                    <a:pt x="38" y="5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" name="Freeform 30">
              <a:extLst>
                <a:ext uri="{FF2B5EF4-FFF2-40B4-BE49-F238E27FC236}">
                  <a16:creationId xmlns:a16="http://schemas.microsoft.com/office/drawing/2014/main" id="{AEF3FECF-F47C-4363-AC31-925D98B33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2211"/>
              <a:ext cx="50" cy="21"/>
            </a:xfrm>
            <a:custGeom>
              <a:avLst/>
              <a:gdLst>
                <a:gd name="T0" fmla="*/ 0 w 20"/>
                <a:gd name="T1" fmla="*/ 0 h 8"/>
                <a:gd name="T2" fmla="*/ 95 w 20"/>
                <a:gd name="T3" fmla="*/ 144 h 8"/>
                <a:gd name="T4" fmla="*/ 313 w 20"/>
                <a:gd name="T5" fmla="*/ 21 h 8"/>
                <a:gd name="T6" fmla="*/ 113 w 20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8">
                  <a:moveTo>
                    <a:pt x="0" y="0"/>
                  </a:moveTo>
                  <a:cubicBezTo>
                    <a:pt x="3" y="2"/>
                    <a:pt x="5" y="5"/>
                    <a:pt x="6" y="8"/>
                  </a:cubicBezTo>
                  <a:cubicBezTo>
                    <a:pt x="10" y="5"/>
                    <a:pt x="15" y="2"/>
                    <a:pt x="20" y="1"/>
                  </a:cubicBezTo>
                  <a:cubicBezTo>
                    <a:pt x="16" y="0"/>
                    <a:pt x="11" y="0"/>
                    <a:pt x="7" y="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" name="Freeform 31">
              <a:extLst>
                <a:ext uri="{FF2B5EF4-FFF2-40B4-BE49-F238E27FC236}">
                  <a16:creationId xmlns:a16="http://schemas.microsoft.com/office/drawing/2014/main" id="{EE95AED8-9243-5C6C-14C4-EAF40E923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677"/>
              <a:ext cx="435" cy="78"/>
            </a:xfrm>
            <a:custGeom>
              <a:avLst/>
              <a:gdLst>
                <a:gd name="T0" fmla="*/ 0 w 174"/>
                <a:gd name="T1" fmla="*/ 290 h 29"/>
                <a:gd name="T2" fmla="*/ 1300 w 174"/>
                <a:gd name="T3" fmla="*/ 368 h 29"/>
                <a:gd name="T4" fmla="*/ 1908 w 174"/>
                <a:gd name="T5" fmla="*/ 218 h 29"/>
                <a:gd name="T6" fmla="*/ 2720 w 174"/>
                <a:gd name="T7" fmla="*/ 0 h 29"/>
                <a:gd name="T8" fmla="*/ 2020 w 174"/>
                <a:gd name="T9" fmla="*/ 368 h 29"/>
                <a:gd name="T10" fmla="*/ 1520 w 174"/>
                <a:gd name="T11" fmla="*/ 312 h 29"/>
                <a:gd name="T12" fmla="*/ 1158 w 174"/>
                <a:gd name="T13" fmla="*/ 543 h 29"/>
                <a:gd name="T14" fmla="*/ 720 w 174"/>
                <a:gd name="T15" fmla="*/ 368 h 29"/>
                <a:gd name="T16" fmla="*/ 438 w 174"/>
                <a:gd name="T17" fmla="*/ 34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4" h="29">
                  <a:moveTo>
                    <a:pt x="0" y="15"/>
                  </a:moveTo>
                  <a:cubicBezTo>
                    <a:pt x="16" y="15"/>
                    <a:pt x="72" y="4"/>
                    <a:pt x="83" y="19"/>
                  </a:cubicBezTo>
                  <a:cubicBezTo>
                    <a:pt x="91" y="8"/>
                    <a:pt x="110" y="13"/>
                    <a:pt x="122" y="11"/>
                  </a:cubicBezTo>
                  <a:cubicBezTo>
                    <a:pt x="139" y="8"/>
                    <a:pt x="157" y="4"/>
                    <a:pt x="174" y="0"/>
                  </a:cubicBezTo>
                  <a:cubicBezTo>
                    <a:pt x="160" y="7"/>
                    <a:pt x="145" y="19"/>
                    <a:pt x="129" y="19"/>
                  </a:cubicBezTo>
                  <a:cubicBezTo>
                    <a:pt x="119" y="19"/>
                    <a:pt x="108" y="14"/>
                    <a:pt x="97" y="16"/>
                  </a:cubicBezTo>
                  <a:cubicBezTo>
                    <a:pt x="88" y="18"/>
                    <a:pt x="82" y="27"/>
                    <a:pt x="74" y="28"/>
                  </a:cubicBezTo>
                  <a:cubicBezTo>
                    <a:pt x="69" y="29"/>
                    <a:pt x="54" y="20"/>
                    <a:pt x="46" y="19"/>
                  </a:cubicBezTo>
                  <a:cubicBezTo>
                    <a:pt x="40" y="18"/>
                    <a:pt x="33" y="18"/>
                    <a:pt x="28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" name="Freeform 32">
              <a:extLst>
                <a:ext uri="{FF2B5EF4-FFF2-40B4-BE49-F238E27FC236}">
                  <a16:creationId xmlns:a16="http://schemas.microsoft.com/office/drawing/2014/main" id="{84392BEA-E6C1-D5B0-C575-C9A67F30C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725"/>
              <a:ext cx="202" cy="43"/>
            </a:xfrm>
            <a:custGeom>
              <a:avLst/>
              <a:gdLst>
                <a:gd name="T0" fmla="*/ 0 w 81"/>
                <a:gd name="T1" fmla="*/ 35 h 16"/>
                <a:gd name="T2" fmla="*/ 571 w 81"/>
                <a:gd name="T3" fmla="*/ 94 h 16"/>
                <a:gd name="T4" fmla="*/ 1257 w 81"/>
                <a:gd name="T5" fmla="*/ 81 h 16"/>
                <a:gd name="T6" fmla="*/ 653 w 81"/>
                <a:gd name="T7" fmla="*/ 312 h 16"/>
                <a:gd name="T8" fmla="*/ 249 w 81"/>
                <a:gd name="T9" fmla="*/ 137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" h="16">
                  <a:moveTo>
                    <a:pt x="0" y="2"/>
                  </a:moveTo>
                  <a:cubicBezTo>
                    <a:pt x="12" y="3"/>
                    <a:pt x="24" y="6"/>
                    <a:pt x="37" y="5"/>
                  </a:cubicBezTo>
                  <a:cubicBezTo>
                    <a:pt x="51" y="5"/>
                    <a:pt x="67" y="0"/>
                    <a:pt x="81" y="4"/>
                  </a:cubicBezTo>
                  <a:cubicBezTo>
                    <a:pt x="68" y="4"/>
                    <a:pt x="54" y="9"/>
                    <a:pt x="42" y="16"/>
                  </a:cubicBezTo>
                  <a:cubicBezTo>
                    <a:pt x="34" y="10"/>
                    <a:pt x="23" y="10"/>
                    <a:pt x="16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1" name="Freeform 33">
              <a:extLst>
                <a:ext uri="{FF2B5EF4-FFF2-40B4-BE49-F238E27FC236}">
                  <a16:creationId xmlns:a16="http://schemas.microsoft.com/office/drawing/2014/main" id="{7F84591B-2C8E-6E4D-064A-AB7B08A5D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733"/>
              <a:ext cx="190" cy="54"/>
            </a:xfrm>
            <a:custGeom>
              <a:avLst/>
              <a:gdLst>
                <a:gd name="T0" fmla="*/ 50 w 76"/>
                <a:gd name="T1" fmla="*/ 116 h 20"/>
                <a:gd name="T2" fmla="*/ 1188 w 76"/>
                <a:gd name="T3" fmla="*/ 0 h 20"/>
                <a:gd name="T4" fmla="*/ 1033 w 76"/>
                <a:gd name="T5" fmla="*/ 138 h 20"/>
                <a:gd name="T6" fmla="*/ 895 w 76"/>
                <a:gd name="T7" fmla="*/ 197 h 20"/>
                <a:gd name="T8" fmla="*/ 425 w 76"/>
                <a:gd name="T9" fmla="*/ 394 h 20"/>
                <a:gd name="T10" fmla="*/ 0 w 76"/>
                <a:gd name="T11" fmla="*/ 176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20">
                  <a:moveTo>
                    <a:pt x="3" y="6"/>
                  </a:moveTo>
                  <a:cubicBezTo>
                    <a:pt x="27" y="6"/>
                    <a:pt x="53" y="3"/>
                    <a:pt x="76" y="0"/>
                  </a:cubicBezTo>
                  <a:cubicBezTo>
                    <a:pt x="71" y="1"/>
                    <a:pt x="69" y="5"/>
                    <a:pt x="66" y="7"/>
                  </a:cubicBezTo>
                  <a:cubicBezTo>
                    <a:pt x="60" y="10"/>
                    <a:pt x="63" y="9"/>
                    <a:pt x="57" y="10"/>
                  </a:cubicBezTo>
                  <a:cubicBezTo>
                    <a:pt x="45" y="12"/>
                    <a:pt x="38" y="12"/>
                    <a:pt x="27" y="20"/>
                  </a:cubicBezTo>
                  <a:cubicBezTo>
                    <a:pt x="23" y="10"/>
                    <a:pt x="9" y="10"/>
                    <a:pt x="0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2" name="Freeform 34">
              <a:extLst>
                <a:ext uri="{FF2B5EF4-FFF2-40B4-BE49-F238E27FC236}">
                  <a16:creationId xmlns:a16="http://schemas.microsoft.com/office/drawing/2014/main" id="{6C018127-78A8-8A2D-1866-50AF6BD2A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723"/>
              <a:ext cx="408" cy="56"/>
            </a:xfrm>
            <a:custGeom>
              <a:avLst/>
              <a:gdLst>
                <a:gd name="T0" fmla="*/ 0 w 163"/>
                <a:gd name="T1" fmla="*/ 136 h 21"/>
                <a:gd name="T2" fmla="*/ 1254 w 163"/>
                <a:gd name="T3" fmla="*/ 77 h 21"/>
                <a:gd name="T4" fmla="*/ 2556 w 163"/>
                <a:gd name="T5" fmla="*/ 192 h 21"/>
                <a:gd name="T6" fmla="*/ 2305 w 163"/>
                <a:gd name="T7" fmla="*/ 248 h 21"/>
                <a:gd name="T8" fmla="*/ 2193 w 163"/>
                <a:gd name="T9" fmla="*/ 363 h 21"/>
                <a:gd name="T10" fmla="*/ 1710 w 163"/>
                <a:gd name="T11" fmla="*/ 227 h 21"/>
                <a:gd name="T12" fmla="*/ 688 w 163"/>
                <a:gd name="T13" fmla="*/ 285 h 21"/>
                <a:gd name="T14" fmla="*/ 20 w 163"/>
                <a:gd name="T15" fmla="*/ 192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3" h="21">
                  <a:moveTo>
                    <a:pt x="0" y="7"/>
                  </a:moveTo>
                  <a:cubicBezTo>
                    <a:pt x="29" y="0"/>
                    <a:pt x="50" y="2"/>
                    <a:pt x="80" y="4"/>
                  </a:cubicBezTo>
                  <a:cubicBezTo>
                    <a:pt x="107" y="6"/>
                    <a:pt x="136" y="11"/>
                    <a:pt x="163" y="10"/>
                  </a:cubicBezTo>
                  <a:cubicBezTo>
                    <a:pt x="158" y="10"/>
                    <a:pt x="152" y="11"/>
                    <a:pt x="147" y="13"/>
                  </a:cubicBezTo>
                  <a:cubicBezTo>
                    <a:pt x="144" y="15"/>
                    <a:pt x="143" y="19"/>
                    <a:pt x="140" y="19"/>
                  </a:cubicBezTo>
                  <a:cubicBezTo>
                    <a:pt x="133" y="21"/>
                    <a:pt x="117" y="13"/>
                    <a:pt x="109" y="12"/>
                  </a:cubicBezTo>
                  <a:cubicBezTo>
                    <a:pt x="94" y="11"/>
                    <a:pt x="55" y="1"/>
                    <a:pt x="44" y="15"/>
                  </a:cubicBezTo>
                  <a:cubicBezTo>
                    <a:pt x="35" y="7"/>
                    <a:pt x="8" y="5"/>
                    <a:pt x="1" y="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3" name="Freeform 35">
              <a:extLst>
                <a:ext uri="{FF2B5EF4-FFF2-40B4-BE49-F238E27FC236}">
                  <a16:creationId xmlns:a16="http://schemas.microsoft.com/office/drawing/2014/main" id="{922928DC-0FD7-C9BA-BCB7-1B92914A5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1747"/>
              <a:ext cx="330" cy="122"/>
            </a:xfrm>
            <a:custGeom>
              <a:avLst/>
              <a:gdLst>
                <a:gd name="T0" fmla="*/ 0 w 132"/>
                <a:gd name="T1" fmla="*/ 859 h 46"/>
                <a:gd name="T2" fmla="*/ 1033 w 132"/>
                <a:gd name="T3" fmla="*/ 260 h 46"/>
                <a:gd name="T4" fmla="*/ 2063 w 132"/>
                <a:gd name="T5" fmla="*/ 0 h 46"/>
                <a:gd name="T6" fmla="*/ 1613 w 132"/>
                <a:gd name="T7" fmla="*/ 281 h 46"/>
                <a:gd name="T8" fmla="*/ 1145 w 132"/>
                <a:gd name="T9" fmla="*/ 618 h 46"/>
                <a:gd name="T10" fmla="*/ 550 w 132"/>
                <a:gd name="T11" fmla="*/ 668 h 46"/>
                <a:gd name="T12" fmla="*/ 63 w 132"/>
                <a:gd name="T13" fmla="*/ 859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2" h="46">
                  <a:moveTo>
                    <a:pt x="0" y="46"/>
                  </a:moveTo>
                  <a:cubicBezTo>
                    <a:pt x="11" y="28"/>
                    <a:pt x="47" y="24"/>
                    <a:pt x="66" y="14"/>
                  </a:cubicBezTo>
                  <a:cubicBezTo>
                    <a:pt x="89" y="3"/>
                    <a:pt x="107" y="1"/>
                    <a:pt x="132" y="0"/>
                  </a:cubicBezTo>
                  <a:cubicBezTo>
                    <a:pt x="122" y="3"/>
                    <a:pt x="110" y="7"/>
                    <a:pt x="103" y="15"/>
                  </a:cubicBezTo>
                  <a:cubicBezTo>
                    <a:pt x="93" y="4"/>
                    <a:pt x="60" y="18"/>
                    <a:pt x="73" y="33"/>
                  </a:cubicBezTo>
                  <a:cubicBezTo>
                    <a:pt x="61" y="24"/>
                    <a:pt x="46" y="31"/>
                    <a:pt x="35" y="36"/>
                  </a:cubicBezTo>
                  <a:cubicBezTo>
                    <a:pt x="25" y="41"/>
                    <a:pt x="14" y="43"/>
                    <a:pt x="4" y="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4" name="Freeform 36">
              <a:extLst>
                <a:ext uri="{FF2B5EF4-FFF2-40B4-BE49-F238E27FC236}">
                  <a16:creationId xmlns:a16="http://schemas.microsoft.com/office/drawing/2014/main" id="{01A57A6B-079F-F0D9-4276-B51A219BB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3" y="1968"/>
              <a:ext cx="125" cy="373"/>
            </a:xfrm>
            <a:custGeom>
              <a:avLst/>
              <a:gdLst>
                <a:gd name="T0" fmla="*/ 625 w 50"/>
                <a:gd name="T1" fmla="*/ 0 h 140"/>
                <a:gd name="T2" fmla="*/ 145 w 50"/>
                <a:gd name="T3" fmla="*/ 2648 h 140"/>
                <a:gd name="T4" fmla="*/ 313 w 50"/>
                <a:gd name="T5" fmla="*/ 1945 h 140"/>
                <a:gd name="T6" fmla="*/ 425 w 50"/>
                <a:gd name="T7" fmla="*/ 490 h 140"/>
                <a:gd name="T8" fmla="*/ 500 w 50"/>
                <a:gd name="T9" fmla="*/ 589 h 140"/>
                <a:gd name="T10" fmla="*/ 783 w 50"/>
                <a:gd name="T11" fmla="*/ 21 h 140"/>
                <a:gd name="T12" fmla="*/ 738 w 50"/>
                <a:gd name="T13" fmla="*/ 21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140">
                  <a:moveTo>
                    <a:pt x="40" y="0"/>
                  </a:moveTo>
                  <a:cubicBezTo>
                    <a:pt x="0" y="36"/>
                    <a:pt x="0" y="90"/>
                    <a:pt x="9" y="140"/>
                  </a:cubicBezTo>
                  <a:cubicBezTo>
                    <a:pt x="12" y="127"/>
                    <a:pt x="8" y="112"/>
                    <a:pt x="20" y="103"/>
                  </a:cubicBezTo>
                  <a:cubicBezTo>
                    <a:pt x="3" y="98"/>
                    <a:pt x="20" y="39"/>
                    <a:pt x="27" y="26"/>
                  </a:cubicBezTo>
                  <a:cubicBezTo>
                    <a:pt x="28" y="28"/>
                    <a:pt x="30" y="28"/>
                    <a:pt x="32" y="31"/>
                  </a:cubicBezTo>
                  <a:cubicBezTo>
                    <a:pt x="34" y="17"/>
                    <a:pt x="40" y="10"/>
                    <a:pt x="50" y="1"/>
                  </a:cubicBezTo>
                  <a:cubicBezTo>
                    <a:pt x="48" y="0"/>
                    <a:pt x="48" y="1"/>
                    <a:pt x="47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5" name="Freeform 37">
              <a:extLst>
                <a:ext uri="{FF2B5EF4-FFF2-40B4-BE49-F238E27FC236}">
                  <a16:creationId xmlns:a16="http://schemas.microsoft.com/office/drawing/2014/main" id="{9D43F39E-0998-6F70-F8FD-19A37ED9A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1909"/>
              <a:ext cx="42" cy="38"/>
            </a:xfrm>
            <a:custGeom>
              <a:avLst/>
              <a:gdLst>
                <a:gd name="T0" fmla="*/ 12 w 17"/>
                <a:gd name="T1" fmla="*/ 280 h 14"/>
                <a:gd name="T2" fmla="*/ 257 w 17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4">
                  <a:moveTo>
                    <a:pt x="1" y="14"/>
                  </a:moveTo>
                  <a:cubicBezTo>
                    <a:pt x="0" y="6"/>
                    <a:pt x="9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6" name="Freeform 38">
              <a:extLst>
                <a:ext uri="{FF2B5EF4-FFF2-40B4-BE49-F238E27FC236}">
                  <a16:creationId xmlns:a16="http://schemas.microsoft.com/office/drawing/2014/main" id="{6047C9F0-5FFE-8AE4-C9E5-38CDB84DC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" y="1843"/>
              <a:ext cx="23" cy="66"/>
            </a:xfrm>
            <a:custGeom>
              <a:avLst/>
              <a:gdLst>
                <a:gd name="T0" fmla="*/ 0 w 9"/>
                <a:gd name="T1" fmla="*/ 0 h 25"/>
                <a:gd name="T2" fmla="*/ 97 w 9"/>
                <a:gd name="T3" fmla="*/ 459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5">
                  <a:moveTo>
                    <a:pt x="0" y="0"/>
                  </a:moveTo>
                  <a:cubicBezTo>
                    <a:pt x="9" y="6"/>
                    <a:pt x="6" y="16"/>
                    <a:pt x="6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" name="Freeform 39">
              <a:extLst>
                <a:ext uri="{FF2B5EF4-FFF2-40B4-BE49-F238E27FC236}">
                  <a16:creationId xmlns:a16="http://schemas.microsoft.com/office/drawing/2014/main" id="{F556FC0A-4F6F-CD53-FDC4-8600EC569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" y="1965"/>
              <a:ext cx="25" cy="86"/>
            </a:xfrm>
            <a:custGeom>
              <a:avLst/>
              <a:gdLst>
                <a:gd name="T0" fmla="*/ 63 w 10"/>
                <a:gd name="T1" fmla="*/ 0 h 32"/>
                <a:gd name="T2" fmla="*/ 158 w 10"/>
                <a:gd name="T3" fmla="*/ 6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2">
                  <a:moveTo>
                    <a:pt x="4" y="0"/>
                  </a:moveTo>
                  <a:cubicBezTo>
                    <a:pt x="0" y="10"/>
                    <a:pt x="5" y="25"/>
                    <a:pt x="10" y="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" name="Freeform 40">
              <a:extLst>
                <a:ext uri="{FF2B5EF4-FFF2-40B4-BE49-F238E27FC236}">
                  <a16:creationId xmlns:a16="http://schemas.microsoft.com/office/drawing/2014/main" id="{CD71581F-1823-CCA9-109E-D61F82916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771"/>
              <a:ext cx="68" cy="21"/>
            </a:xfrm>
            <a:custGeom>
              <a:avLst/>
              <a:gdLst>
                <a:gd name="T0" fmla="*/ 0 w 27"/>
                <a:gd name="T1" fmla="*/ 144 h 8"/>
                <a:gd name="T2" fmla="*/ 431 w 2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8">
                  <a:moveTo>
                    <a:pt x="0" y="8"/>
                  </a:moveTo>
                  <a:cubicBezTo>
                    <a:pt x="7" y="3"/>
                    <a:pt x="17" y="0"/>
                    <a:pt x="2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9" name="Freeform 41">
              <a:extLst>
                <a:ext uri="{FF2B5EF4-FFF2-40B4-BE49-F238E27FC236}">
                  <a16:creationId xmlns:a16="http://schemas.microsoft.com/office/drawing/2014/main" id="{755391B3-4326-1B85-7180-0DBA98A09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789"/>
              <a:ext cx="43" cy="40"/>
            </a:xfrm>
            <a:custGeom>
              <a:avLst/>
              <a:gdLst>
                <a:gd name="T0" fmla="*/ 0 w 17"/>
                <a:gd name="T1" fmla="*/ 285 h 15"/>
                <a:gd name="T2" fmla="*/ 276 w 17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5">
                  <a:moveTo>
                    <a:pt x="0" y="15"/>
                  </a:moveTo>
                  <a:cubicBezTo>
                    <a:pt x="1" y="6"/>
                    <a:pt x="8" y="2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0" name="Freeform 42">
              <a:extLst>
                <a:ext uri="{FF2B5EF4-FFF2-40B4-BE49-F238E27FC236}">
                  <a16:creationId xmlns:a16="http://schemas.microsoft.com/office/drawing/2014/main" id="{6DF8DEA7-28F4-24C6-414C-0BBAACC1F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1781"/>
              <a:ext cx="50" cy="19"/>
            </a:xfrm>
            <a:custGeom>
              <a:avLst/>
              <a:gdLst>
                <a:gd name="T0" fmla="*/ 0 w 20"/>
                <a:gd name="T1" fmla="*/ 141 h 7"/>
                <a:gd name="T2" fmla="*/ 313 w 2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7">
                  <a:moveTo>
                    <a:pt x="0" y="7"/>
                  </a:moveTo>
                  <a:cubicBezTo>
                    <a:pt x="5" y="2"/>
                    <a:pt x="13" y="0"/>
                    <a:pt x="2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" name="Freeform 43">
              <a:extLst>
                <a:ext uri="{FF2B5EF4-FFF2-40B4-BE49-F238E27FC236}">
                  <a16:creationId xmlns:a16="http://schemas.microsoft.com/office/drawing/2014/main" id="{81C68261-CC85-3DB7-AE7C-CFB9993D9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" y="1773"/>
              <a:ext cx="77" cy="14"/>
            </a:xfrm>
            <a:custGeom>
              <a:avLst/>
              <a:gdLst>
                <a:gd name="T0" fmla="*/ 0 w 31"/>
                <a:gd name="T1" fmla="*/ 87 h 5"/>
                <a:gd name="T2" fmla="*/ 474 w 31"/>
                <a:gd name="T3" fmla="*/ 10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5">
                  <a:moveTo>
                    <a:pt x="0" y="4"/>
                  </a:moveTo>
                  <a:cubicBezTo>
                    <a:pt x="10" y="0"/>
                    <a:pt x="20" y="1"/>
                    <a:pt x="31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" name="Freeform 44">
              <a:extLst>
                <a:ext uri="{FF2B5EF4-FFF2-40B4-BE49-F238E27FC236}">
                  <a16:creationId xmlns:a16="http://schemas.microsoft.com/office/drawing/2014/main" id="{D4F5E2AC-D6E6-E88B-362A-E5A6093B8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1979"/>
              <a:ext cx="45" cy="37"/>
            </a:xfrm>
            <a:custGeom>
              <a:avLst/>
              <a:gdLst>
                <a:gd name="T0" fmla="*/ 0 w 18"/>
                <a:gd name="T1" fmla="*/ 259 h 14"/>
                <a:gd name="T2" fmla="*/ 283 w 18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4">
                  <a:moveTo>
                    <a:pt x="0" y="14"/>
                  </a:moveTo>
                  <a:cubicBezTo>
                    <a:pt x="5" y="7"/>
                    <a:pt x="7" y="1"/>
                    <a:pt x="1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" name="Freeform 45">
              <a:extLst>
                <a:ext uri="{FF2B5EF4-FFF2-40B4-BE49-F238E27FC236}">
                  <a16:creationId xmlns:a16="http://schemas.microsoft.com/office/drawing/2014/main" id="{1C5C37B9-DDAF-5849-D129-2C6C94DF0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2181"/>
              <a:ext cx="65" cy="40"/>
            </a:xfrm>
            <a:custGeom>
              <a:avLst/>
              <a:gdLst>
                <a:gd name="T0" fmla="*/ 0 w 26"/>
                <a:gd name="T1" fmla="*/ 0 h 15"/>
                <a:gd name="T2" fmla="*/ 408 w 26"/>
                <a:gd name="T3" fmla="*/ 264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cubicBezTo>
                    <a:pt x="4" y="8"/>
                    <a:pt x="17" y="15"/>
                    <a:pt x="26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" name="Freeform 46">
              <a:extLst>
                <a:ext uri="{FF2B5EF4-FFF2-40B4-BE49-F238E27FC236}">
                  <a16:creationId xmlns:a16="http://schemas.microsoft.com/office/drawing/2014/main" id="{D6D735B8-806C-CD64-7DEE-982059C2C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2112"/>
              <a:ext cx="100" cy="32"/>
            </a:xfrm>
            <a:custGeom>
              <a:avLst/>
              <a:gdLst>
                <a:gd name="T0" fmla="*/ 0 w 40"/>
                <a:gd name="T1" fmla="*/ 0 h 12"/>
                <a:gd name="T2" fmla="*/ 625 w 40"/>
                <a:gd name="T3" fmla="*/ 136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10" y="8"/>
                    <a:pt x="28" y="12"/>
                    <a:pt x="40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5" name="Freeform 47">
              <a:extLst>
                <a:ext uri="{FF2B5EF4-FFF2-40B4-BE49-F238E27FC236}">
                  <a16:creationId xmlns:a16="http://schemas.microsoft.com/office/drawing/2014/main" id="{573096E4-ECF4-1647-3166-0F6E9908A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" y="2179"/>
              <a:ext cx="52" cy="40"/>
            </a:xfrm>
            <a:custGeom>
              <a:avLst/>
              <a:gdLst>
                <a:gd name="T0" fmla="*/ 0 w 21"/>
                <a:gd name="T1" fmla="*/ 285 h 15"/>
                <a:gd name="T2" fmla="*/ 319 w 21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5">
                  <a:moveTo>
                    <a:pt x="0" y="15"/>
                  </a:moveTo>
                  <a:cubicBezTo>
                    <a:pt x="2" y="4"/>
                    <a:pt x="10" y="1"/>
                    <a:pt x="2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6" name="Freeform 48">
              <a:extLst>
                <a:ext uri="{FF2B5EF4-FFF2-40B4-BE49-F238E27FC236}">
                  <a16:creationId xmlns:a16="http://schemas.microsoft.com/office/drawing/2014/main" id="{ED6F436B-3AC7-B818-85F3-143C5A632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1941"/>
              <a:ext cx="18" cy="48"/>
            </a:xfrm>
            <a:custGeom>
              <a:avLst/>
              <a:gdLst>
                <a:gd name="T0" fmla="*/ 0 w 7"/>
                <a:gd name="T1" fmla="*/ 341 h 18"/>
                <a:gd name="T2" fmla="*/ 118 w 7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8">
                  <a:moveTo>
                    <a:pt x="0" y="18"/>
                  </a:moveTo>
                  <a:cubicBezTo>
                    <a:pt x="0" y="12"/>
                    <a:pt x="0" y="4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7" name="Freeform 49">
              <a:extLst>
                <a:ext uri="{FF2B5EF4-FFF2-40B4-BE49-F238E27FC236}">
                  <a16:creationId xmlns:a16="http://schemas.microsoft.com/office/drawing/2014/main" id="{AD1A821A-82F1-1EFF-506F-DF21634C9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1984"/>
              <a:ext cx="25" cy="93"/>
            </a:xfrm>
            <a:custGeom>
              <a:avLst/>
              <a:gdLst>
                <a:gd name="T0" fmla="*/ 158 w 10"/>
                <a:gd name="T1" fmla="*/ 0 h 35"/>
                <a:gd name="T2" fmla="*/ 83 w 10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5">
                  <a:moveTo>
                    <a:pt x="10" y="0"/>
                  </a:moveTo>
                  <a:cubicBezTo>
                    <a:pt x="4" y="9"/>
                    <a:pt x="0" y="29"/>
                    <a:pt x="5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" name="Freeform 50">
              <a:extLst>
                <a:ext uri="{FF2B5EF4-FFF2-40B4-BE49-F238E27FC236}">
                  <a16:creationId xmlns:a16="http://schemas.microsoft.com/office/drawing/2014/main" id="{2273AAF6-0883-E6CE-1631-DF745048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1869"/>
              <a:ext cx="15" cy="43"/>
            </a:xfrm>
            <a:custGeom>
              <a:avLst/>
              <a:gdLst>
                <a:gd name="T0" fmla="*/ 95 w 6"/>
                <a:gd name="T1" fmla="*/ 0 h 16"/>
                <a:gd name="T2" fmla="*/ 20 w 6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6">
                  <a:moveTo>
                    <a:pt x="6" y="0"/>
                  </a:moveTo>
                  <a:cubicBezTo>
                    <a:pt x="0" y="4"/>
                    <a:pt x="0" y="10"/>
                    <a:pt x="1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" name="Freeform 51">
              <a:extLst>
                <a:ext uri="{FF2B5EF4-FFF2-40B4-BE49-F238E27FC236}">
                  <a16:creationId xmlns:a16="http://schemas.microsoft.com/office/drawing/2014/main" id="{BE068914-17CE-C69F-131F-F1006A4B3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760"/>
              <a:ext cx="62" cy="16"/>
            </a:xfrm>
            <a:custGeom>
              <a:avLst/>
              <a:gdLst>
                <a:gd name="T0" fmla="*/ 0 w 25"/>
                <a:gd name="T1" fmla="*/ 115 h 6"/>
                <a:gd name="T2" fmla="*/ 382 w 25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6">
                  <a:moveTo>
                    <a:pt x="0" y="6"/>
                  </a:moveTo>
                  <a:cubicBezTo>
                    <a:pt x="7" y="1"/>
                    <a:pt x="16" y="0"/>
                    <a:pt x="25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0" name="Freeform 52">
              <a:extLst>
                <a:ext uri="{FF2B5EF4-FFF2-40B4-BE49-F238E27FC236}">
                  <a16:creationId xmlns:a16="http://schemas.microsoft.com/office/drawing/2014/main" id="{9B6494EA-24E7-7068-DE2B-69E829F47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747"/>
              <a:ext cx="57" cy="13"/>
            </a:xfrm>
            <a:custGeom>
              <a:avLst/>
              <a:gdLst>
                <a:gd name="T0" fmla="*/ 0 w 23"/>
                <a:gd name="T1" fmla="*/ 88 h 5"/>
                <a:gd name="T2" fmla="*/ 349 w 23"/>
                <a:gd name="T3" fmla="*/ 68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5">
                  <a:moveTo>
                    <a:pt x="0" y="5"/>
                  </a:moveTo>
                  <a:cubicBezTo>
                    <a:pt x="7" y="0"/>
                    <a:pt x="15" y="1"/>
                    <a:pt x="23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1" name="Freeform 53">
              <a:extLst>
                <a:ext uri="{FF2B5EF4-FFF2-40B4-BE49-F238E27FC236}">
                  <a16:creationId xmlns:a16="http://schemas.microsoft.com/office/drawing/2014/main" id="{883D06F9-57DC-25B1-7096-C0008A824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1880"/>
              <a:ext cx="65" cy="48"/>
            </a:xfrm>
            <a:custGeom>
              <a:avLst/>
              <a:gdLst>
                <a:gd name="T0" fmla="*/ 0 w 26"/>
                <a:gd name="T1" fmla="*/ 341 h 18"/>
                <a:gd name="T2" fmla="*/ 408 w 26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8">
                  <a:moveTo>
                    <a:pt x="0" y="18"/>
                  </a:moveTo>
                  <a:cubicBezTo>
                    <a:pt x="3" y="8"/>
                    <a:pt x="15" y="0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2" name="Freeform 54">
              <a:extLst>
                <a:ext uri="{FF2B5EF4-FFF2-40B4-BE49-F238E27FC236}">
                  <a16:creationId xmlns:a16="http://schemas.microsoft.com/office/drawing/2014/main" id="{3CEF7C26-C464-822D-9278-AA55B1445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032"/>
              <a:ext cx="58" cy="32"/>
            </a:xfrm>
            <a:custGeom>
              <a:avLst/>
              <a:gdLst>
                <a:gd name="T0" fmla="*/ 0 w 23"/>
                <a:gd name="T1" fmla="*/ 227 h 12"/>
                <a:gd name="T2" fmla="*/ 368 w 23"/>
                <a:gd name="T3" fmla="*/ 93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2">
                  <a:moveTo>
                    <a:pt x="0" y="12"/>
                  </a:moveTo>
                  <a:cubicBezTo>
                    <a:pt x="5" y="5"/>
                    <a:pt x="14" y="0"/>
                    <a:pt x="23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3" name="Freeform 55">
              <a:extLst>
                <a:ext uri="{FF2B5EF4-FFF2-40B4-BE49-F238E27FC236}">
                  <a16:creationId xmlns:a16="http://schemas.microsoft.com/office/drawing/2014/main" id="{925E7F7E-3FF7-7F83-FD14-F3123B3B5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984"/>
              <a:ext cx="43" cy="48"/>
            </a:xfrm>
            <a:custGeom>
              <a:avLst/>
              <a:gdLst>
                <a:gd name="T0" fmla="*/ 33 w 17"/>
                <a:gd name="T1" fmla="*/ 341 h 18"/>
                <a:gd name="T2" fmla="*/ 276 w 17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8">
                  <a:moveTo>
                    <a:pt x="2" y="18"/>
                  </a:moveTo>
                  <a:cubicBezTo>
                    <a:pt x="0" y="10"/>
                    <a:pt x="9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4" name="Freeform 56">
              <a:extLst>
                <a:ext uri="{FF2B5EF4-FFF2-40B4-BE49-F238E27FC236}">
                  <a16:creationId xmlns:a16="http://schemas.microsoft.com/office/drawing/2014/main" id="{1082FC9D-B1B1-DFD0-6E9B-5688D5303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2237"/>
              <a:ext cx="35" cy="54"/>
            </a:xfrm>
            <a:custGeom>
              <a:avLst/>
              <a:gdLst>
                <a:gd name="T0" fmla="*/ 0 w 14"/>
                <a:gd name="T1" fmla="*/ 394 h 20"/>
                <a:gd name="T2" fmla="*/ 220 w 14"/>
                <a:gd name="T3" fmla="*/ 22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0">
                  <a:moveTo>
                    <a:pt x="0" y="20"/>
                  </a:moveTo>
                  <a:cubicBezTo>
                    <a:pt x="0" y="13"/>
                    <a:pt x="4" y="0"/>
                    <a:pt x="1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5" name="Freeform 57">
              <a:extLst>
                <a:ext uri="{FF2B5EF4-FFF2-40B4-BE49-F238E27FC236}">
                  <a16:creationId xmlns:a16="http://schemas.microsoft.com/office/drawing/2014/main" id="{5A9A0D2A-8C0F-EC11-4C83-18D0E73DD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2352"/>
              <a:ext cx="25" cy="35"/>
            </a:xfrm>
            <a:custGeom>
              <a:avLst/>
              <a:gdLst>
                <a:gd name="T0" fmla="*/ 33 w 10"/>
                <a:gd name="T1" fmla="*/ 253 h 13"/>
                <a:gd name="T2" fmla="*/ 158 w 10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3">
                  <a:moveTo>
                    <a:pt x="2" y="13"/>
                  </a:moveTo>
                  <a:cubicBezTo>
                    <a:pt x="0" y="7"/>
                    <a:pt x="4" y="3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6" name="Freeform 58">
              <a:extLst>
                <a:ext uri="{FF2B5EF4-FFF2-40B4-BE49-F238E27FC236}">
                  <a16:creationId xmlns:a16="http://schemas.microsoft.com/office/drawing/2014/main" id="{93AB12CD-9E83-9059-CCBB-5DA9727B1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197"/>
              <a:ext cx="73" cy="27"/>
            </a:xfrm>
            <a:custGeom>
              <a:avLst/>
              <a:gdLst>
                <a:gd name="T0" fmla="*/ 0 w 29"/>
                <a:gd name="T1" fmla="*/ 197 h 10"/>
                <a:gd name="T2" fmla="*/ 463 w 29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10">
                  <a:moveTo>
                    <a:pt x="0" y="10"/>
                  </a:moveTo>
                  <a:cubicBezTo>
                    <a:pt x="8" y="3"/>
                    <a:pt x="18" y="0"/>
                    <a:pt x="2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" name="Freeform 59">
              <a:extLst>
                <a:ext uri="{FF2B5EF4-FFF2-40B4-BE49-F238E27FC236}">
                  <a16:creationId xmlns:a16="http://schemas.microsoft.com/office/drawing/2014/main" id="{23BAF2A6-A2FC-47EC-F850-4A8470B6B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2216"/>
              <a:ext cx="42" cy="56"/>
            </a:xfrm>
            <a:custGeom>
              <a:avLst/>
              <a:gdLst>
                <a:gd name="T0" fmla="*/ 12 w 17"/>
                <a:gd name="T1" fmla="*/ 0 h 21"/>
                <a:gd name="T2" fmla="*/ 257 w 17"/>
                <a:gd name="T3" fmla="*/ 397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1">
                  <a:moveTo>
                    <a:pt x="1" y="0"/>
                  </a:moveTo>
                  <a:cubicBezTo>
                    <a:pt x="0" y="9"/>
                    <a:pt x="8" y="20"/>
                    <a:pt x="17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" name="Freeform 60">
              <a:extLst>
                <a:ext uri="{FF2B5EF4-FFF2-40B4-BE49-F238E27FC236}">
                  <a16:creationId xmlns:a16="http://schemas.microsoft.com/office/drawing/2014/main" id="{242F9634-6D4F-6EA5-105F-A94510D70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2011"/>
              <a:ext cx="65" cy="45"/>
            </a:xfrm>
            <a:custGeom>
              <a:avLst/>
              <a:gdLst>
                <a:gd name="T0" fmla="*/ 0 w 26"/>
                <a:gd name="T1" fmla="*/ 315 h 17"/>
                <a:gd name="T2" fmla="*/ 408 w 26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7">
                  <a:moveTo>
                    <a:pt x="0" y="17"/>
                  </a:moveTo>
                  <a:cubicBezTo>
                    <a:pt x="11" y="16"/>
                    <a:pt x="19" y="10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" name="Freeform 61">
              <a:extLst>
                <a:ext uri="{FF2B5EF4-FFF2-40B4-BE49-F238E27FC236}">
                  <a16:creationId xmlns:a16="http://schemas.microsoft.com/office/drawing/2014/main" id="{41F2A50B-D749-89B4-FE6D-582D06CB7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1861"/>
              <a:ext cx="70" cy="32"/>
            </a:xfrm>
            <a:custGeom>
              <a:avLst/>
              <a:gdLst>
                <a:gd name="T0" fmla="*/ 0 w 28"/>
                <a:gd name="T1" fmla="*/ 115 h 12"/>
                <a:gd name="T2" fmla="*/ 438 w 28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2">
                  <a:moveTo>
                    <a:pt x="0" y="6"/>
                  </a:moveTo>
                  <a:cubicBezTo>
                    <a:pt x="8" y="12"/>
                    <a:pt x="20" y="5"/>
                    <a:pt x="2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0" name="Freeform 62">
              <a:extLst>
                <a:ext uri="{FF2B5EF4-FFF2-40B4-BE49-F238E27FC236}">
                  <a16:creationId xmlns:a16="http://schemas.microsoft.com/office/drawing/2014/main" id="{FE33ACF5-32B6-0D71-7EBA-6DFED4CAA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0" y="1763"/>
              <a:ext cx="25" cy="61"/>
            </a:xfrm>
            <a:custGeom>
              <a:avLst/>
              <a:gdLst>
                <a:gd name="T0" fmla="*/ 0 w 10"/>
                <a:gd name="T1" fmla="*/ 0 h 23"/>
                <a:gd name="T2" fmla="*/ 113 w 10"/>
                <a:gd name="T3" fmla="*/ 43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cubicBezTo>
                    <a:pt x="6" y="5"/>
                    <a:pt x="10" y="16"/>
                    <a:pt x="7" y="2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" name="Freeform 63">
              <a:extLst>
                <a:ext uri="{FF2B5EF4-FFF2-40B4-BE49-F238E27FC236}">
                  <a16:creationId xmlns:a16="http://schemas.microsoft.com/office/drawing/2014/main" id="{95D72091-B7BE-3343-A156-E67311C10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1803"/>
              <a:ext cx="65" cy="10"/>
            </a:xfrm>
            <a:custGeom>
              <a:avLst/>
              <a:gdLst>
                <a:gd name="T0" fmla="*/ 0 w 26"/>
                <a:gd name="T1" fmla="*/ 0 h 4"/>
                <a:gd name="T2" fmla="*/ 408 w 26"/>
                <a:gd name="T3" fmla="*/ 2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4">
                  <a:moveTo>
                    <a:pt x="0" y="0"/>
                  </a:moveTo>
                  <a:cubicBezTo>
                    <a:pt x="7" y="4"/>
                    <a:pt x="18" y="4"/>
                    <a:pt x="26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2" name="Freeform 64">
              <a:extLst>
                <a:ext uri="{FF2B5EF4-FFF2-40B4-BE49-F238E27FC236}">
                  <a16:creationId xmlns:a16="http://schemas.microsoft.com/office/drawing/2014/main" id="{F33A412C-E7FC-22B9-9DBE-C488A2FBE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" y="1853"/>
              <a:ext cx="38" cy="43"/>
            </a:xfrm>
            <a:custGeom>
              <a:avLst/>
              <a:gdLst>
                <a:gd name="T0" fmla="*/ 243 w 15"/>
                <a:gd name="T1" fmla="*/ 0 h 16"/>
                <a:gd name="T2" fmla="*/ 0 w 15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6">
                  <a:moveTo>
                    <a:pt x="15" y="0"/>
                  </a:moveTo>
                  <a:cubicBezTo>
                    <a:pt x="10" y="6"/>
                    <a:pt x="8" y="16"/>
                    <a:pt x="0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3" name="Freeform 65">
              <a:extLst>
                <a:ext uri="{FF2B5EF4-FFF2-40B4-BE49-F238E27FC236}">
                  <a16:creationId xmlns:a16="http://schemas.microsoft.com/office/drawing/2014/main" id="{B81FDD81-AE1A-4840-66F0-80E147CCC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" y="1752"/>
              <a:ext cx="18" cy="24"/>
            </a:xfrm>
            <a:custGeom>
              <a:avLst/>
              <a:gdLst>
                <a:gd name="T0" fmla="*/ 118 w 7"/>
                <a:gd name="T1" fmla="*/ 0 h 9"/>
                <a:gd name="T2" fmla="*/ 0 w 7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7" y="0"/>
                  </a:moveTo>
                  <a:cubicBezTo>
                    <a:pt x="2" y="2"/>
                    <a:pt x="0" y="5"/>
                    <a:pt x="0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4" name="Freeform 66">
              <a:extLst>
                <a:ext uri="{FF2B5EF4-FFF2-40B4-BE49-F238E27FC236}">
                  <a16:creationId xmlns:a16="http://schemas.microsoft.com/office/drawing/2014/main" id="{63E06D18-89E0-E3B4-1514-7D074A944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3" y="2539"/>
              <a:ext cx="55" cy="32"/>
            </a:xfrm>
            <a:custGeom>
              <a:avLst/>
              <a:gdLst>
                <a:gd name="T0" fmla="*/ 20 w 22"/>
                <a:gd name="T1" fmla="*/ 0 h 12"/>
                <a:gd name="T2" fmla="*/ 345 w 22"/>
                <a:gd name="T3" fmla="*/ 11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12">
                  <a:moveTo>
                    <a:pt x="1" y="0"/>
                  </a:moveTo>
                  <a:cubicBezTo>
                    <a:pt x="0" y="12"/>
                    <a:pt x="15" y="9"/>
                    <a:pt x="22" y="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5" name="Freeform 67">
              <a:extLst>
                <a:ext uri="{FF2B5EF4-FFF2-40B4-BE49-F238E27FC236}">
                  <a16:creationId xmlns:a16="http://schemas.microsoft.com/office/drawing/2014/main" id="{634DEEAF-6A71-C349-BF4F-170650ED2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3" y="2507"/>
              <a:ext cx="42" cy="72"/>
            </a:xfrm>
            <a:custGeom>
              <a:avLst/>
              <a:gdLst>
                <a:gd name="T0" fmla="*/ 12 w 17"/>
                <a:gd name="T1" fmla="*/ 0 h 27"/>
                <a:gd name="T2" fmla="*/ 257 w 17"/>
                <a:gd name="T3" fmla="*/ 51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7">
                  <a:moveTo>
                    <a:pt x="1" y="0"/>
                  </a:moveTo>
                  <a:cubicBezTo>
                    <a:pt x="0" y="12"/>
                    <a:pt x="7" y="22"/>
                    <a:pt x="17" y="2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6" name="Freeform 68">
              <a:extLst>
                <a:ext uri="{FF2B5EF4-FFF2-40B4-BE49-F238E27FC236}">
                  <a16:creationId xmlns:a16="http://schemas.microsoft.com/office/drawing/2014/main" id="{11E8B0EF-B03F-6132-F53C-DF264AFAE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" y="2469"/>
              <a:ext cx="22" cy="56"/>
            </a:xfrm>
            <a:custGeom>
              <a:avLst/>
              <a:gdLst>
                <a:gd name="T0" fmla="*/ 42 w 9"/>
                <a:gd name="T1" fmla="*/ 0 h 21"/>
                <a:gd name="T2" fmla="*/ 132 w 9"/>
                <a:gd name="T3" fmla="*/ 397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1">
                  <a:moveTo>
                    <a:pt x="3" y="0"/>
                  </a:moveTo>
                  <a:cubicBezTo>
                    <a:pt x="0" y="7"/>
                    <a:pt x="4" y="16"/>
                    <a:pt x="9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7" name="Freeform 69">
              <a:extLst>
                <a:ext uri="{FF2B5EF4-FFF2-40B4-BE49-F238E27FC236}">
                  <a16:creationId xmlns:a16="http://schemas.microsoft.com/office/drawing/2014/main" id="{1D6E1D2B-A11C-2C61-1895-9711F7808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2160"/>
              <a:ext cx="195" cy="155"/>
            </a:xfrm>
            <a:custGeom>
              <a:avLst/>
              <a:gdLst>
                <a:gd name="T0" fmla="*/ 1113 w 78"/>
                <a:gd name="T1" fmla="*/ 0 h 58"/>
                <a:gd name="T2" fmla="*/ 675 w 78"/>
                <a:gd name="T3" fmla="*/ 649 h 58"/>
                <a:gd name="T4" fmla="*/ 300 w 78"/>
                <a:gd name="T5" fmla="*/ 935 h 58"/>
                <a:gd name="T6" fmla="*/ 0 w 78"/>
                <a:gd name="T7" fmla="*/ 1050 h 58"/>
                <a:gd name="T8" fmla="*/ 800 w 78"/>
                <a:gd name="T9" fmla="*/ 935 h 58"/>
                <a:gd name="T10" fmla="*/ 1175 w 78"/>
                <a:gd name="T11" fmla="*/ 799 h 58"/>
                <a:gd name="T12" fmla="*/ 1220 w 78"/>
                <a:gd name="T13" fmla="*/ 171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58">
                  <a:moveTo>
                    <a:pt x="71" y="0"/>
                  </a:moveTo>
                  <a:cubicBezTo>
                    <a:pt x="77" y="19"/>
                    <a:pt x="56" y="27"/>
                    <a:pt x="43" y="34"/>
                  </a:cubicBezTo>
                  <a:cubicBezTo>
                    <a:pt x="35" y="39"/>
                    <a:pt x="28" y="45"/>
                    <a:pt x="19" y="49"/>
                  </a:cubicBezTo>
                  <a:cubicBezTo>
                    <a:pt x="13" y="51"/>
                    <a:pt x="5" y="51"/>
                    <a:pt x="0" y="55"/>
                  </a:cubicBezTo>
                  <a:cubicBezTo>
                    <a:pt x="13" y="58"/>
                    <a:pt x="36" y="52"/>
                    <a:pt x="51" y="49"/>
                  </a:cubicBezTo>
                  <a:cubicBezTo>
                    <a:pt x="59" y="48"/>
                    <a:pt x="68" y="47"/>
                    <a:pt x="75" y="42"/>
                  </a:cubicBezTo>
                  <a:cubicBezTo>
                    <a:pt x="73" y="34"/>
                    <a:pt x="68" y="15"/>
                    <a:pt x="78" y="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" name="Freeform 70">
              <a:extLst>
                <a:ext uri="{FF2B5EF4-FFF2-40B4-BE49-F238E27FC236}">
                  <a16:creationId xmlns:a16="http://schemas.microsoft.com/office/drawing/2014/main" id="{5B66AA36-8C6E-893F-D2A0-C27E40D79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181"/>
              <a:ext cx="45" cy="96"/>
            </a:xfrm>
            <a:custGeom>
              <a:avLst/>
              <a:gdLst>
                <a:gd name="T0" fmla="*/ 95 w 18"/>
                <a:gd name="T1" fmla="*/ 0 h 36"/>
                <a:gd name="T2" fmla="*/ 283 w 18"/>
                <a:gd name="T3" fmla="*/ 568 h 36"/>
                <a:gd name="T4" fmla="*/ 0 w 18"/>
                <a:gd name="T5" fmla="*/ 568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36">
                  <a:moveTo>
                    <a:pt x="6" y="0"/>
                  </a:moveTo>
                  <a:cubicBezTo>
                    <a:pt x="8" y="14"/>
                    <a:pt x="11" y="20"/>
                    <a:pt x="18" y="30"/>
                  </a:cubicBezTo>
                  <a:cubicBezTo>
                    <a:pt x="13" y="33"/>
                    <a:pt x="2" y="36"/>
                    <a:pt x="0" y="30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" name="Freeform 71">
              <a:extLst>
                <a:ext uri="{FF2B5EF4-FFF2-40B4-BE49-F238E27FC236}">
                  <a16:creationId xmlns:a16="http://schemas.microsoft.com/office/drawing/2014/main" id="{F3990F77-E858-3A11-43FF-F2F009802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2192"/>
              <a:ext cx="97" cy="69"/>
            </a:xfrm>
            <a:custGeom>
              <a:avLst/>
              <a:gdLst>
                <a:gd name="T0" fmla="*/ 0 w 39"/>
                <a:gd name="T1" fmla="*/ 451 h 26"/>
                <a:gd name="T2" fmla="*/ 279 w 39"/>
                <a:gd name="T3" fmla="*/ 0 h 26"/>
                <a:gd name="T4" fmla="*/ 75 w 39"/>
                <a:gd name="T5" fmla="*/ 395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" h="26">
                  <a:moveTo>
                    <a:pt x="0" y="24"/>
                  </a:moveTo>
                  <a:cubicBezTo>
                    <a:pt x="14" y="26"/>
                    <a:pt x="39" y="9"/>
                    <a:pt x="18" y="0"/>
                  </a:cubicBezTo>
                  <a:cubicBezTo>
                    <a:pt x="25" y="11"/>
                    <a:pt x="9" y="14"/>
                    <a:pt x="5" y="2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0" name="Freeform 72">
              <a:extLst>
                <a:ext uri="{FF2B5EF4-FFF2-40B4-BE49-F238E27FC236}">
                  <a16:creationId xmlns:a16="http://schemas.microsoft.com/office/drawing/2014/main" id="{0C5E0D1C-BA72-CE0A-D0DD-EC5F00945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" y="2075"/>
              <a:ext cx="92" cy="138"/>
            </a:xfrm>
            <a:custGeom>
              <a:avLst/>
              <a:gdLst>
                <a:gd name="T0" fmla="*/ 199 w 37"/>
                <a:gd name="T1" fmla="*/ 111 h 52"/>
                <a:gd name="T2" fmla="*/ 495 w 37"/>
                <a:gd name="T3" fmla="*/ 0 h 52"/>
                <a:gd name="T4" fmla="*/ 475 w 37"/>
                <a:gd name="T5" fmla="*/ 226 h 52"/>
                <a:gd name="T6" fmla="*/ 525 w 37"/>
                <a:gd name="T7" fmla="*/ 507 h 52"/>
                <a:gd name="T8" fmla="*/ 0 w 37"/>
                <a:gd name="T9" fmla="*/ 971 h 52"/>
                <a:gd name="T10" fmla="*/ 341 w 37"/>
                <a:gd name="T11" fmla="*/ 451 h 52"/>
                <a:gd name="T12" fmla="*/ 167 w 37"/>
                <a:gd name="T13" fmla="*/ 17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52">
                  <a:moveTo>
                    <a:pt x="13" y="6"/>
                  </a:moveTo>
                  <a:cubicBezTo>
                    <a:pt x="21" y="7"/>
                    <a:pt x="25" y="2"/>
                    <a:pt x="32" y="0"/>
                  </a:cubicBezTo>
                  <a:cubicBezTo>
                    <a:pt x="34" y="5"/>
                    <a:pt x="30" y="8"/>
                    <a:pt x="31" y="12"/>
                  </a:cubicBezTo>
                  <a:cubicBezTo>
                    <a:pt x="31" y="18"/>
                    <a:pt x="34" y="22"/>
                    <a:pt x="34" y="27"/>
                  </a:cubicBezTo>
                  <a:cubicBezTo>
                    <a:pt x="37" y="46"/>
                    <a:pt x="14" y="49"/>
                    <a:pt x="0" y="52"/>
                  </a:cubicBezTo>
                  <a:cubicBezTo>
                    <a:pt x="9" y="46"/>
                    <a:pt x="24" y="39"/>
                    <a:pt x="22" y="24"/>
                  </a:cubicBezTo>
                  <a:cubicBezTo>
                    <a:pt x="22" y="19"/>
                    <a:pt x="17" y="10"/>
                    <a:pt x="11" y="9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1" name="Freeform 73">
              <a:extLst>
                <a:ext uri="{FF2B5EF4-FFF2-40B4-BE49-F238E27FC236}">
                  <a16:creationId xmlns:a16="http://schemas.microsoft.com/office/drawing/2014/main" id="{431405DB-0317-B8D3-777F-04437B211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904"/>
              <a:ext cx="87" cy="149"/>
            </a:xfrm>
            <a:custGeom>
              <a:avLst/>
              <a:gdLst>
                <a:gd name="T0" fmla="*/ 92 w 35"/>
                <a:gd name="T1" fmla="*/ 77 h 56"/>
                <a:gd name="T2" fmla="*/ 353 w 35"/>
                <a:gd name="T3" fmla="*/ 56 h 56"/>
                <a:gd name="T4" fmla="*/ 495 w 35"/>
                <a:gd name="T5" fmla="*/ 375 h 56"/>
                <a:gd name="T6" fmla="*/ 475 w 35"/>
                <a:gd name="T7" fmla="*/ 806 h 56"/>
                <a:gd name="T8" fmla="*/ 0 w 35"/>
                <a:gd name="T9" fmla="*/ 1054 h 56"/>
                <a:gd name="T10" fmla="*/ 403 w 35"/>
                <a:gd name="T11" fmla="*/ 474 h 56"/>
                <a:gd name="T12" fmla="*/ 75 w 35"/>
                <a:gd name="T13" fmla="*/ 77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56">
                  <a:moveTo>
                    <a:pt x="6" y="4"/>
                  </a:moveTo>
                  <a:cubicBezTo>
                    <a:pt x="12" y="7"/>
                    <a:pt x="17" y="0"/>
                    <a:pt x="23" y="3"/>
                  </a:cubicBezTo>
                  <a:cubicBezTo>
                    <a:pt x="27" y="6"/>
                    <a:pt x="31" y="15"/>
                    <a:pt x="32" y="20"/>
                  </a:cubicBezTo>
                  <a:cubicBezTo>
                    <a:pt x="33" y="26"/>
                    <a:pt x="35" y="38"/>
                    <a:pt x="31" y="43"/>
                  </a:cubicBezTo>
                  <a:cubicBezTo>
                    <a:pt x="26" y="52"/>
                    <a:pt x="9" y="52"/>
                    <a:pt x="0" y="56"/>
                  </a:cubicBezTo>
                  <a:cubicBezTo>
                    <a:pt x="12" y="51"/>
                    <a:pt x="27" y="40"/>
                    <a:pt x="26" y="25"/>
                  </a:cubicBezTo>
                  <a:cubicBezTo>
                    <a:pt x="24" y="8"/>
                    <a:pt x="7" y="16"/>
                    <a:pt x="5" y="4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2" name="Freeform 74">
              <a:extLst>
                <a:ext uri="{FF2B5EF4-FFF2-40B4-BE49-F238E27FC236}">
                  <a16:creationId xmlns:a16="http://schemas.microsoft.com/office/drawing/2014/main" id="{0F247ABF-D4A7-D712-B74A-2292CD905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1955"/>
              <a:ext cx="57" cy="72"/>
            </a:xfrm>
            <a:custGeom>
              <a:avLst/>
              <a:gdLst>
                <a:gd name="T0" fmla="*/ 154 w 23"/>
                <a:gd name="T1" fmla="*/ 0 h 27"/>
                <a:gd name="T2" fmla="*/ 320 w 23"/>
                <a:gd name="T3" fmla="*/ 264 h 27"/>
                <a:gd name="T4" fmla="*/ 0 w 23"/>
                <a:gd name="T5" fmla="*/ 512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27">
                  <a:moveTo>
                    <a:pt x="10" y="0"/>
                  </a:moveTo>
                  <a:cubicBezTo>
                    <a:pt x="11" y="8"/>
                    <a:pt x="19" y="8"/>
                    <a:pt x="21" y="14"/>
                  </a:cubicBezTo>
                  <a:cubicBezTo>
                    <a:pt x="23" y="22"/>
                    <a:pt x="6" y="25"/>
                    <a:pt x="0" y="27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3" name="Freeform 75">
              <a:extLst>
                <a:ext uri="{FF2B5EF4-FFF2-40B4-BE49-F238E27FC236}">
                  <a16:creationId xmlns:a16="http://schemas.microsoft.com/office/drawing/2014/main" id="{4EF8FB6C-3258-E07E-1F6B-1654685E1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" y="1747"/>
              <a:ext cx="65" cy="24"/>
            </a:xfrm>
            <a:custGeom>
              <a:avLst/>
              <a:gdLst>
                <a:gd name="T0" fmla="*/ 0 w 26"/>
                <a:gd name="T1" fmla="*/ 0 h 9"/>
                <a:gd name="T2" fmla="*/ 188 w 26"/>
                <a:gd name="T3" fmla="*/ 171 h 9"/>
                <a:gd name="T4" fmla="*/ 408 w 26"/>
                <a:gd name="T5" fmla="*/ 77 h 9"/>
                <a:gd name="T6" fmla="*/ 83 w 26"/>
                <a:gd name="T7" fmla="*/ 77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9">
                  <a:moveTo>
                    <a:pt x="0" y="0"/>
                  </a:moveTo>
                  <a:cubicBezTo>
                    <a:pt x="3" y="4"/>
                    <a:pt x="8" y="7"/>
                    <a:pt x="12" y="9"/>
                  </a:cubicBezTo>
                  <a:cubicBezTo>
                    <a:pt x="16" y="6"/>
                    <a:pt x="21" y="5"/>
                    <a:pt x="26" y="4"/>
                  </a:cubicBezTo>
                  <a:cubicBezTo>
                    <a:pt x="19" y="4"/>
                    <a:pt x="12" y="5"/>
                    <a:pt x="5" y="4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4" name="Freeform 76">
              <a:extLst>
                <a:ext uri="{FF2B5EF4-FFF2-40B4-BE49-F238E27FC236}">
                  <a16:creationId xmlns:a16="http://schemas.microsoft.com/office/drawing/2014/main" id="{189D928A-4462-A268-29D7-CF429C698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757"/>
              <a:ext cx="60" cy="30"/>
            </a:xfrm>
            <a:custGeom>
              <a:avLst/>
              <a:gdLst>
                <a:gd name="T0" fmla="*/ 0 w 24"/>
                <a:gd name="T1" fmla="*/ 0 h 11"/>
                <a:gd name="T2" fmla="*/ 145 w 24"/>
                <a:gd name="T3" fmla="*/ 224 h 11"/>
                <a:gd name="T4" fmla="*/ 375 w 24"/>
                <a:gd name="T5" fmla="*/ 104 h 11"/>
                <a:gd name="T6" fmla="*/ 63 w 24"/>
                <a:gd name="T7" fmla="*/ 22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11">
                  <a:moveTo>
                    <a:pt x="0" y="0"/>
                  </a:moveTo>
                  <a:cubicBezTo>
                    <a:pt x="3" y="4"/>
                    <a:pt x="5" y="8"/>
                    <a:pt x="9" y="11"/>
                  </a:cubicBezTo>
                  <a:cubicBezTo>
                    <a:pt x="12" y="5"/>
                    <a:pt x="20" y="4"/>
                    <a:pt x="24" y="5"/>
                  </a:cubicBezTo>
                  <a:cubicBezTo>
                    <a:pt x="17" y="4"/>
                    <a:pt x="10" y="1"/>
                    <a:pt x="4" y="1"/>
                  </a:cubicBezTo>
                </a:path>
              </a:pathLst>
            </a:custGeom>
            <a:solidFill>
              <a:srgbClr val="F4D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5" name="Freeform 77">
              <a:extLst>
                <a:ext uri="{FF2B5EF4-FFF2-40B4-BE49-F238E27FC236}">
                  <a16:creationId xmlns:a16="http://schemas.microsoft.com/office/drawing/2014/main" id="{B930A345-0E8A-EEC8-D281-A5A67C390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2341"/>
              <a:ext cx="420" cy="136"/>
            </a:xfrm>
            <a:custGeom>
              <a:avLst/>
              <a:gdLst>
                <a:gd name="T0" fmla="*/ 20 w 168"/>
                <a:gd name="T1" fmla="*/ 947 h 51"/>
                <a:gd name="T2" fmla="*/ 158 w 168"/>
                <a:gd name="T3" fmla="*/ 832 h 51"/>
                <a:gd name="T4" fmla="*/ 250 w 168"/>
                <a:gd name="T5" fmla="*/ 739 h 51"/>
                <a:gd name="T6" fmla="*/ 425 w 168"/>
                <a:gd name="T7" fmla="*/ 648 h 51"/>
                <a:gd name="T8" fmla="*/ 738 w 168"/>
                <a:gd name="T9" fmla="*/ 533 h 51"/>
                <a:gd name="T10" fmla="*/ 1020 w 168"/>
                <a:gd name="T11" fmla="*/ 285 h 51"/>
                <a:gd name="T12" fmla="*/ 1375 w 168"/>
                <a:gd name="T13" fmla="*/ 171 h 51"/>
                <a:gd name="T14" fmla="*/ 1708 w 168"/>
                <a:gd name="T15" fmla="*/ 56 h 51"/>
                <a:gd name="T16" fmla="*/ 2000 w 168"/>
                <a:gd name="T17" fmla="*/ 0 h 51"/>
                <a:gd name="T18" fmla="*/ 2333 w 168"/>
                <a:gd name="T19" fmla="*/ 77 h 51"/>
                <a:gd name="T20" fmla="*/ 2595 w 168"/>
                <a:gd name="T21" fmla="*/ 136 h 51"/>
                <a:gd name="T22" fmla="*/ 2595 w 168"/>
                <a:gd name="T23" fmla="*/ 419 h 51"/>
                <a:gd name="T24" fmla="*/ 2583 w 168"/>
                <a:gd name="T25" fmla="*/ 648 h 51"/>
                <a:gd name="T26" fmla="*/ 2488 w 168"/>
                <a:gd name="T27" fmla="*/ 832 h 51"/>
                <a:gd name="T28" fmla="*/ 2395 w 168"/>
                <a:gd name="T29" fmla="*/ 435 h 51"/>
                <a:gd name="T30" fmla="*/ 2050 w 168"/>
                <a:gd name="T31" fmla="*/ 285 h 51"/>
                <a:gd name="T32" fmla="*/ 1375 w 168"/>
                <a:gd name="T33" fmla="*/ 435 h 51"/>
                <a:gd name="T34" fmla="*/ 1063 w 168"/>
                <a:gd name="T35" fmla="*/ 568 h 51"/>
                <a:gd name="T36" fmla="*/ 645 w 168"/>
                <a:gd name="T37" fmla="*/ 704 h 51"/>
                <a:gd name="T38" fmla="*/ 520 w 168"/>
                <a:gd name="T39" fmla="*/ 819 h 51"/>
                <a:gd name="T40" fmla="*/ 395 w 168"/>
                <a:gd name="T41" fmla="*/ 875 h 51"/>
                <a:gd name="T42" fmla="*/ 188 w 168"/>
                <a:gd name="T43" fmla="*/ 968 h 51"/>
                <a:gd name="T44" fmla="*/ 0 w 168"/>
                <a:gd name="T45" fmla="*/ 968 h 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68" h="51">
                  <a:moveTo>
                    <a:pt x="1" y="50"/>
                  </a:moveTo>
                  <a:cubicBezTo>
                    <a:pt x="3" y="48"/>
                    <a:pt x="9" y="46"/>
                    <a:pt x="10" y="44"/>
                  </a:cubicBezTo>
                  <a:cubicBezTo>
                    <a:pt x="12" y="42"/>
                    <a:pt x="14" y="40"/>
                    <a:pt x="16" y="39"/>
                  </a:cubicBezTo>
                  <a:cubicBezTo>
                    <a:pt x="19" y="37"/>
                    <a:pt x="23" y="35"/>
                    <a:pt x="27" y="34"/>
                  </a:cubicBezTo>
                  <a:cubicBezTo>
                    <a:pt x="34" y="32"/>
                    <a:pt x="41" y="34"/>
                    <a:pt x="47" y="28"/>
                  </a:cubicBezTo>
                  <a:cubicBezTo>
                    <a:pt x="53" y="23"/>
                    <a:pt x="58" y="18"/>
                    <a:pt x="65" y="15"/>
                  </a:cubicBezTo>
                  <a:cubicBezTo>
                    <a:pt x="73" y="12"/>
                    <a:pt x="81" y="11"/>
                    <a:pt x="88" y="9"/>
                  </a:cubicBezTo>
                  <a:cubicBezTo>
                    <a:pt x="95" y="7"/>
                    <a:pt x="102" y="5"/>
                    <a:pt x="109" y="3"/>
                  </a:cubicBezTo>
                  <a:cubicBezTo>
                    <a:pt x="116" y="1"/>
                    <a:pt x="121" y="0"/>
                    <a:pt x="128" y="0"/>
                  </a:cubicBezTo>
                  <a:cubicBezTo>
                    <a:pt x="135" y="1"/>
                    <a:pt x="142" y="3"/>
                    <a:pt x="149" y="4"/>
                  </a:cubicBezTo>
                  <a:cubicBezTo>
                    <a:pt x="153" y="5"/>
                    <a:pt x="163" y="4"/>
                    <a:pt x="166" y="7"/>
                  </a:cubicBezTo>
                  <a:cubicBezTo>
                    <a:pt x="168" y="10"/>
                    <a:pt x="167" y="19"/>
                    <a:pt x="166" y="22"/>
                  </a:cubicBezTo>
                  <a:cubicBezTo>
                    <a:pt x="166" y="26"/>
                    <a:pt x="166" y="30"/>
                    <a:pt x="165" y="34"/>
                  </a:cubicBezTo>
                  <a:cubicBezTo>
                    <a:pt x="164" y="38"/>
                    <a:pt x="161" y="41"/>
                    <a:pt x="159" y="44"/>
                  </a:cubicBezTo>
                  <a:cubicBezTo>
                    <a:pt x="159" y="37"/>
                    <a:pt x="159" y="29"/>
                    <a:pt x="153" y="23"/>
                  </a:cubicBezTo>
                  <a:cubicBezTo>
                    <a:pt x="148" y="18"/>
                    <a:pt x="139" y="15"/>
                    <a:pt x="131" y="15"/>
                  </a:cubicBezTo>
                  <a:cubicBezTo>
                    <a:pt x="118" y="15"/>
                    <a:pt x="101" y="17"/>
                    <a:pt x="88" y="23"/>
                  </a:cubicBezTo>
                  <a:cubicBezTo>
                    <a:pt x="82" y="26"/>
                    <a:pt x="75" y="27"/>
                    <a:pt x="68" y="30"/>
                  </a:cubicBezTo>
                  <a:cubicBezTo>
                    <a:pt x="59" y="33"/>
                    <a:pt x="49" y="34"/>
                    <a:pt x="41" y="37"/>
                  </a:cubicBezTo>
                  <a:cubicBezTo>
                    <a:pt x="37" y="38"/>
                    <a:pt x="36" y="40"/>
                    <a:pt x="33" y="43"/>
                  </a:cubicBezTo>
                  <a:cubicBezTo>
                    <a:pt x="30" y="46"/>
                    <a:pt x="28" y="44"/>
                    <a:pt x="25" y="46"/>
                  </a:cubicBezTo>
                  <a:cubicBezTo>
                    <a:pt x="21" y="48"/>
                    <a:pt x="16" y="50"/>
                    <a:pt x="12" y="51"/>
                  </a:cubicBezTo>
                  <a:cubicBezTo>
                    <a:pt x="9" y="51"/>
                    <a:pt x="2" y="50"/>
                    <a:pt x="0" y="51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" name="Freeform 78">
              <a:extLst>
                <a:ext uri="{FF2B5EF4-FFF2-40B4-BE49-F238E27FC236}">
                  <a16:creationId xmlns:a16="http://schemas.microsoft.com/office/drawing/2014/main" id="{EC3C1195-5D0B-CF32-BC4E-E08C93CA2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" y="2309"/>
              <a:ext cx="373" cy="38"/>
            </a:xfrm>
            <a:custGeom>
              <a:avLst/>
              <a:gdLst>
                <a:gd name="T0" fmla="*/ 0 w 149"/>
                <a:gd name="T1" fmla="*/ 220 h 14"/>
                <a:gd name="T2" fmla="*/ 563 w 149"/>
                <a:gd name="T3" fmla="*/ 198 h 14"/>
                <a:gd name="T4" fmla="*/ 1116 w 149"/>
                <a:gd name="T5" fmla="*/ 176 h 14"/>
                <a:gd name="T6" fmla="*/ 1680 w 149"/>
                <a:gd name="T7" fmla="*/ 163 h 14"/>
                <a:gd name="T8" fmla="*/ 2338 w 149"/>
                <a:gd name="T9" fmla="*/ 0 h 14"/>
                <a:gd name="T10" fmla="*/ 1429 w 149"/>
                <a:gd name="T11" fmla="*/ 38 h 14"/>
                <a:gd name="T12" fmla="*/ 909 w 149"/>
                <a:gd name="T13" fmla="*/ 103 h 14"/>
                <a:gd name="T14" fmla="*/ 501 w 149"/>
                <a:gd name="T15" fmla="*/ 163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9" h="14">
                  <a:moveTo>
                    <a:pt x="0" y="11"/>
                  </a:moveTo>
                  <a:cubicBezTo>
                    <a:pt x="11" y="14"/>
                    <a:pt x="25" y="11"/>
                    <a:pt x="36" y="10"/>
                  </a:cubicBezTo>
                  <a:cubicBezTo>
                    <a:pt x="48" y="10"/>
                    <a:pt x="59" y="9"/>
                    <a:pt x="71" y="9"/>
                  </a:cubicBezTo>
                  <a:cubicBezTo>
                    <a:pt x="83" y="8"/>
                    <a:pt x="95" y="9"/>
                    <a:pt x="107" y="8"/>
                  </a:cubicBezTo>
                  <a:cubicBezTo>
                    <a:pt x="121" y="7"/>
                    <a:pt x="134" y="3"/>
                    <a:pt x="149" y="0"/>
                  </a:cubicBezTo>
                  <a:cubicBezTo>
                    <a:pt x="131" y="8"/>
                    <a:pt x="109" y="3"/>
                    <a:pt x="91" y="2"/>
                  </a:cubicBezTo>
                  <a:cubicBezTo>
                    <a:pt x="79" y="1"/>
                    <a:pt x="69" y="3"/>
                    <a:pt x="58" y="5"/>
                  </a:cubicBezTo>
                  <a:cubicBezTo>
                    <a:pt x="50" y="7"/>
                    <a:pt x="40" y="9"/>
                    <a:pt x="32" y="8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" name="Freeform 79">
              <a:extLst>
                <a:ext uri="{FF2B5EF4-FFF2-40B4-BE49-F238E27FC236}">
                  <a16:creationId xmlns:a16="http://schemas.microsoft.com/office/drawing/2014/main" id="{314491A7-E72D-9D47-4515-6B43E63CD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" y="2056"/>
              <a:ext cx="155" cy="109"/>
            </a:xfrm>
            <a:custGeom>
              <a:avLst/>
              <a:gdLst>
                <a:gd name="T0" fmla="*/ 95 w 62"/>
                <a:gd name="T1" fmla="*/ 678 h 41"/>
                <a:gd name="T2" fmla="*/ 970 w 62"/>
                <a:gd name="T3" fmla="*/ 0 h 41"/>
                <a:gd name="T4" fmla="*/ 708 w 62"/>
                <a:gd name="T5" fmla="*/ 114 h 41"/>
                <a:gd name="T6" fmla="*/ 408 w 62"/>
                <a:gd name="T7" fmla="*/ 226 h 41"/>
                <a:gd name="T8" fmla="*/ 208 w 62"/>
                <a:gd name="T9" fmla="*/ 452 h 41"/>
                <a:gd name="T10" fmla="*/ 95 w 62"/>
                <a:gd name="T11" fmla="*/ 601 h 41"/>
                <a:gd name="T12" fmla="*/ 0 w 62"/>
                <a:gd name="T13" fmla="*/ 771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41">
                  <a:moveTo>
                    <a:pt x="6" y="36"/>
                  </a:moveTo>
                  <a:cubicBezTo>
                    <a:pt x="22" y="22"/>
                    <a:pt x="42" y="7"/>
                    <a:pt x="62" y="0"/>
                  </a:cubicBezTo>
                  <a:cubicBezTo>
                    <a:pt x="57" y="0"/>
                    <a:pt x="51" y="4"/>
                    <a:pt x="45" y="6"/>
                  </a:cubicBezTo>
                  <a:cubicBezTo>
                    <a:pt x="39" y="8"/>
                    <a:pt x="32" y="10"/>
                    <a:pt x="26" y="12"/>
                  </a:cubicBezTo>
                  <a:cubicBezTo>
                    <a:pt x="19" y="15"/>
                    <a:pt x="17" y="19"/>
                    <a:pt x="13" y="24"/>
                  </a:cubicBezTo>
                  <a:cubicBezTo>
                    <a:pt x="10" y="26"/>
                    <a:pt x="8" y="29"/>
                    <a:pt x="6" y="32"/>
                  </a:cubicBezTo>
                  <a:cubicBezTo>
                    <a:pt x="4" y="35"/>
                    <a:pt x="3" y="40"/>
                    <a:pt x="0" y="41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" name="Freeform 80">
              <a:extLst>
                <a:ext uri="{FF2B5EF4-FFF2-40B4-BE49-F238E27FC236}">
                  <a16:creationId xmlns:a16="http://schemas.microsoft.com/office/drawing/2014/main" id="{5CD6C8E9-61ED-C052-328A-2C3ECD9F7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608"/>
              <a:ext cx="377" cy="53"/>
            </a:xfrm>
            <a:custGeom>
              <a:avLst/>
              <a:gdLst>
                <a:gd name="T0" fmla="*/ 0 w 151"/>
                <a:gd name="T1" fmla="*/ 34 h 20"/>
                <a:gd name="T2" fmla="*/ 529 w 151"/>
                <a:gd name="T3" fmla="*/ 281 h 20"/>
                <a:gd name="T4" fmla="*/ 1133 w 151"/>
                <a:gd name="T5" fmla="*/ 352 h 20"/>
                <a:gd name="T6" fmla="*/ 1745 w 151"/>
                <a:gd name="T7" fmla="*/ 315 h 20"/>
                <a:gd name="T8" fmla="*/ 2057 w 151"/>
                <a:gd name="T9" fmla="*/ 191 h 20"/>
                <a:gd name="T10" fmla="*/ 2349 w 151"/>
                <a:gd name="T11" fmla="*/ 0 h 20"/>
                <a:gd name="T12" fmla="*/ 1258 w 151"/>
                <a:gd name="T13" fmla="*/ 260 h 20"/>
                <a:gd name="T14" fmla="*/ 749 w 151"/>
                <a:gd name="T15" fmla="*/ 204 h 20"/>
                <a:gd name="T16" fmla="*/ 387 w 151"/>
                <a:gd name="T17" fmla="*/ 133 h 20"/>
                <a:gd name="T18" fmla="*/ 0 w 151"/>
                <a:gd name="T19" fmla="*/ 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1" h="20">
                  <a:moveTo>
                    <a:pt x="0" y="2"/>
                  </a:moveTo>
                  <a:cubicBezTo>
                    <a:pt x="12" y="5"/>
                    <a:pt x="22" y="12"/>
                    <a:pt x="34" y="15"/>
                  </a:cubicBezTo>
                  <a:cubicBezTo>
                    <a:pt x="47" y="18"/>
                    <a:pt x="59" y="18"/>
                    <a:pt x="73" y="19"/>
                  </a:cubicBezTo>
                  <a:cubicBezTo>
                    <a:pt x="86" y="20"/>
                    <a:pt x="99" y="20"/>
                    <a:pt x="112" y="17"/>
                  </a:cubicBezTo>
                  <a:cubicBezTo>
                    <a:pt x="119" y="14"/>
                    <a:pt x="125" y="12"/>
                    <a:pt x="132" y="10"/>
                  </a:cubicBezTo>
                  <a:cubicBezTo>
                    <a:pt x="138" y="7"/>
                    <a:pt x="145" y="3"/>
                    <a:pt x="151" y="0"/>
                  </a:cubicBezTo>
                  <a:cubicBezTo>
                    <a:pt x="123" y="12"/>
                    <a:pt x="108" y="14"/>
                    <a:pt x="81" y="14"/>
                  </a:cubicBezTo>
                  <a:cubicBezTo>
                    <a:pt x="74" y="15"/>
                    <a:pt x="54" y="13"/>
                    <a:pt x="48" y="11"/>
                  </a:cubicBezTo>
                  <a:cubicBezTo>
                    <a:pt x="39" y="10"/>
                    <a:pt x="33" y="9"/>
                    <a:pt x="25" y="7"/>
                  </a:cubicBezTo>
                  <a:cubicBezTo>
                    <a:pt x="17" y="5"/>
                    <a:pt x="7" y="3"/>
                    <a:pt x="0" y="0"/>
                  </a:cubicBezTo>
                </a:path>
              </a:pathLst>
            </a:custGeom>
            <a:solidFill>
              <a:srgbClr val="DE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" name="Freeform 81">
              <a:extLst>
                <a:ext uri="{FF2B5EF4-FFF2-40B4-BE49-F238E27FC236}">
                  <a16:creationId xmlns:a16="http://schemas.microsoft.com/office/drawing/2014/main" id="{640E5A86-FA8E-57F4-D1F2-E13011F0F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" y="1621"/>
              <a:ext cx="2485" cy="1054"/>
            </a:xfrm>
            <a:custGeom>
              <a:avLst/>
              <a:gdLst>
                <a:gd name="T0" fmla="*/ 750 w 994"/>
                <a:gd name="T1" fmla="*/ 2321 h 395"/>
                <a:gd name="T2" fmla="*/ 33 w 994"/>
                <a:gd name="T3" fmla="*/ 3917 h 395"/>
                <a:gd name="T4" fmla="*/ 50 w 994"/>
                <a:gd name="T5" fmla="*/ 5091 h 395"/>
                <a:gd name="T6" fmla="*/ 313 w 994"/>
                <a:gd name="T7" fmla="*/ 5796 h 395"/>
                <a:gd name="T8" fmla="*/ 458 w 994"/>
                <a:gd name="T9" fmla="*/ 6401 h 395"/>
                <a:gd name="T10" fmla="*/ 1583 w 994"/>
                <a:gd name="T11" fmla="*/ 7426 h 395"/>
                <a:gd name="T12" fmla="*/ 2283 w 994"/>
                <a:gd name="T13" fmla="*/ 7503 h 395"/>
                <a:gd name="T14" fmla="*/ 2688 w 994"/>
                <a:gd name="T15" fmla="*/ 7447 h 395"/>
                <a:gd name="T16" fmla="*/ 3063 w 994"/>
                <a:gd name="T17" fmla="*/ 7311 h 395"/>
                <a:gd name="T18" fmla="*/ 3500 w 994"/>
                <a:gd name="T19" fmla="*/ 7162 h 395"/>
                <a:gd name="T20" fmla="*/ 4083 w 994"/>
                <a:gd name="T21" fmla="*/ 6970 h 395"/>
                <a:gd name="T22" fmla="*/ 4833 w 994"/>
                <a:gd name="T23" fmla="*/ 6500 h 395"/>
                <a:gd name="T24" fmla="*/ 5375 w 994"/>
                <a:gd name="T25" fmla="*/ 6137 h 395"/>
                <a:gd name="T26" fmla="*/ 5625 w 994"/>
                <a:gd name="T27" fmla="*/ 5206 h 395"/>
                <a:gd name="T28" fmla="*/ 5658 w 994"/>
                <a:gd name="T29" fmla="*/ 5241 h 395"/>
                <a:gd name="T30" fmla="*/ 6470 w 994"/>
                <a:gd name="T31" fmla="*/ 5206 h 395"/>
                <a:gd name="T32" fmla="*/ 8300 w 994"/>
                <a:gd name="T33" fmla="*/ 4976 h 395"/>
                <a:gd name="T34" fmla="*/ 9395 w 994"/>
                <a:gd name="T35" fmla="*/ 4750 h 395"/>
                <a:gd name="T36" fmla="*/ 10425 w 994"/>
                <a:gd name="T37" fmla="*/ 4486 h 395"/>
                <a:gd name="T38" fmla="*/ 12125 w 994"/>
                <a:gd name="T39" fmla="*/ 3303 h 395"/>
                <a:gd name="T40" fmla="*/ 12550 w 994"/>
                <a:gd name="T41" fmla="*/ 3061 h 395"/>
                <a:gd name="T42" fmla="*/ 12908 w 994"/>
                <a:gd name="T43" fmla="*/ 2983 h 395"/>
                <a:gd name="T44" fmla="*/ 14033 w 994"/>
                <a:gd name="T45" fmla="*/ 2450 h 395"/>
                <a:gd name="T46" fmla="*/ 15333 w 994"/>
                <a:gd name="T47" fmla="*/ 376 h 395"/>
                <a:gd name="T48" fmla="*/ 14158 w 994"/>
                <a:gd name="T49" fmla="*/ 376 h 395"/>
                <a:gd name="T50" fmla="*/ 12908 w 994"/>
                <a:gd name="T51" fmla="*/ 478 h 395"/>
                <a:gd name="T52" fmla="*/ 12095 w 994"/>
                <a:gd name="T53" fmla="*/ 512 h 395"/>
                <a:gd name="T54" fmla="*/ 11408 w 994"/>
                <a:gd name="T55" fmla="*/ 590 h 395"/>
                <a:gd name="T56" fmla="*/ 10783 w 994"/>
                <a:gd name="T57" fmla="*/ 720 h 395"/>
                <a:gd name="T58" fmla="*/ 9845 w 994"/>
                <a:gd name="T59" fmla="*/ 627 h 395"/>
                <a:gd name="T60" fmla="*/ 8708 w 994"/>
                <a:gd name="T61" fmla="*/ 720 h 395"/>
                <a:gd name="T62" fmla="*/ 6658 w 994"/>
                <a:gd name="T63" fmla="*/ 763 h 395"/>
                <a:gd name="T64" fmla="*/ 4613 w 994"/>
                <a:gd name="T65" fmla="*/ 704 h 395"/>
                <a:gd name="T66" fmla="*/ 2563 w 994"/>
                <a:gd name="T67" fmla="*/ 1062 h 395"/>
                <a:gd name="T68" fmla="*/ 1550 w 994"/>
                <a:gd name="T69" fmla="*/ 1596 h 395"/>
                <a:gd name="T70" fmla="*/ 738 w 994"/>
                <a:gd name="T71" fmla="*/ 2321 h 3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94" h="395">
                  <a:moveTo>
                    <a:pt x="48" y="122"/>
                  </a:moveTo>
                  <a:cubicBezTo>
                    <a:pt x="9" y="135"/>
                    <a:pt x="3" y="192"/>
                    <a:pt x="2" y="206"/>
                  </a:cubicBezTo>
                  <a:cubicBezTo>
                    <a:pt x="0" y="218"/>
                    <a:pt x="1" y="256"/>
                    <a:pt x="3" y="268"/>
                  </a:cubicBezTo>
                  <a:cubicBezTo>
                    <a:pt x="5" y="280"/>
                    <a:pt x="20" y="291"/>
                    <a:pt x="20" y="305"/>
                  </a:cubicBezTo>
                  <a:cubicBezTo>
                    <a:pt x="21" y="321"/>
                    <a:pt x="23" y="323"/>
                    <a:pt x="29" y="337"/>
                  </a:cubicBezTo>
                  <a:cubicBezTo>
                    <a:pt x="41" y="369"/>
                    <a:pt x="67" y="385"/>
                    <a:pt x="101" y="391"/>
                  </a:cubicBezTo>
                  <a:cubicBezTo>
                    <a:pt x="118" y="394"/>
                    <a:pt x="128" y="394"/>
                    <a:pt x="146" y="395"/>
                  </a:cubicBezTo>
                  <a:cubicBezTo>
                    <a:pt x="153" y="395"/>
                    <a:pt x="164" y="394"/>
                    <a:pt x="172" y="392"/>
                  </a:cubicBezTo>
                  <a:cubicBezTo>
                    <a:pt x="182" y="390"/>
                    <a:pt x="187" y="388"/>
                    <a:pt x="196" y="385"/>
                  </a:cubicBezTo>
                  <a:cubicBezTo>
                    <a:pt x="206" y="382"/>
                    <a:pt x="215" y="381"/>
                    <a:pt x="224" y="377"/>
                  </a:cubicBezTo>
                  <a:cubicBezTo>
                    <a:pt x="241" y="368"/>
                    <a:pt x="243" y="370"/>
                    <a:pt x="261" y="367"/>
                  </a:cubicBezTo>
                  <a:cubicBezTo>
                    <a:pt x="281" y="364"/>
                    <a:pt x="294" y="351"/>
                    <a:pt x="309" y="342"/>
                  </a:cubicBezTo>
                  <a:cubicBezTo>
                    <a:pt x="322" y="335"/>
                    <a:pt x="330" y="331"/>
                    <a:pt x="344" y="323"/>
                  </a:cubicBezTo>
                  <a:cubicBezTo>
                    <a:pt x="356" y="316"/>
                    <a:pt x="368" y="286"/>
                    <a:pt x="360" y="274"/>
                  </a:cubicBezTo>
                  <a:cubicBezTo>
                    <a:pt x="362" y="276"/>
                    <a:pt x="362" y="276"/>
                    <a:pt x="362" y="276"/>
                  </a:cubicBezTo>
                  <a:cubicBezTo>
                    <a:pt x="379" y="276"/>
                    <a:pt x="396" y="275"/>
                    <a:pt x="414" y="274"/>
                  </a:cubicBezTo>
                  <a:cubicBezTo>
                    <a:pt x="451" y="273"/>
                    <a:pt x="495" y="272"/>
                    <a:pt x="531" y="262"/>
                  </a:cubicBezTo>
                  <a:cubicBezTo>
                    <a:pt x="553" y="256"/>
                    <a:pt x="578" y="251"/>
                    <a:pt x="601" y="250"/>
                  </a:cubicBezTo>
                  <a:cubicBezTo>
                    <a:pt x="626" y="249"/>
                    <a:pt x="642" y="243"/>
                    <a:pt x="667" y="236"/>
                  </a:cubicBezTo>
                  <a:cubicBezTo>
                    <a:pt x="704" y="226"/>
                    <a:pt x="741" y="184"/>
                    <a:pt x="776" y="174"/>
                  </a:cubicBezTo>
                  <a:cubicBezTo>
                    <a:pt x="784" y="171"/>
                    <a:pt x="794" y="164"/>
                    <a:pt x="803" y="161"/>
                  </a:cubicBezTo>
                  <a:cubicBezTo>
                    <a:pt x="810" y="159"/>
                    <a:pt x="819" y="159"/>
                    <a:pt x="826" y="157"/>
                  </a:cubicBezTo>
                  <a:cubicBezTo>
                    <a:pt x="843" y="152"/>
                    <a:pt x="883" y="136"/>
                    <a:pt x="898" y="129"/>
                  </a:cubicBezTo>
                  <a:cubicBezTo>
                    <a:pt x="925" y="118"/>
                    <a:pt x="994" y="76"/>
                    <a:pt x="981" y="20"/>
                  </a:cubicBezTo>
                  <a:cubicBezTo>
                    <a:pt x="977" y="0"/>
                    <a:pt x="939" y="9"/>
                    <a:pt x="906" y="20"/>
                  </a:cubicBezTo>
                  <a:cubicBezTo>
                    <a:pt x="883" y="28"/>
                    <a:pt x="851" y="25"/>
                    <a:pt x="826" y="25"/>
                  </a:cubicBezTo>
                  <a:cubicBezTo>
                    <a:pt x="805" y="25"/>
                    <a:pt x="794" y="26"/>
                    <a:pt x="774" y="27"/>
                  </a:cubicBezTo>
                  <a:cubicBezTo>
                    <a:pt x="759" y="27"/>
                    <a:pt x="745" y="30"/>
                    <a:pt x="730" y="31"/>
                  </a:cubicBezTo>
                  <a:cubicBezTo>
                    <a:pt x="714" y="31"/>
                    <a:pt x="706" y="36"/>
                    <a:pt x="690" y="38"/>
                  </a:cubicBezTo>
                  <a:cubicBezTo>
                    <a:pt x="672" y="40"/>
                    <a:pt x="649" y="35"/>
                    <a:pt x="630" y="33"/>
                  </a:cubicBezTo>
                  <a:cubicBezTo>
                    <a:pt x="609" y="31"/>
                    <a:pt x="579" y="33"/>
                    <a:pt x="557" y="38"/>
                  </a:cubicBezTo>
                  <a:cubicBezTo>
                    <a:pt x="517" y="46"/>
                    <a:pt x="470" y="43"/>
                    <a:pt x="426" y="40"/>
                  </a:cubicBezTo>
                  <a:cubicBezTo>
                    <a:pt x="380" y="38"/>
                    <a:pt x="341" y="30"/>
                    <a:pt x="295" y="37"/>
                  </a:cubicBezTo>
                  <a:cubicBezTo>
                    <a:pt x="256" y="43"/>
                    <a:pt x="200" y="36"/>
                    <a:pt x="164" y="56"/>
                  </a:cubicBezTo>
                  <a:cubicBezTo>
                    <a:pt x="150" y="64"/>
                    <a:pt x="111" y="74"/>
                    <a:pt x="99" y="84"/>
                  </a:cubicBezTo>
                  <a:cubicBezTo>
                    <a:pt x="82" y="99"/>
                    <a:pt x="64" y="108"/>
                    <a:pt x="47" y="122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0" name="Freeform 82">
              <a:extLst>
                <a:ext uri="{FF2B5EF4-FFF2-40B4-BE49-F238E27FC236}">
                  <a16:creationId xmlns:a16="http://schemas.microsoft.com/office/drawing/2014/main" id="{D824816A-98A0-AED5-3791-43366F8D9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2112"/>
              <a:ext cx="160" cy="61"/>
            </a:xfrm>
            <a:custGeom>
              <a:avLst/>
              <a:gdLst>
                <a:gd name="T0" fmla="*/ 0 w 64"/>
                <a:gd name="T1" fmla="*/ 0 h 23"/>
                <a:gd name="T2" fmla="*/ 1000 w 64"/>
                <a:gd name="T3" fmla="*/ 26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18" y="16"/>
                    <a:pt x="39" y="23"/>
                    <a:pt x="64" y="1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1" name="Freeform 83">
              <a:extLst>
                <a:ext uri="{FF2B5EF4-FFF2-40B4-BE49-F238E27FC236}">
                  <a16:creationId xmlns:a16="http://schemas.microsoft.com/office/drawing/2014/main" id="{49B147C1-4B3D-E6D9-9786-22726F287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160"/>
              <a:ext cx="27" cy="61"/>
            </a:xfrm>
            <a:custGeom>
              <a:avLst/>
              <a:gdLst>
                <a:gd name="T0" fmla="*/ 162 w 11"/>
                <a:gd name="T1" fmla="*/ 0 h 23"/>
                <a:gd name="T2" fmla="*/ 12 w 11"/>
                <a:gd name="T3" fmla="*/ 43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3">
                  <a:moveTo>
                    <a:pt x="11" y="0"/>
                  </a:moveTo>
                  <a:cubicBezTo>
                    <a:pt x="3" y="5"/>
                    <a:pt x="0" y="14"/>
                    <a:pt x="1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2" name="Freeform 84">
              <a:extLst>
                <a:ext uri="{FF2B5EF4-FFF2-40B4-BE49-F238E27FC236}">
                  <a16:creationId xmlns:a16="http://schemas.microsoft.com/office/drawing/2014/main" id="{E9C76A53-3C40-9AB6-B036-DD007F6FA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885"/>
              <a:ext cx="47" cy="118"/>
            </a:xfrm>
            <a:custGeom>
              <a:avLst/>
              <a:gdLst>
                <a:gd name="T0" fmla="*/ 153 w 19"/>
                <a:gd name="T1" fmla="*/ 0 h 44"/>
                <a:gd name="T2" fmla="*/ 0 w 19"/>
                <a:gd name="T3" fmla="*/ 847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44">
                  <a:moveTo>
                    <a:pt x="10" y="0"/>
                  </a:moveTo>
                  <a:cubicBezTo>
                    <a:pt x="19" y="15"/>
                    <a:pt x="12" y="33"/>
                    <a:pt x="0" y="4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3" name="Freeform 85">
              <a:extLst>
                <a:ext uri="{FF2B5EF4-FFF2-40B4-BE49-F238E27FC236}">
                  <a16:creationId xmlns:a16="http://schemas.microsoft.com/office/drawing/2014/main" id="{FD7D7B9E-2130-FD3F-45F9-33216040E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8" y="1952"/>
              <a:ext cx="57" cy="21"/>
            </a:xfrm>
            <a:custGeom>
              <a:avLst/>
              <a:gdLst>
                <a:gd name="T0" fmla="*/ 0 w 23"/>
                <a:gd name="T1" fmla="*/ 0 h 8"/>
                <a:gd name="T2" fmla="*/ 349 w 23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cubicBezTo>
                    <a:pt x="8" y="1"/>
                    <a:pt x="17" y="3"/>
                    <a:pt x="23" y="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4" name="Freeform 86">
              <a:extLst>
                <a:ext uri="{FF2B5EF4-FFF2-40B4-BE49-F238E27FC236}">
                  <a16:creationId xmlns:a16="http://schemas.microsoft.com/office/drawing/2014/main" id="{3C17251D-C2C7-EF17-6969-4D912F313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997"/>
              <a:ext cx="115" cy="86"/>
            </a:xfrm>
            <a:custGeom>
              <a:avLst/>
              <a:gdLst>
                <a:gd name="T0" fmla="*/ 0 w 46"/>
                <a:gd name="T1" fmla="*/ 599 h 32"/>
                <a:gd name="T2" fmla="*/ 708 w 46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6" h="32">
                  <a:moveTo>
                    <a:pt x="0" y="31"/>
                  </a:moveTo>
                  <a:cubicBezTo>
                    <a:pt x="18" y="32"/>
                    <a:pt x="46" y="21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5" name="Freeform 87">
              <a:extLst>
                <a:ext uri="{FF2B5EF4-FFF2-40B4-BE49-F238E27FC236}">
                  <a16:creationId xmlns:a16="http://schemas.microsoft.com/office/drawing/2014/main" id="{77CAFE1A-8AA0-F41B-CFBC-E2D3D398B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" y="2061"/>
              <a:ext cx="10" cy="62"/>
            </a:xfrm>
            <a:custGeom>
              <a:avLst/>
              <a:gdLst>
                <a:gd name="T0" fmla="*/ 0 w 4"/>
                <a:gd name="T1" fmla="*/ 0 h 23"/>
                <a:gd name="T2" fmla="*/ 0 w 4"/>
                <a:gd name="T3" fmla="*/ 45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3">
                  <a:moveTo>
                    <a:pt x="0" y="0"/>
                  </a:moveTo>
                  <a:cubicBezTo>
                    <a:pt x="4" y="7"/>
                    <a:pt x="4" y="15"/>
                    <a:pt x="0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6" name="Freeform 88">
              <a:extLst>
                <a:ext uri="{FF2B5EF4-FFF2-40B4-BE49-F238E27FC236}">
                  <a16:creationId xmlns:a16="http://schemas.microsoft.com/office/drawing/2014/main" id="{44B2EEE7-ED5D-656A-0706-82600C45C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1749"/>
              <a:ext cx="112" cy="43"/>
            </a:xfrm>
            <a:custGeom>
              <a:avLst/>
              <a:gdLst>
                <a:gd name="T0" fmla="*/ 0 w 45"/>
                <a:gd name="T1" fmla="*/ 231 h 16"/>
                <a:gd name="T2" fmla="*/ 694 w 45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16">
                  <a:moveTo>
                    <a:pt x="0" y="12"/>
                  </a:moveTo>
                  <a:cubicBezTo>
                    <a:pt x="11" y="3"/>
                    <a:pt x="38" y="0"/>
                    <a:pt x="45" y="1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7" name="Freeform 89">
              <a:extLst>
                <a:ext uri="{FF2B5EF4-FFF2-40B4-BE49-F238E27FC236}">
                  <a16:creationId xmlns:a16="http://schemas.microsoft.com/office/drawing/2014/main" id="{F35860ED-DFF5-9320-0E07-8ADB3DF37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744"/>
              <a:ext cx="38" cy="27"/>
            </a:xfrm>
            <a:custGeom>
              <a:avLst/>
              <a:gdLst>
                <a:gd name="T0" fmla="*/ 0 w 15"/>
                <a:gd name="T1" fmla="*/ 197 h 10"/>
                <a:gd name="T2" fmla="*/ 243 w 15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0">
                  <a:moveTo>
                    <a:pt x="0" y="10"/>
                  </a:moveTo>
                  <a:cubicBezTo>
                    <a:pt x="2" y="3"/>
                    <a:pt x="7" y="0"/>
                    <a:pt x="1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8" name="Freeform 90">
              <a:extLst>
                <a:ext uri="{FF2B5EF4-FFF2-40B4-BE49-F238E27FC236}">
                  <a16:creationId xmlns:a16="http://schemas.microsoft.com/office/drawing/2014/main" id="{0D297240-1F91-0966-A4E0-33BCC9D3E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1837"/>
              <a:ext cx="112" cy="80"/>
            </a:xfrm>
            <a:custGeom>
              <a:avLst/>
              <a:gdLst>
                <a:gd name="T0" fmla="*/ 0 w 45"/>
                <a:gd name="T1" fmla="*/ 376 h 30"/>
                <a:gd name="T2" fmla="*/ 694 w 45"/>
                <a:gd name="T3" fmla="*/ 0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30">
                  <a:moveTo>
                    <a:pt x="0" y="20"/>
                  </a:moveTo>
                  <a:cubicBezTo>
                    <a:pt x="15" y="30"/>
                    <a:pt x="43" y="19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" name="Freeform 91">
              <a:extLst>
                <a:ext uri="{FF2B5EF4-FFF2-40B4-BE49-F238E27FC236}">
                  <a16:creationId xmlns:a16="http://schemas.microsoft.com/office/drawing/2014/main" id="{5AA2A644-1939-D674-35F5-1AAB2D0E6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1893"/>
              <a:ext cx="30" cy="59"/>
            </a:xfrm>
            <a:custGeom>
              <a:avLst/>
              <a:gdLst>
                <a:gd name="T0" fmla="*/ 0 w 12"/>
                <a:gd name="T1" fmla="*/ 0 h 22"/>
                <a:gd name="T2" fmla="*/ 158 w 12"/>
                <a:gd name="T3" fmla="*/ 42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cubicBezTo>
                    <a:pt x="9" y="4"/>
                    <a:pt x="12" y="13"/>
                    <a:pt x="10" y="2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0" name="Freeform 92">
              <a:extLst>
                <a:ext uri="{FF2B5EF4-FFF2-40B4-BE49-F238E27FC236}">
                  <a16:creationId xmlns:a16="http://schemas.microsoft.com/office/drawing/2014/main" id="{C6DCADCE-B3E2-BAA8-D08F-8A4E8C71C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1835"/>
              <a:ext cx="88" cy="82"/>
            </a:xfrm>
            <a:custGeom>
              <a:avLst/>
              <a:gdLst>
                <a:gd name="T0" fmla="*/ 0 w 35"/>
                <a:gd name="T1" fmla="*/ 497 h 31"/>
                <a:gd name="T2" fmla="*/ 556 w 35"/>
                <a:gd name="T3" fmla="*/ 0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31">
                  <a:moveTo>
                    <a:pt x="0" y="27"/>
                  </a:moveTo>
                  <a:cubicBezTo>
                    <a:pt x="18" y="31"/>
                    <a:pt x="32" y="16"/>
                    <a:pt x="3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1" name="Freeform 93">
              <a:extLst>
                <a:ext uri="{FF2B5EF4-FFF2-40B4-BE49-F238E27FC236}">
                  <a16:creationId xmlns:a16="http://schemas.microsoft.com/office/drawing/2014/main" id="{4BC29AFD-9C2E-C017-32A8-C08B3569F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5" y="1803"/>
              <a:ext cx="95" cy="34"/>
            </a:xfrm>
            <a:custGeom>
              <a:avLst/>
              <a:gdLst>
                <a:gd name="T0" fmla="*/ 0 w 38"/>
                <a:gd name="T1" fmla="*/ 110 h 13"/>
                <a:gd name="T2" fmla="*/ 595 w 3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13">
                  <a:moveTo>
                    <a:pt x="0" y="6"/>
                  </a:moveTo>
                  <a:cubicBezTo>
                    <a:pt x="12" y="13"/>
                    <a:pt x="30" y="10"/>
                    <a:pt x="38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2" name="Freeform 94">
              <a:extLst>
                <a:ext uri="{FF2B5EF4-FFF2-40B4-BE49-F238E27FC236}">
                  <a16:creationId xmlns:a16="http://schemas.microsoft.com/office/drawing/2014/main" id="{8BA95D91-1BFD-703B-3C42-D185ACCD7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3" y="1741"/>
              <a:ext cx="37" cy="83"/>
            </a:xfrm>
            <a:custGeom>
              <a:avLst/>
              <a:gdLst>
                <a:gd name="T0" fmla="*/ 0 w 15"/>
                <a:gd name="T1" fmla="*/ 0 h 31"/>
                <a:gd name="T2" fmla="*/ 153 w 15"/>
                <a:gd name="T3" fmla="*/ 594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1">
                  <a:moveTo>
                    <a:pt x="0" y="0"/>
                  </a:moveTo>
                  <a:cubicBezTo>
                    <a:pt x="10" y="7"/>
                    <a:pt x="15" y="19"/>
                    <a:pt x="10" y="3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3" name="Freeform 95">
              <a:extLst>
                <a:ext uri="{FF2B5EF4-FFF2-40B4-BE49-F238E27FC236}">
                  <a16:creationId xmlns:a16="http://schemas.microsoft.com/office/drawing/2014/main" id="{EBD704BD-877A-4DD6-5DE6-F6308D22E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" y="1755"/>
              <a:ext cx="35" cy="24"/>
            </a:xfrm>
            <a:custGeom>
              <a:avLst/>
              <a:gdLst>
                <a:gd name="T0" fmla="*/ 0 w 14"/>
                <a:gd name="T1" fmla="*/ 171 h 9"/>
                <a:gd name="T2" fmla="*/ 220 w 14"/>
                <a:gd name="T3" fmla="*/ 2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9">
                  <a:moveTo>
                    <a:pt x="0" y="9"/>
                  </a:moveTo>
                  <a:cubicBezTo>
                    <a:pt x="3" y="3"/>
                    <a:pt x="7" y="0"/>
                    <a:pt x="14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4" name="Freeform 96">
              <a:extLst>
                <a:ext uri="{FF2B5EF4-FFF2-40B4-BE49-F238E27FC236}">
                  <a16:creationId xmlns:a16="http://schemas.microsoft.com/office/drawing/2014/main" id="{9B8C29AE-6FAD-7F1E-0348-7CA607442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2221"/>
              <a:ext cx="137" cy="78"/>
            </a:xfrm>
            <a:custGeom>
              <a:avLst/>
              <a:gdLst>
                <a:gd name="T0" fmla="*/ 0 w 55"/>
                <a:gd name="T1" fmla="*/ 334 h 29"/>
                <a:gd name="T2" fmla="*/ 849 w 55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5" h="29">
                  <a:moveTo>
                    <a:pt x="0" y="17"/>
                  </a:moveTo>
                  <a:cubicBezTo>
                    <a:pt x="17" y="29"/>
                    <a:pt x="48" y="18"/>
                    <a:pt x="5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5" name="Freeform 97">
              <a:extLst>
                <a:ext uri="{FF2B5EF4-FFF2-40B4-BE49-F238E27FC236}">
                  <a16:creationId xmlns:a16="http://schemas.microsoft.com/office/drawing/2014/main" id="{9D0F046A-F62D-9573-B1BC-1AB6C2923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2189"/>
              <a:ext cx="68" cy="43"/>
            </a:xfrm>
            <a:custGeom>
              <a:avLst/>
              <a:gdLst>
                <a:gd name="T0" fmla="*/ 0 w 27"/>
                <a:gd name="T1" fmla="*/ 0 h 16"/>
                <a:gd name="T2" fmla="*/ 431 w 27"/>
                <a:gd name="T3" fmla="*/ 274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6">
                  <a:moveTo>
                    <a:pt x="0" y="0"/>
                  </a:moveTo>
                  <a:cubicBezTo>
                    <a:pt x="7" y="8"/>
                    <a:pt x="16" y="16"/>
                    <a:pt x="27" y="1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" name="Freeform 98">
              <a:extLst>
                <a:ext uri="{FF2B5EF4-FFF2-40B4-BE49-F238E27FC236}">
                  <a16:creationId xmlns:a16="http://schemas.microsoft.com/office/drawing/2014/main" id="{0A07B3B2-2F6D-9357-B4F4-570C7396F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1741"/>
              <a:ext cx="140" cy="46"/>
            </a:xfrm>
            <a:custGeom>
              <a:avLst/>
              <a:gdLst>
                <a:gd name="T0" fmla="*/ 0 w 56"/>
                <a:gd name="T1" fmla="*/ 257 h 17"/>
                <a:gd name="T2" fmla="*/ 875 w 56"/>
                <a:gd name="T3" fmla="*/ 33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" h="17">
                  <a:moveTo>
                    <a:pt x="0" y="13"/>
                  </a:moveTo>
                  <a:cubicBezTo>
                    <a:pt x="16" y="0"/>
                    <a:pt x="42" y="0"/>
                    <a:pt x="56" y="17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Freeform 99">
              <a:extLst>
                <a:ext uri="{FF2B5EF4-FFF2-40B4-BE49-F238E27FC236}">
                  <a16:creationId xmlns:a16="http://schemas.microsoft.com/office/drawing/2014/main" id="{7183650E-7082-5E69-1B5B-0330C0F2D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1768"/>
              <a:ext cx="77" cy="67"/>
            </a:xfrm>
            <a:custGeom>
              <a:avLst/>
              <a:gdLst>
                <a:gd name="T0" fmla="*/ 474 w 31"/>
                <a:gd name="T1" fmla="*/ 56 h 25"/>
                <a:gd name="T2" fmla="*/ 0 w 31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25">
                  <a:moveTo>
                    <a:pt x="31" y="3"/>
                  </a:moveTo>
                  <a:cubicBezTo>
                    <a:pt x="15" y="0"/>
                    <a:pt x="4" y="8"/>
                    <a:pt x="0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Freeform 100">
              <a:extLst>
                <a:ext uri="{FF2B5EF4-FFF2-40B4-BE49-F238E27FC236}">
                  <a16:creationId xmlns:a16="http://schemas.microsoft.com/office/drawing/2014/main" id="{9D2E507D-5D65-6D9C-606E-37AA2CA81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2267"/>
              <a:ext cx="150" cy="90"/>
            </a:xfrm>
            <a:custGeom>
              <a:avLst/>
              <a:gdLst>
                <a:gd name="T0" fmla="*/ 0 w 60"/>
                <a:gd name="T1" fmla="*/ 148 h 34"/>
                <a:gd name="T2" fmla="*/ 938 w 60"/>
                <a:gd name="T3" fmla="*/ 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34">
                  <a:moveTo>
                    <a:pt x="0" y="8"/>
                  </a:moveTo>
                  <a:cubicBezTo>
                    <a:pt x="13" y="34"/>
                    <a:pt x="47" y="15"/>
                    <a:pt x="60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Freeform 101">
              <a:extLst>
                <a:ext uri="{FF2B5EF4-FFF2-40B4-BE49-F238E27FC236}">
                  <a16:creationId xmlns:a16="http://schemas.microsoft.com/office/drawing/2014/main" id="{9C52A680-5624-293D-453F-2BE5C2506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" y="2232"/>
              <a:ext cx="65" cy="72"/>
            </a:xfrm>
            <a:custGeom>
              <a:avLst/>
              <a:gdLst>
                <a:gd name="T0" fmla="*/ 0 w 26"/>
                <a:gd name="T1" fmla="*/ 0 h 27"/>
                <a:gd name="T2" fmla="*/ 408 w 26"/>
                <a:gd name="T3" fmla="*/ 435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cubicBezTo>
                    <a:pt x="3" y="12"/>
                    <a:pt x="11" y="27"/>
                    <a:pt x="26" y="2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Freeform 102">
              <a:extLst>
                <a:ext uri="{FF2B5EF4-FFF2-40B4-BE49-F238E27FC236}">
                  <a16:creationId xmlns:a16="http://schemas.microsoft.com/office/drawing/2014/main" id="{EF6ACF3D-293B-6522-75EA-94E588CC6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" y="1968"/>
              <a:ext cx="30" cy="123"/>
            </a:xfrm>
            <a:custGeom>
              <a:avLst/>
              <a:gdLst>
                <a:gd name="T0" fmla="*/ 188 w 12"/>
                <a:gd name="T1" fmla="*/ 0 h 46"/>
                <a:gd name="T2" fmla="*/ 158 w 12"/>
                <a:gd name="T3" fmla="*/ 88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6">
                  <a:moveTo>
                    <a:pt x="12" y="0"/>
                  </a:moveTo>
                  <a:cubicBezTo>
                    <a:pt x="5" y="13"/>
                    <a:pt x="0" y="34"/>
                    <a:pt x="10" y="4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Freeform 103">
              <a:extLst>
                <a:ext uri="{FF2B5EF4-FFF2-40B4-BE49-F238E27FC236}">
                  <a16:creationId xmlns:a16="http://schemas.microsoft.com/office/drawing/2014/main" id="{0EF386CF-5934-3173-38D9-FF65785BE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0" y="1984"/>
              <a:ext cx="88" cy="51"/>
            </a:xfrm>
            <a:custGeom>
              <a:avLst/>
              <a:gdLst>
                <a:gd name="T0" fmla="*/ 556 w 35"/>
                <a:gd name="T1" fmla="*/ 368 h 19"/>
                <a:gd name="T2" fmla="*/ 0 w 35"/>
                <a:gd name="T3" fmla="*/ 5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9">
                  <a:moveTo>
                    <a:pt x="35" y="19"/>
                  </a:moveTo>
                  <a:cubicBezTo>
                    <a:pt x="26" y="9"/>
                    <a:pt x="14" y="0"/>
                    <a:pt x="0" y="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Freeform 104">
              <a:extLst>
                <a:ext uri="{FF2B5EF4-FFF2-40B4-BE49-F238E27FC236}">
                  <a16:creationId xmlns:a16="http://schemas.microsoft.com/office/drawing/2014/main" id="{15F72D16-EAA4-A383-D504-8B3D32A0D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1709"/>
              <a:ext cx="135" cy="67"/>
            </a:xfrm>
            <a:custGeom>
              <a:avLst/>
              <a:gdLst>
                <a:gd name="T0" fmla="*/ 0 w 54"/>
                <a:gd name="T1" fmla="*/ 402 h 25"/>
                <a:gd name="T2" fmla="*/ 845 w 54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5">
                  <a:moveTo>
                    <a:pt x="0" y="21"/>
                  </a:moveTo>
                  <a:cubicBezTo>
                    <a:pt x="15" y="0"/>
                    <a:pt x="38" y="16"/>
                    <a:pt x="54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Freeform 105">
              <a:extLst>
                <a:ext uri="{FF2B5EF4-FFF2-40B4-BE49-F238E27FC236}">
                  <a16:creationId xmlns:a16="http://schemas.microsoft.com/office/drawing/2014/main" id="{2F883888-68A5-DD75-E0F1-859F74F85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1741"/>
              <a:ext cx="110" cy="54"/>
            </a:xfrm>
            <a:custGeom>
              <a:avLst/>
              <a:gdLst>
                <a:gd name="T0" fmla="*/ 0 w 44"/>
                <a:gd name="T1" fmla="*/ 394 h 20"/>
                <a:gd name="T2" fmla="*/ 688 w 44"/>
                <a:gd name="T3" fmla="*/ 30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20">
                  <a:moveTo>
                    <a:pt x="0" y="20"/>
                  </a:moveTo>
                  <a:cubicBezTo>
                    <a:pt x="12" y="8"/>
                    <a:pt x="30" y="0"/>
                    <a:pt x="44" y="1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Freeform 106">
              <a:extLst>
                <a:ext uri="{FF2B5EF4-FFF2-40B4-BE49-F238E27FC236}">
                  <a16:creationId xmlns:a16="http://schemas.microsoft.com/office/drawing/2014/main" id="{84D2AB98-B481-C8A0-D1DA-55A0607E3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5" y="1893"/>
              <a:ext cx="73" cy="80"/>
            </a:xfrm>
            <a:custGeom>
              <a:avLst/>
              <a:gdLst>
                <a:gd name="T0" fmla="*/ 463 w 29"/>
                <a:gd name="T1" fmla="*/ 0 h 30"/>
                <a:gd name="T2" fmla="*/ 33 w 29"/>
                <a:gd name="T3" fmla="*/ 568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30">
                  <a:moveTo>
                    <a:pt x="29" y="0"/>
                  </a:moveTo>
                  <a:cubicBezTo>
                    <a:pt x="12" y="0"/>
                    <a:pt x="0" y="12"/>
                    <a:pt x="2" y="3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Freeform 107">
              <a:extLst>
                <a:ext uri="{FF2B5EF4-FFF2-40B4-BE49-F238E27FC236}">
                  <a16:creationId xmlns:a16="http://schemas.microsoft.com/office/drawing/2014/main" id="{4625FF28-CE3F-7B75-B937-6EBBB56E5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955"/>
              <a:ext cx="80" cy="101"/>
            </a:xfrm>
            <a:custGeom>
              <a:avLst/>
              <a:gdLst>
                <a:gd name="T0" fmla="*/ 500 w 32"/>
                <a:gd name="T1" fmla="*/ 136 h 38"/>
                <a:gd name="T2" fmla="*/ 20 w 32"/>
                <a:gd name="T3" fmla="*/ 71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38">
                  <a:moveTo>
                    <a:pt x="32" y="7"/>
                  </a:moveTo>
                  <a:cubicBezTo>
                    <a:pt x="15" y="0"/>
                    <a:pt x="0" y="23"/>
                    <a:pt x="1" y="3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Freeform 108">
              <a:extLst>
                <a:ext uri="{FF2B5EF4-FFF2-40B4-BE49-F238E27FC236}">
                  <a16:creationId xmlns:a16="http://schemas.microsoft.com/office/drawing/2014/main" id="{7F4449B1-960C-3851-9274-C3F9F1B41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1936"/>
              <a:ext cx="62" cy="120"/>
            </a:xfrm>
            <a:custGeom>
              <a:avLst/>
              <a:gdLst>
                <a:gd name="T0" fmla="*/ 290 w 25"/>
                <a:gd name="T1" fmla="*/ 0 h 45"/>
                <a:gd name="T2" fmla="*/ 0 w 25"/>
                <a:gd name="T3" fmla="*/ 853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45">
                  <a:moveTo>
                    <a:pt x="19" y="0"/>
                  </a:moveTo>
                  <a:cubicBezTo>
                    <a:pt x="25" y="17"/>
                    <a:pt x="16" y="38"/>
                    <a:pt x="0" y="4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Freeform 109">
              <a:extLst>
                <a:ext uri="{FF2B5EF4-FFF2-40B4-BE49-F238E27FC236}">
                  <a16:creationId xmlns:a16="http://schemas.microsoft.com/office/drawing/2014/main" id="{8E4814BA-A772-7DB6-05B5-FE6FC44B6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2008"/>
              <a:ext cx="68" cy="64"/>
            </a:xfrm>
            <a:custGeom>
              <a:avLst/>
              <a:gdLst>
                <a:gd name="T0" fmla="*/ 0 w 27"/>
                <a:gd name="T1" fmla="*/ 35 h 24"/>
                <a:gd name="T2" fmla="*/ 431 w 27"/>
                <a:gd name="T3" fmla="*/ 456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24">
                  <a:moveTo>
                    <a:pt x="0" y="2"/>
                  </a:moveTo>
                  <a:cubicBezTo>
                    <a:pt x="14" y="0"/>
                    <a:pt x="27" y="9"/>
                    <a:pt x="27" y="2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Freeform 110">
              <a:extLst>
                <a:ext uri="{FF2B5EF4-FFF2-40B4-BE49-F238E27FC236}">
                  <a16:creationId xmlns:a16="http://schemas.microsoft.com/office/drawing/2014/main" id="{F0753C80-6FA5-106B-19A3-70FD88579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" y="1827"/>
              <a:ext cx="47" cy="98"/>
            </a:xfrm>
            <a:custGeom>
              <a:avLst/>
              <a:gdLst>
                <a:gd name="T0" fmla="*/ 0 w 19"/>
                <a:gd name="T1" fmla="*/ 0 h 37"/>
                <a:gd name="T2" fmla="*/ 92 w 19"/>
                <a:gd name="T3" fmla="*/ 689 h 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37">
                  <a:moveTo>
                    <a:pt x="0" y="0"/>
                  </a:moveTo>
                  <a:cubicBezTo>
                    <a:pt x="11" y="9"/>
                    <a:pt x="19" y="27"/>
                    <a:pt x="6" y="37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Freeform 111">
              <a:extLst>
                <a:ext uri="{FF2B5EF4-FFF2-40B4-BE49-F238E27FC236}">
                  <a16:creationId xmlns:a16="http://schemas.microsoft.com/office/drawing/2014/main" id="{95594F96-B86D-0F25-144A-08F3FACBD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1864"/>
              <a:ext cx="70" cy="27"/>
            </a:xfrm>
            <a:custGeom>
              <a:avLst/>
              <a:gdLst>
                <a:gd name="T0" fmla="*/ 0 w 28"/>
                <a:gd name="T1" fmla="*/ 197 h 10"/>
                <a:gd name="T2" fmla="*/ 438 w 28"/>
                <a:gd name="T3" fmla="*/ 3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0">
                  <a:moveTo>
                    <a:pt x="0" y="10"/>
                  </a:moveTo>
                  <a:cubicBezTo>
                    <a:pt x="8" y="3"/>
                    <a:pt x="18" y="0"/>
                    <a:pt x="28" y="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Freeform 112">
              <a:extLst>
                <a:ext uri="{FF2B5EF4-FFF2-40B4-BE49-F238E27FC236}">
                  <a16:creationId xmlns:a16="http://schemas.microsoft.com/office/drawing/2014/main" id="{5F4F8476-919F-BBD3-BA81-47E849821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317"/>
              <a:ext cx="112" cy="91"/>
            </a:xfrm>
            <a:custGeom>
              <a:avLst/>
              <a:gdLst>
                <a:gd name="T0" fmla="*/ 0 w 45"/>
                <a:gd name="T1" fmla="*/ 458 h 34"/>
                <a:gd name="T2" fmla="*/ 694 w 45"/>
                <a:gd name="T3" fmla="*/ 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34">
                  <a:moveTo>
                    <a:pt x="0" y="24"/>
                  </a:moveTo>
                  <a:cubicBezTo>
                    <a:pt x="16" y="34"/>
                    <a:pt x="43" y="19"/>
                    <a:pt x="45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Freeform 113">
              <a:extLst>
                <a:ext uri="{FF2B5EF4-FFF2-40B4-BE49-F238E27FC236}">
                  <a16:creationId xmlns:a16="http://schemas.microsoft.com/office/drawing/2014/main" id="{FB61908B-FD3D-6D0B-259B-90B2D4EBD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5" y="2293"/>
              <a:ext cx="118" cy="54"/>
            </a:xfrm>
            <a:custGeom>
              <a:avLst/>
              <a:gdLst>
                <a:gd name="T0" fmla="*/ 0 w 47"/>
                <a:gd name="T1" fmla="*/ 0 h 20"/>
                <a:gd name="T2" fmla="*/ 743 w 47"/>
                <a:gd name="T3" fmla="*/ 22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20">
                  <a:moveTo>
                    <a:pt x="0" y="0"/>
                  </a:moveTo>
                  <a:cubicBezTo>
                    <a:pt x="6" y="20"/>
                    <a:pt x="34" y="11"/>
                    <a:pt x="47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Freeform 114">
              <a:extLst>
                <a:ext uri="{FF2B5EF4-FFF2-40B4-BE49-F238E27FC236}">
                  <a16:creationId xmlns:a16="http://schemas.microsoft.com/office/drawing/2014/main" id="{C9B8B8CE-D9DB-C5D5-4534-F1EF717EE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0" y="2179"/>
              <a:ext cx="108" cy="53"/>
            </a:xfrm>
            <a:custGeom>
              <a:avLst/>
              <a:gdLst>
                <a:gd name="T0" fmla="*/ 0 w 43"/>
                <a:gd name="T1" fmla="*/ 371 h 20"/>
                <a:gd name="T2" fmla="*/ 681 w 43"/>
                <a:gd name="T3" fmla="*/ 7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0">
                  <a:moveTo>
                    <a:pt x="0" y="20"/>
                  </a:moveTo>
                  <a:cubicBezTo>
                    <a:pt x="3" y="1"/>
                    <a:pt x="29" y="0"/>
                    <a:pt x="43" y="4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Freeform 115">
              <a:extLst>
                <a:ext uri="{FF2B5EF4-FFF2-40B4-BE49-F238E27FC236}">
                  <a16:creationId xmlns:a16="http://schemas.microsoft.com/office/drawing/2014/main" id="{0F26E969-E688-26C6-6DF5-C23684100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5" y="2117"/>
              <a:ext cx="28" cy="62"/>
            </a:xfrm>
            <a:custGeom>
              <a:avLst/>
              <a:gdLst>
                <a:gd name="T0" fmla="*/ 0 w 11"/>
                <a:gd name="T1" fmla="*/ 450 h 23"/>
                <a:gd name="T2" fmla="*/ 181 w 11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3">
                  <a:moveTo>
                    <a:pt x="0" y="23"/>
                  </a:moveTo>
                  <a:cubicBezTo>
                    <a:pt x="0" y="14"/>
                    <a:pt x="2" y="3"/>
                    <a:pt x="11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Freeform 116">
              <a:extLst>
                <a:ext uri="{FF2B5EF4-FFF2-40B4-BE49-F238E27FC236}">
                  <a16:creationId xmlns:a16="http://schemas.microsoft.com/office/drawing/2014/main" id="{053C524E-0913-77B3-E981-7FF06DE0C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1973"/>
              <a:ext cx="37" cy="88"/>
            </a:xfrm>
            <a:custGeom>
              <a:avLst/>
              <a:gdLst>
                <a:gd name="T0" fmla="*/ 74 w 15"/>
                <a:gd name="T1" fmla="*/ 0 h 33"/>
                <a:gd name="T2" fmla="*/ 224 w 15"/>
                <a:gd name="T3" fmla="*/ 627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3">
                  <a:moveTo>
                    <a:pt x="5" y="0"/>
                  </a:moveTo>
                  <a:cubicBezTo>
                    <a:pt x="0" y="12"/>
                    <a:pt x="3" y="26"/>
                    <a:pt x="15" y="3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Freeform 117">
              <a:extLst>
                <a:ext uri="{FF2B5EF4-FFF2-40B4-BE49-F238E27FC236}">
                  <a16:creationId xmlns:a16="http://schemas.microsoft.com/office/drawing/2014/main" id="{A9644A2F-0B9F-6E7C-0D34-F90E9A0A7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2024"/>
              <a:ext cx="55" cy="5"/>
            </a:xfrm>
            <a:custGeom>
              <a:avLst/>
              <a:gdLst>
                <a:gd name="T0" fmla="*/ 345 w 22"/>
                <a:gd name="T1" fmla="*/ 0 h 2"/>
                <a:gd name="T2" fmla="*/ 0 w 22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2">
                  <a:moveTo>
                    <a:pt x="22" y="0"/>
                  </a:moveTo>
                  <a:cubicBezTo>
                    <a:pt x="15" y="0"/>
                    <a:pt x="7" y="0"/>
                    <a:pt x="0" y="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Freeform 118">
              <a:extLst>
                <a:ext uri="{FF2B5EF4-FFF2-40B4-BE49-F238E27FC236}">
                  <a16:creationId xmlns:a16="http://schemas.microsoft.com/office/drawing/2014/main" id="{21A67405-386E-68C8-0A62-DDA5DF1A7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5" y="2341"/>
              <a:ext cx="63" cy="123"/>
            </a:xfrm>
            <a:custGeom>
              <a:avLst/>
              <a:gdLst>
                <a:gd name="T0" fmla="*/ 179 w 25"/>
                <a:gd name="T1" fmla="*/ 0 h 46"/>
                <a:gd name="T2" fmla="*/ 401 w 25"/>
                <a:gd name="T3" fmla="*/ 88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46">
                  <a:moveTo>
                    <a:pt x="11" y="0"/>
                  </a:moveTo>
                  <a:cubicBezTo>
                    <a:pt x="0" y="18"/>
                    <a:pt x="3" y="40"/>
                    <a:pt x="25" y="4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Freeform 119">
              <a:extLst>
                <a:ext uri="{FF2B5EF4-FFF2-40B4-BE49-F238E27FC236}">
                  <a16:creationId xmlns:a16="http://schemas.microsoft.com/office/drawing/2014/main" id="{05819F87-374B-D47C-EB7A-5A772FE5B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5" y="2419"/>
              <a:ext cx="33" cy="101"/>
            </a:xfrm>
            <a:custGeom>
              <a:avLst/>
              <a:gdLst>
                <a:gd name="T0" fmla="*/ 117 w 13"/>
                <a:gd name="T1" fmla="*/ 0 h 38"/>
                <a:gd name="T2" fmla="*/ 213 w 13"/>
                <a:gd name="T3" fmla="*/ 71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8">
                  <a:moveTo>
                    <a:pt x="7" y="0"/>
                  </a:moveTo>
                  <a:cubicBezTo>
                    <a:pt x="4" y="11"/>
                    <a:pt x="0" y="31"/>
                    <a:pt x="13" y="38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Freeform 120">
              <a:extLst>
                <a:ext uri="{FF2B5EF4-FFF2-40B4-BE49-F238E27FC236}">
                  <a16:creationId xmlns:a16="http://schemas.microsoft.com/office/drawing/2014/main" id="{B8E99F82-0FA2-97C1-1007-EE508C52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" y="2205"/>
              <a:ext cx="33" cy="94"/>
            </a:xfrm>
            <a:custGeom>
              <a:avLst/>
              <a:gdLst>
                <a:gd name="T0" fmla="*/ 0 w 13"/>
                <a:gd name="T1" fmla="*/ 0 h 35"/>
                <a:gd name="T2" fmla="*/ 96 w 13"/>
                <a:gd name="T3" fmla="*/ 677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5">
                  <a:moveTo>
                    <a:pt x="0" y="0"/>
                  </a:moveTo>
                  <a:cubicBezTo>
                    <a:pt x="12" y="8"/>
                    <a:pt x="13" y="23"/>
                    <a:pt x="6" y="3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Freeform 121">
              <a:extLst>
                <a:ext uri="{FF2B5EF4-FFF2-40B4-BE49-F238E27FC236}">
                  <a16:creationId xmlns:a16="http://schemas.microsoft.com/office/drawing/2014/main" id="{4712AF51-3E74-0D1C-EC2A-14273E99B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5" y="2224"/>
              <a:ext cx="53" cy="19"/>
            </a:xfrm>
            <a:custGeom>
              <a:avLst/>
              <a:gdLst>
                <a:gd name="T0" fmla="*/ 0 w 21"/>
                <a:gd name="T1" fmla="*/ 141 h 7"/>
                <a:gd name="T2" fmla="*/ 338 w 21"/>
                <a:gd name="T3" fmla="*/ 22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7">
                  <a:moveTo>
                    <a:pt x="0" y="7"/>
                  </a:moveTo>
                  <a:cubicBezTo>
                    <a:pt x="6" y="2"/>
                    <a:pt x="14" y="0"/>
                    <a:pt x="21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Freeform 122">
              <a:extLst>
                <a:ext uri="{FF2B5EF4-FFF2-40B4-BE49-F238E27FC236}">
                  <a16:creationId xmlns:a16="http://schemas.microsoft.com/office/drawing/2014/main" id="{7F39E51F-5DF7-CA56-F476-02D3619CD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3" y="2547"/>
              <a:ext cx="127" cy="56"/>
            </a:xfrm>
            <a:custGeom>
              <a:avLst/>
              <a:gdLst>
                <a:gd name="T0" fmla="*/ 0 w 51"/>
                <a:gd name="T1" fmla="*/ 0 h 21"/>
                <a:gd name="T2" fmla="*/ 787 w 51"/>
                <a:gd name="T3" fmla="*/ 11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21">
                  <a:moveTo>
                    <a:pt x="0" y="0"/>
                  </a:moveTo>
                  <a:cubicBezTo>
                    <a:pt x="11" y="21"/>
                    <a:pt x="34" y="16"/>
                    <a:pt x="51" y="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Freeform 123">
              <a:extLst>
                <a:ext uri="{FF2B5EF4-FFF2-40B4-BE49-F238E27FC236}">
                  <a16:creationId xmlns:a16="http://schemas.microsoft.com/office/drawing/2014/main" id="{497B52BA-DB30-0AA7-0421-5B69567B9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5" y="2525"/>
              <a:ext cx="35" cy="59"/>
            </a:xfrm>
            <a:custGeom>
              <a:avLst/>
              <a:gdLst>
                <a:gd name="T0" fmla="*/ 0 w 14"/>
                <a:gd name="T1" fmla="*/ 0 h 22"/>
                <a:gd name="T2" fmla="*/ 220 w 14"/>
                <a:gd name="T3" fmla="*/ 42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2">
                  <a:moveTo>
                    <a:pt x="0" y="0"/>
                  </a:moveTo>
                  <a:cubicBezTo>
                    <a:pt x="0" y="10"/>
                    <a:pt x="5" y="18"/>
                    <a:pt x="14" y="22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Freeform 124">
              <a:extLst>
                <a:ext uri="{FF2B5EF4-FFF2-40B4-BE49-F238E27FC236}">
                  <a16:creationId xmlns:a16="http://schemas.microsoft.com/office/drawing/2014/main" id="{3C105CE0-2E48-057F-D3B3-E067C4E10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2309"/>
              <a:ext cx="35" cy="88"/>
            </a:xfrm>
            <a:custGeom>
              <a:avLst/>
              <a:gdLst>
                <a:gd name="T0" fmla="*/ 0 w 14"/>
                <a:gd name="T1" fmla="*/ 0 h 33"/>
                <a:gd name="T2" fmla="*/ 158 w 14"/>
                <a:gd name="T3" fmla="*/ 627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3">
                  <a:moveTo>
                    <a:pt x="0" y="0"/>
                  </a:moveTo>
                  <a:cubicBezTo>
                    <a:pt x="9" y="9"/>
                    <a:pt x="14" y="21"/>
                    <a:pt x="10" y="33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Freeform 125">
              <a:extLst>
                <a:ext uri="{FF2B5EF4-FFF2-40B4-BE49-F238E27FC236}">
                  <a16:creationId xmlns:a16="http://schemas.microsoft.com/office/drawing/2014/main" id="{7C4BDE9F-21CE-BFC2-FF08-5D24EF5BB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" y="2341"/>
              <a:ext cx="35" cy="19"/>
            </a:xfrm>
            <a:custGeom>
              <a:avLst/>
              <a:gdLst>
                <a:gd name="T0" fmla="*/ 0 w 14"/>
                <a:gd name="T1" fmla="*/ 141 h 7"/>
                <a:gd name="T2" fmla="*/ 220 w 1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7">
                  <a:moveTo>
                    <a:pt x="0" y="7"/>
                  </a:moveTo>
                  <a:cubicBezTo>
                    <a:pt x="3" y="2"/>
                    <a:pt x="8" y="0"/>
                    <a:pt x="14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Freeform 126">
              <a:extLst>
                <a:ext uri="{FF2B5EF4-FFF2-40B4-BE49-F238E27FC236}">
                  <a16:creationId xmlns:a16="http://schemas.microsoft.com/office/drawing/2014/main" id="{9117226B-146C-E743-1B05-65EFF7D52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915"/>
              <a:ext cx="40" cy="82"/>
            </a:xfrm>
            <a:custGeom>
              <a:avLst/>
              <a:gdLst>
                <a:gd name="T0" fmla="*/ 0 w 16"/>
                <a:gd name="T1" fmla="*/ 0 h 31"/>
                <a:gd name="T2" fmla="*/ 188 w 16"/>
                <a:gd name="T3" fmla="*/ 574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1">
                  <a:moveTo>
                    <a:pt x="0" y="0"/>
                  </a:moveTo>
                  <a:cubicBezTo>
                    <a:pt x="11" y="5"/>
                    <a:pt x="16" y="21"/>
                    <a:pt x="12" y="3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Freeform 127">
              <a:extLst>
                <a:ext uri="{FF2B5EF4-FFF2-40B4-BE49-F238E27FC236}">
                  <a16:creationId xmlns:a16="http://schemas.microsoft.com/office/drawing/2014/main" id="{37401C2D-4D20-301F-4317-DE32B64BA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1936"/>
              <a:ext cx="30" cy="21"/>
            </a:xfrm>
            <a:custGeom>
              <a:avLst/>
              <a:gdLst>
                <a:gd name="T0" fmla="*/ 0 w 12"/>
                <a:gd name="T1" fmla="*/ 144 h 8"/>
                <a:gd name="T2" fmla="*/ 188 w 1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2" y="3"/>
                    <a:pt x="6" y="0"/>
                    <a:pt x="12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Freeform 128">
              <a:extLst>
                <a:ext uri="{FF2B5EF4-FFF2-40B4-BE49-F238E27FC236}">
                  <a16:creationId xmlns:a16="http://schemas.microsoft.com/office/drawing/2014/main" id="{42296846-A93D-01DB-BDC6-220CC6702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1717"/>
              <a:ext cx="108" cy="54"/>
            </a:xfrm>
            <a:custGeom>
              <a:avLst/>
              <a:gdLst>
                <a:gd name="T0" fmla="*/ 0 w 43"/>
                <a:gd name="T1" fmla="*/ 232 h 20"/>
                <a:gd name="T2" fmla="*/ 681 w 43"/>
                <a:gd name="T3" fmla="*/ 394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0">
                  <a:moveTo>
                    <a:pt x="0" y="12"/>
                  </a:moveTo>
                  <a:cubicBezTo>
                    <a:pt x="11" y="0"/>
                    <a:pt x="38" y="4"/>
                    <a:pt x="43" y="2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Freeform 129">
              <a:extLst>
                <a:ext uri="{FF2B5EF4-FFF2-40B4-BE49-F238E27FC236}">
                  <a16:creationId xmlns:a16="http://schemas.microsoft.com/office/drawing/2014/main" id="{F86798A5-83ED-0097-2300-FE2C7F21A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765"/>
              <a:ext cx="60" cy="24"/>
            </a:xfrm>
            <a:custGeom>
              <a:avLst/>
              <a:gdLst>
                <a:gd name="T0" fmla="*/ 0 w 24"/>
                <a:gd name="T1" fmla="*/ 171 h 9"/>
                <a:gd name="T2" fmla="*/ 375 w 24"/>
                <a:gd name="T3" fmla="*/ 2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9">
                  <a:moveTo>
                    <a:pt x="0" y="9"/>
                  </a:moveTo>
                  <a:cubicBezTo>
                    <a:pt x="6" y="2"/>
                    <a:pt x="15" y="0"/>
                    <a:pt x="24" y="1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Freeform 130">
              <a:extLst>
                <a:ext uri="{FF2B5EF4-FFF2-40B4-BE49-F238E27FC236}">
                  <a16:creationId xmlns:a16="http://schemas.microsoft.com/office/drawing/2014/main" id="{416C0B13-96E6-CB1D-17D0-5A2693971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1816"/>
              <a:ext cx="32" cy="93"/>
            </a:xfrm>
            <a:custGeom>
              <a:avLst/>
              <a:gdLst>
                <a:gd name="T0" fmla="*/ 0 w 13"/>
                <a:gd name="T1" fmla="*/ 0 h 35"/>
                <a:gd name="T2" fmla="*/ 162 w 13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35">
                  <a:moveTo>
                    <a:pt x="0" y="0"/>
                  </a:moveTo>
                  <a:cubicBezTo>
                    <a:pt x="10" y="9"/>
                    <a:pt x="13" y="22"/>
                    <a:pt x="11" y="3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Freeform 131">
              <a:extLst>
                <a:ext uri="{FF2B5EF4-FFF2-40B4-BE49-F238E27FC236}">
                  <a16:creationId xmlns:a16="http://schemas.microsoft.com/office/drawing/2014/main" id="{042AFA03-428F-EB70-AF09-C63ADC0A3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" y="1853"/>
              <a:ext cx="40" cy="11"/>
            </a:xfrm>
            <a:custGeom>
              <a:avLst/>
              <a:gdLst>
                <a:gd name="T0" fmla="*/ 0 w 16"/>
                <a:gd name="T1" fmla="*/ 83 h 4"/>
                <a:gd name="T2" fmla="*/ 250 w 1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4">
                  <a:moveTo>
                    <a:pt x="0" y="4"/>
                  </a:moveTo>
                  <a:cubicBezTo>
                    <a:pt x="5" y="1"/>
                    <a:pt x="11" y="0"/>
                    <a:pt x="16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Freeform 132">
              <a:extLst>
                <a:ext uri="{FF2B5EF4-FFF2-40B4-BE49-F238E27FC236}">
                  <a16:creationId xmlns:a16="http://schemas.microsoft.com/office/drawing/2014/main" id="{3F00EF84-5538-96B7-E0E4-AA7BD5998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445"/>
              <a:ext cx="82" cy="59"/>
            </a:xfrm>
            <a:custGeom>
              <a:avLst/>
              <a:gdLst>
                <a:gd name="T0" fmla="*/ 0 w 33"/>
                <a:gd name="T1" fmla="*/ 346 h 22"/>
                <a:gd name="T2" fmla="*/ 507 w 33"/>
                <a:gd name="T3" fmla="*/ 0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22">
                  <a:moveTo>
                    <a:pt x="0" y="18"/>
                  </a:moveTo>
                  <a:cubicBezTo>
                    <a:pt x="13" y="22"/>
                    <a:pt x="32" y="14"/>
                    <a:pt x="33" y="0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Freeform 133">
              <a:extLst>
                <a:ext uri="{FF2B5EF4-FFF2-40B4-BE49-F238E27FC236}">
                  <a16:creationId xmlns:a16="http://schemas.microsoft.com/office/drawing/2014/main" id="{CD5F093A-F4DF-0A91-BA3D-2F71A49E4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0" y="2445"/>
              <a:ext cx="38" cy="70"/>
            </a:xfrm>
            <a:custGeom>
              <a:avLst/>
              <a:gdLst>
                <a:gd name="T0" fmla="*/ 160 w 15"/>
                <a:gd name="T1" fmla="*/ 0 h 26"/>
                <a:gd name="T2" fmla="*/ 0 w 15"/>
                <a:gd name="T3" fmla="*/ 506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6">
                  <a:moveTo>
                    <a:pt x="10" y="0"/>
                  </a:moveTo>
                  <a:cubicBezTo>
                    <a:pt x="15" y="11"/>
                    <a:pt x="11" y="22"/>
                    <a:pt x="0" y="2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Freeform 134">
              <a:extLst>
                <a:ext uri="{FF2B5EF4-FFF2-40B4-BE49-F238E27FC236}">
                  <a16:creationId xmlns:a16="http://schemas.microsoft.com/office/drawing/2014/main" id="{0C0AF0DC-1916-750B-E614-0E0D06917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" y="2472"/>
              <a:ext cx="25" cy="67"/>
            </a:xfrm>
            <a:custGeom>
              <a:avLst/>
              <a:gdLst>
                <a:gd name="T0" fmla="*/ 63 w 10"/>
                <a:gd name="T1" fmla="*/ 0 h 25"/>
                <a:gd name="T2" fmla="*/ 158 w 10"/>
                <a:gd name="T3" fmla="*/ 482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5">
                  <a:moveTo>
                    <a:pt x="4" y="0"/>
                  </a:moveTo>
                  <a:cubicBezTo>
                    <a:pt x="0" y="9"/>
                    <a:pt x="2" y="19"/>
                    <a:pt x="10" y="25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Freeform 135">
              <a:extLst>
                <a:ext uri="{FF2B5EF4-FFF2-40B4-BE49-F238E27FC236}">
                  <a16:creationId xmlns:a16="http://schemas.microsoft.com/office/drawing/2014/main" id="{26C41057-CBDB-FF83-9C71-57A75BCDB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2507"/>
              <a:ext cx="47" cy="16"/>
            </a:xfrm>
            <a:custGeom>
              <a:avLst/>
              <a:gdLst>
                <a:gd name="T0" fmla="*/ 287 w 19"/>
                <a:gd name="T1" fmla="*/ 0 h 6"/>
                <a:gd name="T2" fmla="*/ 0 w 19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6">
                  <a:moveTo>
                    <a:pt x="19" y="0"/>
                  </a:moveTo>
                  <a:cubicBezTo>
                    <a:pt x="13" y="1"/>
                    <a:pt x="6" y="3"/>
                    <a:pt x="0" y="6"/>
                  </a:cubicBezTo>
                </a:path>
              </a:pathLst>
            </a:custGeom>
            <a:noFill/>
            <a:ln w="7938" cap="rnd">
              <a:solidFill>
                <a:srgbClr val="BE8E0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Freeform 136">
              <a:extLst>
                <a:ext uri="{FF2B5EF4-FFF2-40B4-BE49-F238E27FC236}">
                  <a16:creationId xmlns:a16="http://schemas.microsoft.com/office/drawing/2014/main" id="{A84D2FC1-4641-AEEB-9547-77AFBA9DA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341"/>
              <a:ext cx="435" cy="134"/>
            </a:xfrm>
            <a:custGeom>
              <a:avLst/>
              <a:gdLst>
                <a:gd name="T0" fmla="*/ 0 w 174"/>
                <a:gd name="T1" fmla="*/ 941 h 50"/>
                <a:gd name="T2" fmla="*/ 363 w 174"/>
                <a:gd name="T3" fmla="*/ 689 h 50"/>
                <a:gd name="T4" fmla="*/ 720 w 174"/>
                <a:gd name="T5" fmla="*/ 595 h 50"/>
                <a:gd name="T6" fmla="*/ 1033 w 174"/>
                <a:gd name="T7" fmla="*/ 308 h 50"/>
                <a:gd name="T8" fmla="*/ 1313 w 174"/>
                <a:gd name="T9" fmla="*/ 230 h 50"/>
                <a:gd name="T10" fmla="*/ 2063 w 174"/>
                <a:gd name="T11" fmla="*/ 21 h 50"/>
                <a:gd name="T12" fmla="*/ 2720 w 174"/>
                <a:gd name="T13" fmla="*/ 94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4" h="50">
                  <a:moveTo>
                    <a:pt x="0" y="49"/>
                  </a:moveTo>
                  <a:cubicBezTo>
                    <a:pt x="12" y="50"/>
                    <a:pt x="14" y="41"/>
                    <a:pt x="23" y="36"/>
                  </a:cubicBezTo>
                  <a:cubicBezTo>
                    <a:pt x="31" y="32"/>
                    <a:pt x="39" y="34"/>
                    <a:pt x="46" y="31"/>
                  </a:cubicBezTo>
                  <a:cubicBezTo>
                    <a:pt x="54" y="28"/>
                    <a:pt x="58" y="20"/>
                    <a:pt x="66" y="16"/>
                  </a:cubicBezTo>
                  <a:cubicBezTo>
                    <a:pt x="71" y="14"/>
                    <a:pt x="79" y="14"/>
                    <a:pt x="84" y="12"/>
                  </a:cubicBezTo>
                  <a:cubicBezTo>
                    <a:pt x="99" y="6"/>
                    <a:pt x="116" y="1"/>
                    <a:pt x="132" y="1"/>
                  </a:cubicBezTo>
                  <a:cubicBezTo>
                    <a:pt x="146" y="0"/>
                    <a:pt x="160" y="7"/>
                    <a:pt x="174" y="5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Freeform 137">
              <a:extLst>
                <a:ext uri="{FF2B5EF4-FFF2-40B4-BE49-F238E27FC236}">
                  <a16:creationId xmlns:a16="http://schemas.microsoft.com/office/drawing/2014/main" id="{CBC1D9A3-0A1F-27E6-8A35-4CD8871C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2024"/>
              <a:ext cx="45" cy="45"/>
            </a:xfrm>
            <a:custGeom>
              <a:avLst/>
              <a:gdLst>
                <a:gd name="T0" fmla="*/ 95 w 18"/>
                <a:gd name="T1" fmla="*/ 315 h 17"/>
                <a:gd name="T2" fmla="*/ 270 w 18"/>
                <a:gd name="T3" fmla="*/ 132 h 17"/>
                <a:gd name="T4" fmla="*/ 0 w 18"/>
                <a:gd name="T5" fmla="*/ 183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7">
                  <a:moveTo>
                    <a:pt x="6" y="17"/>
                  </a:moveTo>
                  <a:cubicBezTo>
                    <a:pt x="8" y="15"/>
                    <a:pt x="18" y="11"/>
                    <a:pt x="17" y="7"/>
                  </a:cubicBezTo>
                  <a:cubicBezTo>
                    <a:pt x="15" y="0"/>
                    <a:pt x="2" y="8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Freeform 138">
              <a:extLst>
                <a:ext uri="{FF2B5EF4-FFF2-40B4-BE49-F238E27FC236}">
                  <a16:creationId xmlns:a16="http://schemas.microsoft.com/office/drawing/2014/main" id="{CD6593DA-5F55-785C-4388-62C033D2B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" y="2048"/>
              <a:ext cx="20" cy="13"/>
            </a:xfrm>
            <a:custGeom>
              <a:avLst/>
              <a:gdLst>
                <a:gd name="T0" fmla="*/ 0 w 8"/>
                <a:gd name="T1" fmla="*/ 88 h 5"/>
                <a:gd name="T2" fmla="*/ 125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4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Freeform 139">
              <a:extLst>
                <a:ext uri="{FF2B5EF4-FFF2-40B4-BE49-F238E27FC236}">
                  <a16:creationId xmlns:a16="http://schemas.microsoft.com/office/drawing/2014/main" id="{470A7566-4D07-0869-14CB-3573290B4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968"/>
              <a:ext cx="47" cy="51"/>
            </a:xfrm>
            <a:custGeom>
              <a:avLst/>
              <a:gdLst>
                <a:gd name="T0" fmla="*/ 104 w 19"/>
                <a:gd name="T1" fmla="*/ 35 h 19"/>
                <a:gd name="T2" fmla="*/ 257 w 19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9">
                  <a:moveTo>
                    <a:pt x="7" y="2"/>
                  </a:moveTo>
                  <a:cubicBezTo>
                    <a:pt x="0" y="19"/>
                    <a:pt x="19" y="13"/>
                    <a:pt x="17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Freeform 140">
              <a:extLst>
                <a:ext uri="{FF2B5EF4-FFF2-40B4-BE49-F238E27FC236}">
                  <a16:creationId xmlns:a16="http://schemas.microsoft.com/office/drawing/2014/main" id="{DD8149D5-0C99-114E-3600-F1331EDE9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893"/>
              <a:ext cx="25" cy="8"/>
            </a:xfrm>
            <a:custGeom>
              <a:avLst/>
              <a:gdLst>
                <a:gd name="T0" fmla="*/ 0 w 10"/>
                <a:gd name="T1" fmla="*/ 56 h 3"/>
                <a:gd name="T2" fmla="*/ 158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3" y="1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Freeform 141">
              <a:extLst>
                <a:ext uri="{FF2B5EF4-FFF2-40B4-BE49-F238E27FC236}">
                  <a16:creationId xmlns:a16="http://schemas.microsoft.com/office/drawing/2014/main" id="{CE83CF25-903F-3D78-1DE8-C6CBCA554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1808"/>
              <a:ext cx="12" cy="19"/>
            </a:xfrm>
            <a:custGeom>
              <a:avLst/>
              <a:gdLst>
                <a:gd name="T0" fmla="*/ 70 w 5"/>
                <a:gd name="T1" fmla="*/ 0 h 7"/>
                <a:gd name="T2" fmla="*/ 0 w 5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3"/>
                    <a:pt x="1" y="5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Freeform 142">
              <a:extLst>
                <a:ext uri="{FF2B5EF4-FFF2-40B4-BE49-F238E27FC236}">
                  <a16:creationId xmlns:a16="http://schemas.microsoft.com/office/drawing/2014/main" id="{0F78867F-0830-7062-8574-83609CB75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" y="1755"/>
              <a:ext cx="18" cy="32"/>
            </a:xfrm>
            <a:custGeom>
              <a:avLst/>
              <a:gdLst>
                <a:gd name="T0" fmla="*/ 118 w 7"/>
                <a:gd name="T1" fmla="*/ 56 h 12"/>
                <a:gd name="T2" fmla="*/ 0 w 7"/>
                <a:gd name="T3" fmla="*/ 227 h 12"/>
                <a:gd name="T4" fmla="*/ 33 w 7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2">
                  <a:moveTo>
                    <a:pt x="7" y="3"/>
                  </a:moveTo>
                  <a:cubicBezTo>
                    <a:pt x="7" y="8"/>
                    <a:pt x="5" y="12"/>
                    <a:pt x="0" y="12"/>
                  </a:cubicBezTo>
                  <a:cubicBezTo>
                    <a:pt x="1" y="8"/>
                    <a:pt x="1" y="4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Freeform 143">
              <a:extLst>
                <a:ext uri="{FF2B5EF4-FFF2-40B4-BE49-F238E27FC236}">
                  <a16:creationId xmlns:a16="http://schemas.microsoft.com/office/drawing/2014/main" id="{631E6CA3-B518-3C42-A6EE-6263CB743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8" y="1781"/>
              <a:ext cx="12" cy="14"/>
            </a:xfrm>
            <a:custGeom>
              <a:avLst/>
              <a:gdLst>
                <a:gd name="T0" fmla="*/ 0 w 5"/>
                <a:gd name="T1" fmla="*/ 0 h 5"/>
                <a:gd name="T2" fmla="*/ 70 w 5"/>
                <a:gd name="T3" fmla="*/ 10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cubicBezTo>
                    <a:pt x="2" y="2"/>
                    <a:pt x="3" y="3"/>
                    <a:pt x="5" y="5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Freeform 144">
              <a:extLst>
                <a:ext uri="{FF2B5EF4-FFF2-40B4-BE49-F238E27FC236}">
                  <a16:creationId xmlns:a16="http://schemas.microsoft.com/office/drawing/2014/main" id="{462727DD-68DC-4ACB-FDC7-7DA50EE43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" y="1747"/>
              <a:ext cx="20" cy="21"/>
            </a:xfrm>
            <a:custGeom>
              <a:avLst/>
              <a:gdLst>
                <a:gd name="T0" fmla="*/ 0 w 8"/>
                <a:gd name="T1" fmla="*/ 0 h 8"/>
                <a:gd name="T2" fmla="*/ 125 w 8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3" y="2"/>
                    <a:pt x="6" y="5"/>
                    <a:pt x="8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Freeform 145">
              <a:extLst>
                <a:ext uri="{FF2B5EF4-FFF2-40B4-BE49-F238E27FC236}">
                  <a16:creationId xmlns:a16="http://schemas.microsoft.com/office/drawing/2014/main" id="{E61B9252-C67E-BA9E-0CF5-C2018228F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" y="1821"/>
              <a:ext cx="20" cy="16"/>
            </a:xfrm>
            <a:custGeom>
              <a:avLst/>
              <a:gdLst>
                <a:gd name="T0" fmla="*/ 0 w 8"/>
                <a:gd name="T1" fmla="*/ 115 h 6"/>
                <a:gd name="T2" fmla="*/ 125 w 8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0" y="6"/>
                  </a:moveTo>
                  <a:cubicBezTo>
                    <a:pt x="3" y="5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Freeform 146">
              <a:extLst>
                <a:ext uri="{FF2B5EF4-FFF2-40B4-BE49-F238E27FC236}">
                  <a16:creationId xmlns:a16="http://schemas.microsoft.com/office/drawing/2014/main" id="{122941F6-AC91-9CED-BDE0-25A348067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3" y="1856"/>
              <a:ext cx="2" cy="16"/>
            </a:xfrm>
            <a:custGeom>
              <a:avLst/>
              <a:gdLst>
                <a:gd name="T0" fmla="*/ 0 w 1"/>
                <a:gd name="T1" fmla="*/ 0 h 6"/>
                <a:gd name="T2" fmla="*/ 8 w 1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6">
                  <a:moveTo>
                    <a:pt x="0" y="0"/>
                  </a:moveTo>
                  <a:cubicBezTo>
                    <a:pt x="1" y="2"/>
                    <a:pt x="1" y="4"/>
                    <a:pt x="1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5" name="Freeform 147">
              <a:extLst>
                <a:ext uri="{FF2B5EF4-FFF2-40B4-BE49-F238E27FC236}">
                  <a16:creationId xmlns:a16="http://schemas.microsoft.com/office/drawing/2014/main" id="{85518504-7727-D466-9035-FAF2AC3A4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1915"/>
              <a:ext cx="13" cy="10"/>
            </a:xfrm>
            <a:custGeom>
              <a:avLst/>
              <a:gdLst>
                <a:gd name="T0" fmla="*/ 0 w 5"/>
                <a:gd name="T1" fmla="*/ 0 h 4"/>
                <a:gd name="T2" fmla="*/ 88 w 5"/>
                <a:gd name="T3" fmla="*/ 6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cubicBezTo>
                    <a:pt x="1" y="2"/>
                    <a:pt x="3" y="3"/>
                    <a:pt x="5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6" name="Freeform 148">
              <a:extLst>
                <a:ext uri="{FF2B5EF4-FFF2-40B4-BE49-F238E27FC236}">
                  <a16:creationId xmlns:a16="http://schemas.microsoft.com/office/drawing/2014/main" id="{C6438342-375B-E12C-D971-A90DDE07A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" y="1941"/>
              <a:ext cx="38" cy="24"/>
            </a:xfrm>
            <a:custGeom>
              <a:avLst/>
              <a:gdLst>
                <a:gd name="T0" fmla="*/ 243 w 15"/>
                <a:gd name="T1" fmla="*/ 0 h 9"/>
                <a:gd name="T2" fmla="*/ 0 w 15"/>
                <a:gd name="T3" fmla="*/ 77 h 9"/>
                <a:gd name="T4" fmla="*/ 243 w 15"/>
                <a:gd name="T5" fmla="*/ 14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9">
                  <a:moveTo>
                    <a:pt x="15" y="0"/>
                  </a:moveTo>
                  <a:cubicBezTo>
                    <a:pt x="10" y="1"/>
                    <a:pt x="4" y="1"/>
                    <a:pt x="0" y="4"/>
                  </a:cubicBezTo>
                  <a:cubicBezTo>
                    <a:pt x="2" y="9"/>
                    <a:pt x="9" y="9"/>
                    <a:pt x="15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" name="Freeform 149">
              <a:extLst>
                <a:ext uri="{FF2B5EF4-FFF2-40B4-BE49-F238E27FC236}">
                  <a16:creationId xmlns:a16="http://schemas.microsoft.com/office/drawing/2014/main" id="{26155CDA-C624-13A7-04BE-A8E8FABE4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2027"/>
              <a:ext cx="25" cy="45"/>
            </a:xfrm>
            <a:custGeom>
              <a:avLst/>
              <a:gdLst>
                <a:gd name="T0" fmla="*/ 95 w 10"/>
                <a:gd name="T1" fmla="*/ 315 h 17"/>
                <a:gd name="T2" fmla="*/ 158 w 10"/>
                <a:gd name="T3" fmla="*/ 169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7">
                  <a:moveTo>
                    <a:pt x="6" y="17"/>
                  </a:moveTo>
                  <a:cubicBezTo>
                    <a:pt x="0" y="9"/>
                    <a:pt x="5" y="0"/>
                    <a:pt x="10" y="9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8" name="Freeform 150">
              <a:extLst>
                <a:ext uri="{FF2B5EF4-FFF2-40B4-BE49-F238E27FC236}">
                  <a16:creationId xmlns:a16="http://schemas.microsoft.com/office/drawing/2014/main" id="{E307B50E-1205-1A3F-761C-EA8CDD6C1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3" y="2024"/>
              <a:ext cx="37" cy="37"/>
            </a:xfrm>
            <a:custGeom>
              <a:avLst/>
              <a:gdLst>
                <a:gd name="T0" fmla="*/ 0 w 15"/>
                <a:gd name="T1" fmla="*/ 132 h 14"/>
                <a:gd name="T2" fmla="*/ 12 w 15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4">
                  <a:moveTo>
                    <a:pt x="0" y="7"/>
                  </a:moveTo>
                  <a:cubicBezTo>
                    <a:pt x="7" y="14"/>
                    <a:pt x="15" y="3"/>
                    <a:pt x="1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9" name="Freeform 151">
              <a:extLst>
                <a:ext uri="{FF2B5EF4-FFF2-40B4-BE49-F238E27FC236}">
                  <a16:creationId xmlns:a16="http://schemas.microsoft.com/office/drawing/2014/main" id="{01DDF5D1-EF60-4213-4B71-607D13A8F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1963"/>
              <a:ext cx="10" cy="13"/>
            </a:xfrm>
            <a:custGeom>
              <a:avLst/>
              <a:gdLst>
                <a:gd name="T0" fmla="*/ 0 w 4"/>
                <a:gd name="T1" fmla="*/ 88 h 5"/>
                <a:gd name="T2" fmla="*/ 63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4"/>
                    <a:pt x="2" y="2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" name="Freeform 152">
              <a:extLst>
                <a:ext uri="{FF2B5EF4-FFF2-40B4-BE49-F238E27FC236}">
                  <a16:creationId xmlns:a16="http://schemas.microsoft.com/office/drawing/2014/main" id="{FBAA00C8-6899-50D6-FF5E-2F6F90AA0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1883"/>
              <a:ext cx="22" cy="26"/>
            </a:xfrm>
            <a:custGeom>
              <a:avLst/>
              <a:gdLst>
                <a:gd name="T0" fmla="*/ 103 w 9"/>
                <a:gd name="T1" fmla="*/ 0 h 10"/>
                <a:gd name="T2" fmla="*/ 12 w 9"/>
                <a:gd name="T3" fmla="*/ 122 h 10"/>
                <a:gd name="T4" fmla="*/ 29 w 9"/>
                <a:gd name="T5" fmla="*/ 68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0">
                  <a:moveTo>
                    <a:pt x="7" y="0"/>
                  </a:moveTo>
                  <a:cubicBezTo>
                    <a:pt x="9" y="6"/>
                    <a:pt x="6" y="10"/>
                    <a:pt x="1" y="7"/>
                  </a:cubicBezTo>
                  <a:cubicBezTo>
                    <a:pt x="0" y="6"/>
                    <a:pt x="1" y="6"/>
                    <a:pt x="2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1" name="Freeform 153">
              <a:extLst>
                <a:ext uri="{FF2B5EF4-FFF2-40B4-BE49-F238E27FC236}">
                  <a16:creationId xmlns:a16="http://schemas.microsoft.com/office/drawing/2014/main" id="{04FBE60B-13D8-592D-CD2C-77C7FB258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307"/>
              <a:ext cx="23" cy="13"/>
            </a:xfrm>
            <a:custGeom>
              <a:avLst/>
              <a:gdLst>
                <a:gd name="T0" fmla="*/ 0 w 9"/>
                <a:gd name="T1" fmla="*/ 88 h 5"/>
                <a:gd name="T2" fmla="*/ 151 w 9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cubicBezTo>
                    <a:pt x="3" y="5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2" name="Freeform 154">
              <a:extLst>
                <a:ext uri="{FF2B5EF4-FFF2-40B4-BE49-F238E27FC236}">
                  <a16:creationId xmlns:a16="http://schemas.microsoft.com/office/drawing/2014/main" id="{704F83B5-3A9A-1BA5-3950-0EAF28345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2267"/>
              <a:ext cx="27" cy="40"/>
            </a:xfrm>
            <a:custGeom>
              <a:avLst/>
              <a:gdLst>
                <a:gd name="T0" fmla="*/ 0 w 11"/>
                <a:gd name="T1" fmla="*/ 136 h 15"/>
                <a:gd name="T2" fmla="*/ 0 w 11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5">
                  <a:moveTo>
                    <a:pt x="0" y="7"/>
                  </a:moveTo>
                  <a:cubicBezTo>
                    <a:pt x="6" y="15"/>
                    <a:pt x="11" y="5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3" name="Freeform 155">
              <a:extLst>
                <a:ext uri="{FF2B5EF4-FFF2-40B4-BE49-F238E27FC236}">
                  <a16:creationId xmlns:a16="http://schemas.microsoft.com/office/drawing/2014/main" id="{583A830D-08D2-05C2-B21F-27EA33A1E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5" y="2211"/>
              <a:ext cx="8" cy="24"/>
            </a:xfrm>
            <a:custGeom>
              <a:avLst/>
              <a:gdLst>
                <a:gd name="T0" fmla="*/ 0 w 3"/>
                <a:gd name="T1" fmla="*/ 171 h 9"/>
                <a:gd name="T2" fmla="*/ 56 w 3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cubicBezTo>
                    <a:pt x="0" y="6"/>
                    <a:pt x="1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" name="Freeform 156">
              <a:extLst>
                <a:ext uri="{FF2B5EF4-FFF2-40B4-BE49-F238E27FC236}">
                  <a16:creationId xmlns:a16="http://schemas.microsoft.com/office/drawing/2014/main" id="{31959663-CA95-E263-8E2B-AA0A4B804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2205"/>
              <a:ext cx="25" cy="16"/>
            </a:xfrm>
            <a:custGeom>
              <a:avLst/>
              <a:gdLst>
                <a:gd name="T0" fmla="*/ 0 w 10"/>
                <a:gd name="T1" fmla="*/ 115 h 6"/>
                <a:gd name="T2" fmla="*/ 158 w 10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5"/>
                    <a:pt x="6" y="3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" name="Freeform 157">
              <a:extLst>
                <a:ext uri="{FF2B5EF4-FFF2-40B4-BE49-F238E27FC236}">
                  <a16:creationId xmlns:a16="http://schemas.microsoft.com/office/drawing/2014/main" id="{397504AA-9C30-0ED9-4BD4-FF19DF052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" y="2341"/>
              <a:ext cx="50" cy="46"/>
            </a:xfrm>
            <a:custGeom>
              <a:avLst/>
              <a:gdLst>
                <a:gd name="T0" fmla="*/ 83 w 20"/>
                <a:gd name="T1" fmla="*/ 0 h 17"/>
                <a:gd name="T2" fmla="*/ 0 w 20"/>
                <a:gd name="T3" fmla="*/ 11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7">
                  <a:moveTo>
                    <a:pt x="5" y="0"/>
                  </a:moveTo>
                  <a:cubicBezTo>
                    <a:pt x="20" y="7"/>
                    <a:pt x="2" y="17"/>
                    <a:pt x="0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" name="Freeform 158">
              <a:extLst>
                <a:ext uri="{FF2B5EF4-FFF2-40B4-BE49-F238E27FC236}">
                  <a16:creationId xmlns:a16="http://schemas.microsoft.com/office/drawing/2014/main" id="{E3333AF8-097E-8C33-FAA4-2B00044AF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2421"/>
              <a:ext cx="30" cy="24"/>
            </a:xfrm>
            <a:custGeom>
              <a:avLst/>
              <a:gdLst>
                <a:gd name="T0" fmla="*/ 33 w 12"/>
                <a:gd name="T1" fmla="*/ 0 h 9"/>
                <a:gd name="T2" fmla="*/ 188 w 12"/>
                <a:gd name="T3" fmla="*/ 136 h 9"/>
                <a:gd name="T4" fmla="*/ 0 w 12"/>
                <a:gd name="T5" fmla="*/ 115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9">
                  <a:moveTo>
                    <a:pt x="2" y="0"/>
                  </a:moveTo>
                  <a:cubicBezTo>
                    <a:pt x="6" y="0"/>
                    <a:pt x="11" y="3"/>
                    <a:pt x="12" y="7"/>
                  </a:cubicBezTo>
                  <a:cubicBezTo>
                    <a:pt x="8" y="9"/>
                    <a:pt x="3" y="8"/>
                    <a:pt x="0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" name="Freeform 159">
              <a:extLst>
                <a:ext uri="{FF2B5EF4-FFF2-40B4-BE49-F238E27FC236}">
                  <a16:creationId xmlns:a16="http://schemas.microsoft.com/office/drawing/2014/main" id="{068A86F1-343D-915A-F024-C379A522A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2549"/>
              <a:ext cx="10" cy="14"/>
            </a:xfrm>
            <a:custGeom>
              <a:avLst/>
              <a:gdLst>
                <a:gd name="T0" fmla="*/ 0 w 4"/>
                <a:gd name="T1" fmla="*/ 109 h 5"/>
                <a:gd name="T2" fmla="*/ 63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4"/>
                    <a:pt x="2" y="2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" name="Freeform 160">
              <a:extLst>
                <a:ext uri="{FF2B5EF4-FFF2-40B4-BE49-F238E27FC236}">
                  <a16:creationId xmlns:a16="http://schemas.microsoft.com/office/drawing/2014/main" id="{33590480-AC23-7285-FEA5-4F9219876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2571"/>
              <a:ext cx="15" cy="10"/>
            </a:xfrm>
            <a:custGeom>
              <a:avLst/>
              <a:gdLst>
                <a:gd name="T0" fmla="*/ 0 w 6"/>
                <a:gd name="T1" fmla="*/ 63 h 4"/>
                <a:gd name="T2" fmla="*/ 95 w 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4"/>
                    <a:pt x="4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" name="Freeform 161">
              <a:extLst>
                <a:ext uri="{FF2B5EF4-FFF2-40B4-BE49-F238E27FC236}">
                  <a16:creationId xmlns:a16="http://schemas.microsoft.com/office/drawing/2014/main" id="{93CA8825-4CBF-9041-F4A1-E94FB065D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2483"/>
              <a:ext cx="12" cy="2"/>
            </a:xfrm>
            <a:custGeom>
              <a:avLst/>
              <a:gdLst>
                <a:gd name="T0" fmla="*/ 0 w 5"/>
                <a:gd name="T1" fmla="*/ 0 h 1"/>
                <a:gd name="T2" fmla="*/ 7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cubicBezTo>
                    <a:pt x="1" y="1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" name="Freeform 162">
              <a:extLst>
                <a:ext uri="{FF2B5EF4-FFF2-40B4-BE49-F238E27FC236}">
                  <a16:creationId xmlns:a16="http://schemas.microsoft.com/office/drawing/2014/main" id="{B7C0E04F-699B-1AD6-0056-45A239E70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2512"/>
              <a:ext cx="7" cy="16"/>
            </a:xfrm>
            <a:custGeom>
              <a:avLst/>
              <a:gdLst>
                <a:gd name="T0" fmla="*/ 0 w 3"/>
                <a:gd name="T1" fmla="*/ 0 h 6"/>
                <a:gd name="T2" fmla="*/ 37 w 3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0" y="0"/>
                  </a:moveTo>
                  <a:cubicBezTo>
                    <a:pt x="0" y="2"/>
                    <a:pt x="2" y="5"/>
                    <a:pt x="3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" name="Freeform 163">
              <a:extLst>
                <a:ext uri="{FF2B5EF4-FFF2-40B4-BE49-F238E27FC236}">
                  <a16:creationId xmlns:a16="http://schemas.microsoft.com/office/drawing/2014/main" id="{86E03662-52EC-BE4D-2945-8E7E0753C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2285"/>
              <a:ext cx="20" cy="22"/>
            </a:xfrm>
            <a:custGeom>
              <a:avLst/>
              <a:gdLst>
                <a:gd name="T0" fmla="*/ 125 w 8"/>
                <a:gd name="T1" fmla="*/ 168 h 8"/>
                <a:gd name="T2" fmla="*/ 0 w 8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8">
                  <a:moveTo>
                    <a:pt x="8" y="8"/>
                  </a:moveTo>
                  <a:cubicBezTo>
                    <a:pt x="5" y="6"/>
                    <a:pt x="2" y="3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2" name="Freeform 164">
              <a:extLst>
                <a:ext uri="{FF2B5EF4-FFF2-40B4-BE49-F238E27FC236}">
                  <a16:creationId xmlns:a16="http://schemas.microsoft.com/office/drawing/2014/main" id="{EDDEF259-3689-A613-964D-0E2BF854C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2291"/>
              <a:ext cx="35" cy="34"/>
            </a:xfrm>
            <a:custGeom>
              <a:avLst/>
              <a:gdLst>
                <a:gd name="T0" fmla="*/ 0 w 14"/>
                <a:gd name="T1" fmla="*/ 123 h 13"/>
                <a:gd name="T2" fmla="*/ 208 w 14"/>
                <a:gd name="T3" fmla="*/ 0 h 13"/>
                <a:gd name="T4" fmla="*/ 95 w 14"/>
                <a:gd name="T5" fmla="*/ 23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3">
                  <a:moveTo>
                    <a:pt x="0" y="7"/>
                  </a:moveTo>
                  <a:cubicBezTo>
                    <a:pt x="5" y="5"/>
                    <a:pt x="9" y="1"/>
                    <a:pt x="13" y="0"/>
                  </a:cubicBezTo>
                  <a:cubicBezTo>
                    <a:pt x="14" y="5"/>
                    <a:pt x="10" y="9"/>
                    <a:pt x="6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3" name="Freeform 165">
              <a:extLst>
                <a:ext uri="{FF2B5EF4-FFF2-40B4-BE49-F238E27FC236}">
                  <a16:creationId xmlns:a16="http://schemas.microsoft.com/office/drawing/2014/main" id="{5D6D6FB5-90D6-2D85-399F-18621E948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" y="2171"/>
              <a:ext cx="7" cy="29"/>
            </a:xfrm>
            <a:custGeom>
              <a:avLst/>
              <a:gdLst>
                <a:gd name="T0" fmla="*/ 37 w 3"/>
                <a:gd name="T1" fmla="*/ 0 h 11"/>
                <a:gd name="T2" fmla="*/ 12 w 3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1" y="4"/>
                    <a:pt x="0" y="8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4" name="Freeform 166">
              <a:extLst>
                <a:ext uri="{FF2B5EF4-FFF2-40B4-BE49-F238E27FC236}">
                  <a16:creationId xmlns:a16="http://schemas.microsoft.com/office/drawing/2014/main" id="{789B4689-9707-DF89-6DCB-E77D569A6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5" y="2109"/>
              <a:ext cx="25" cy="27"/>
            </a:xfrm>
            <a:custGeom>
              <a:avLst/>
              <a:gdLst>
                <a:gd name="T0" fmla="*/ 0 w 10"/>
                <a:gd name="T1" fmla="*/ 0 h 10"/>
                <a:gd name="T2" fmla="*/ 158 w 10"/>
                <a:gd name="T3" fmla="*/ 19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0" y="0"/>
                  </a:moveTo>
                  <a:cubicBezTo>
                    <a:pt x="1" y="5"/>
                    <a:pt x="5" y="8"/>
                    <a:pt x="10" y="1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5" name="Freeform 167">
              <a:extLst>
                <a:ext uri="{FF2B5EF4-FFF2-40B4-BE49-F238E27FC236}">
                  <a16:creationId xmlns:a16="http://schemas.microsoft.com/office/drawing/2014/main" id="{6246F1AE-9BE7-CB76-5D0F-56B25B942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2384"/>
              <a:ext cx="20" cy="3"/>
            </a:xfrm>
            <a:custGeom>
              <a:avLst/>
              <a:gdLst>
                <a:gd name="T0" fmla="*/ 0 w 8"/>
                <a:gd name="T1" fmla="*/ 0 h 1"/>
                <a:gd name="T2" fmla="*/ 125 w 8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2" y="1"/>
                    <a:pt x="5" y="1"/>
                    <a:pt x="8" y="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6" name="Freeform 168">
              <a:extLst>
                <a:ext uri="{FF2B5EF4-FFF2-40B4-BE49-F238E27FC236}">
                  <a16:creationId xmlns:a16="http://schemas.microsoft.com/office/drawing/2014/main" id="{011AACF4-6956-63E0-F42A-2D3371D0C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2325"/>
              <a:ext cx="10" cy="19"/>
            </a:xfrm>
            <a:custGeom>
              <a:avLst/>
              <a:gdLst>
                <a:gd name="T0" fmla="*/ 63 w 4"/>
                <a:gd name="T1" fmla="*/ 141 h 7"/>
                <a:gd name="T2" fmla="*/ 33 w 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cubicBezTo>
                    <a:pt x="1" y="5"/>
                    <a:pt x="0" y="3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7" name="Freeform 169">
              <a:extLst>
                <a:ext uri="{FF2B5EF4-FFF2-40B4-BE49-F238E27FC236}">
                  <a16:creationId xmlns:a16="http://schemas.microsoft.com/office/drawing/2014/main" id="{BE749876-9E67-9709-F26E-FFF0B33AF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0" y="2365"/>
              <a:ext cx="23" cy="30"/>
            </a:xfrm>
            <a:custGeom>
              <a:avLst/>
              <a:gdLst>
                <a:gd name="T0" fmla="*/ 0 w 9"/>
                <a:gd name="T1" fmla="*/ 224 h 11"/>
                <a:gd name="T2" fmla="*/ 151 w 9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cubicBezTo>
                    <a:pt x="4" y="7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8" name="Freeform 170">
              <a:extLst>
                <a:ext uri="{FF2B5EF4-FFF2-40B4-BE49-F238E27FC236}">
                  <a16:creationId xmlns:a16="http://schemas.microsoft.com/office/drawing/2014/main" id="{3E0DA5A8-5A19-BDDB-92BD-A6F40A4D0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285"/>
              <a:ext cx="28" cy="35"/>
            </a:xfrm>
            <a:custGeom>
              <a:avLst/>
              <a:gdLst>
                <a:gd name="T0" fmla="*/ 0 w 11"/>
                <a:gd name="T1" fmla="*/ 94 h 13"/>
                <a:gd name="T2" fmla="*/ 163 w 11"/>
                <a:gd name="T3" fmla="*/ 0 h 13"/>
                <a:gd name="T4" fmla="*/ 130 w 11"/>
                <a:gd name="T5" fmla="*/ 25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0" y="5"/>
                  </a:moveTo>
                  <a:cubicBezTo>
                    <a:pt x="3" y="3"/>
                    <a:pt x="7" y="1"/>
                    <a:pt x="10" y="0"/>
                  </a:cubicBezTo>
                  <a:cubicBezTo>
                    <a:pt x="11" y="5"/>
                    <a:pt x="9" y="9"/>
                    <a:pt x="8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9" name="Freeform 171">
              <a:extLst>
                <a:ext uri="{FF2B5EF4-FFF2-40B4-BE49-F238E27FC236}">
                  <a16:creationId xmlns:a16="http://schemas.microsoft.com/office/drawing/2014/main" id="{2BDD21C8-4CD6-DF49-780F-9D541D15C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491"/>
              <a:ext cx="12" cy="16"/>
            </a:xfrm>
            <a:custGeom>
              <a:avLst/>
              <a:gdLst>
                <a:gd name="T0" fmla="*/ 70 w 5"/>
                <a:gd name="T1" fmla="*/ 115 h 6"/>
                <a:gd name="T2" fmla="*/ 0 w 5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5" y="6"/>
                  </a:moveTo>
                  <a:cubicBezTo>
                    <a:pt x="2" y="5"/>
                    <a:pt x="1" y="3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0" name="Freeform 172">
              <a:extLst>
                <a:ext uri="{FF2B5EF4-FFF2-40B4-BE49-F238E27FC236}">
                  <a16:creationId xmlns:a16="http://schemas.microsoft.com/office/drawing/2014/main" id="{BEB057BD-CFC4-1CF6-1B8A-9B2D3F06F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2104"/>
              <a:ext cx="32" cy="45"/>
            </a:xfrm>
            <a:custGeom>
              <a:avLst/>
              <a:gdLst>
                <a:gd name="T0" fmla="*/ 0 w 13"/>
                <a:gd name="T1" fmla="*/ 132 h 17"/>
                <a:gd name="T2" fmla="*/ 121 w 13"/>
                <a:gd name="T3" fmla="*/ 0 h 17"/>
                <a:gd name="T4" fmla="*/ 42 w 13"/>
                <a:gd name="T5" fmla="*/ 315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7">
                  <a:moveTo>
                    <a:pt x="0" y="7"/>
                  </a:moveTo>
                  <a:cubicBezTo>
                    <a:pt x="3" y="5"/>
                    <a:pt x="5" y="2"/>
                    <a:pt x="8" y="0"/>
                  </a:cubicBezTo>
                  <a:cubicBezTo>
                    <a:pt x="13" y="5"/>
                    <a:pt x="8" y="13"/>
                    <a:pt x="3" y="1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" name="Freeform 173">
              <a:extLst>
                <a:ext uri="{FF2B5EF4-FFF2-40B4-BE49-F238E27FC236}">
                  <a16:creationId xmlns:a16="http://schemas.microsoft.com/office/drawing/2014/main" id="{95DF2045-2D15-0E90-4D57-00611C843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2136"/>
              <a:ext cx="25" cy="35"/>
            </a:xfrm>
            <a:custGeom>
              <a:avLst/>
              <a:gdLst>
                <a:gd name="T0" fmla="*/ 145 w 10"/>
                <a:gd name="T1" fmla="*/ 253 h 13"/>
                <a:gd name="T2" fmla="*/ 158 w 10"/>
                <a:gd name="T3" fmla="*/ 0 h 13"/>
                <a:gd name="T4" fmla="*/ 63 w 10"/>
                <a:gd name="T5" fmla="*/ 25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9" y="13"/>
                  </a:moveTo>
                  <a:cubicBezTo>
                    <a:pt x="10" y="9"/>
                    <a:pt x="10" y="5"/>
                    <a:pt x="10" y="0"/>
                  </a:cubicBezTo>
                  <a:cubicBezTo>
                    <a:pt x="4" y="1"/>
                    <a:pt x="0" y="8"/>
                    <a:pt x="4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2" name="Freeform 174">
              <a:extLst>
                <a:ext uri="{FF2B5EF4-FFF2-40B4-BE49-F238E27FC236}">
                  <a16:creationId xmlns:a16="http://schemas.microsoft.com/office/drawing/2014/main" id="{B614D50B-4214-E3E9-176F-293361BAA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1963"/>
              <a:ext cx="32" cy="58"/>
            </a:xfrm>
            <a:custGeom>
              <a:avLst/>
              <a:gdLst>
                <a:gd name="T0" fmla="*/ 0 w 13"/>
                <a:gd name="T1" fmla="*/ 182 h 22"/>
                <a:gd name="T2" fmla="*/ 42 w 13"/>
                <a:gd name="T3" fmla="*/ 76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2">
                  <a:moveTo>
                    <a:pt x="0" y="10"/>
                  </a:moveTo>
                  <a:cubicBezTo>
                    <a:pt x="6" y="22"/>
                    <a:pt x="13" y="0"/>
                    <a:pt x="3" y="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3" name="Freeform 175">
              <a:extLst>
                <a:ext uri="{FF2B5EF4-FFF2-40B4-BE49-F238E27FC236}">
                  <a16:creationId xmlns:a16="http://schemas.microsoft.com/office/drawing/2014/main" id="{3184AE43-B5EC-D601-213E-B2E3E348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1880"/>
              <a:ext cx="22" cy="24"/>
            </a:xfrm>
            <a:custGeom>
              <a:avLst/>
              <a:gdLst>
                <a:gd name="T0" fmla="*/ 0 w 9"/>
                <a:gd name="T1" fmla="*/ 171 h 9"/>
                <a:gd name="T2" fmla="*/ 132 w 9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9"/>
                  </a:moveTo>
                  <a:cubicBezTo>
                    <a:pt x="3" y="6"/>
                    <a:pt x="6" y="4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4" name="Freeform 176">
              <a:extLst>
                <a:ext uri="{FF2B5EF4-FFF2-40B4-BE49-F238E27FC236}">
                  <a16:creationId xmlns:a16="http://schemas.microsoft.com/office/drawing/2014/main" id="{BB222995-C977-6F08-577B-CF94B16E9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725"/>
              <a:ext cx="45" cy="64"/>
            </a:xfrm>
            <a:custGeom>
              <a:avLst/>
              <a:gdLst>
                <a:gd name="T0" fmla="*/ 0 w 18"/>
                <a:gd name="T1" fmla="*/ 56 h 24"/>
                <a:gd name="T2" fmla="*/ 125 w 18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24">
                  <a:moveTo>
                    <a:pt x="0" y="3"/>
                  </a:moveTo>
                  <a:cubicBezTo>
                    <a:pt x="1" y="24"/>
                    <a:pt x="18" y="4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5" name="Freeform 177">
              <a:extLst>
                <a:ext uri="{FF2B5EF4-FFF2-40B4-BE49-F238E27FC236}">
                  <a16:creationId xmlns:a16="http://schemas.microsoft.com/office/drawing/2014/main" id="{378AE02E-45A3-82F4-0234-AD23487FD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" y="1760"/>
              <a:ext cx="7" cy="19"/>
            </a:xfrm>
            <a:custGeom>
              <a:avLst/>
              <a:gdLst>
                <a:gd name="T0" fmla="*/ 37 w 3"/>
                <a:gd name="T1" fmla="*/ 0 h 7"/>
                <a:gd name="T2" fmla="*/ 12 w 3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cubicBezTo>
                    <a:pt x="1" y="2"/>
                    <a:pt x="0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6" name="Freeform 178">
              <a:extLst>
                <a:ext uri="{FF2B5EF4-FFF2-40B4-BE49-F238E27FC236}">
                  <a16:creationId xmlns:a16="http://schemas.microsoft.com/office/drawing/2014/main" id="{FCAF7EA8-F438-5CEB-8B20-D10FF109B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2056"/>
              <a:ext cx="25" cy="43"/>
            </a:xfrm>
            <a:custGeom>
              <a:avLst/>
              <a:gdLst>
                <a:gd name="T0" fmla="*/ 33 w 10"/>
                <a:gd name="T1" fmla="*/ 312 h 16"/>
                <a:gd name="T2" fmla="*/ 63 w 10"/>
                <a:gd name="T3" fmla="*/ 0 h 16"/>
                <a:gd name="T4" fmla="*/ 158 w 10"/>
                <a:gd name="T5" fmla="*/ 218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2" y="16"/>
                  </a:moveTo>
                  <a:cubicBezTo>
                    <a:pt x="0" y="11"/>
                    <a:pt x="1" y="5"/>
                    <a:pt x="4" y="0"/>
                  </a:cubicBezTo>
                  <a:cubicBezTo>
                    <a:pt x="8" y="2"/>
                    <a:pt x="9" y="7"/>
                    <a:pt x="10" y="11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7" name="Freeform 179">
              <a:extLst>
                <a:ext uri="{FF2B5EF4-FFF2-40B4-BE49-F238E27FC236}">
                  <a16:creationId xmlns:a16="http://schemas.microsoft.com/office/drawing/2014/main" id="{AE7A383B-6EE9-65D7-4C44-5B41E3515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" y="2256"/>
              <a:ext cx="12" cy="21"/>
            </a:xfrm>
            <a:custGeom>
              <a:avLst/>
              <a:gdLst>
                <a:gd name="T0" fmla="*/ 0 w 5"/>
                <a:gd name="T1" fmla="*/ 144 h 8"/>
                <a:gd name="T2" fmla="*/ 70 w 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1" y="5"/>
                    <a:pt x="2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8" name="Freeform 180">
              <a:extLst>
                <a:ext uri="{FF2B5EF4-FFF2-40B4-BE49-F238E27FC236}">
                  <a16:creationId xmlns:a16="http://schemas.microsoft.com/office/drawing/2014/main" id="{BBD5E2AE-1BA1-CB71-0F26-B9E761FD1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2045"/>
              <a:ext cx="42" cy="51"/>
            </a:xfrm>
            <a:custGeom>
              <a:avLst/>
              <a:gdLst>
                <a:gd name="T0" fmla="*/ 62 w 17"/>
                <a:gd name="T1" fmla="*/ 309 h 19"/>
                <a:gd name="T2" fmla="*/ 0 w 17"/>
                <a:gd name="T3" fmla="*/ 15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9">
                  <a:moveTo>
                    <a:pt x="4" y="16"/>
                  </a:moveTo>
                  <a:cubicBezTo>
                    <a:pt x="15" y="19"/>
                    <a:pt x="17" y="0"/>
                    <a:pt x="0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9" name="Freeform 181">
              <a:extLst>
                <a:ext uri="{FF2B5EF4-FFF2-40B4-BE49-F238E27FC236}">
                  <a16:creationId xmlns:a16="http://schemas.microsoft.com/office/drawing/2014/main" id="{BA0FA6C4-1FA2-07A7-CFFC-7CF728A6F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1965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95 w 6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1" y="3"/>
                    <a:pt x="3" y="6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0" name="Freeform 182">
              <a:extLst>
                <a:ext uri="{FF2B5EF4-FFF2-40B4-BE49-F238E27FC236}">
                  <a16:creationId xmlns:a16="http://schemas.microsoft.com/office/drawing/2014/main" id="{7F748ABA-C734-1CED-8446-C833B3B6B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1968"/>
              <a:ext cx="20" cy="16"/>
            </a:xfrm>
            <a:custGeom>
              <a:avLst/>
              <a:gdLst>
                <a:gd name="T0" fmla="*/ 125 w 8"/>
                <a:gd name="T1" fmla="*/ 115 h 6"/>
                <a:gd name="T2" fmla="*/ 0 w 8"/>
                <a:gd name="T3" fmla="*/ 3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8" y="6"/>
                  </a:moveTo>
                  <a:cubicBezTo>
                    <a:pt x="8" y="2"/>
                    <a:pt x="4" y="0"/>
                    <a:pt x="0" y="2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" name="Freeform 183">
              <a:extLst>
                <a:ext uri="{FF2B5EF4-FFF2-40B4-BE49-F238E27FC236}">
                  <a16:creationId xmlns:a16="http://schemas.microsoft.com/office/drawing/2014/main" id="{F2E2C2E9-40B1-332E-CEF6-8872C4369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2005"/>
              <a:ext cx="35" cy="38"/>
            </a:xfrm>
            <a:custGeom>
              <a:avLst/>
              <a:gdLst>
                <a:gd name="T0" fmla="*/ 63 w 14"/>
                <a:gd name="T1" fmla="*/ 280 h 14"/>
                <a:gd name="T2" fmla="*/ 95 w 14"/>
                <a:gd name="T3" fmla="*/ 0 h 14"/>
                <a:gd name="T4" fmla="*/ 220 w 14"/>
                <a:gd name="T5" fmla="*/ 28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4" y="14"/>
                  </a:moveTo>
                  <a:cubicBezTo>
                    <a:pt x="0" y="10"/>
                    <a:pt x="2" y="3"/>
                    <a:pt x="6" y="0"/>
                  </a:cubicBezTo>
                  <a:cubicBezTo>
                    <a:pt x="11" y="3"/>
                    <a:pt x="12" y="9"/>
                    <a:pt x="14" y="14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" name="Freeform 184">
              <a:extLst>
                <a:ext uri="{FF2B5EF4-FFF2-40B4-BE49-F238E27FC236}">
                  <a16:creationId xmlns:a16="http://schemas.microsoft.com/office/drawing/2014/main" id="{CB690693-62B4-2225-0CF1-EE16BBA14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3" y="2237"/>
              <a:ext cx="15" cy="6"/>
            </a:xfrm>
            <a:custGeom>
              <a:avLst/>
              <a:gdLst>
                <a:gd name="T0" fmla="*/ 95 w 6"/>
                <a:gd name="T1" fmla="*/ 0 h 2"/>
                <a:gd name="T2" fmla="*/ 0 w 6"/>
                <a:gd name="T3" fmla="*/ 54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cubicBezTo>
                    <a:pt x="4" y="1"/>
                    <a:pt x="1" y="2"/>
                    <a:pt x="0" y="2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" name="Freeform 185">
              <a:extLst>
                <a:ext uri="{FF2B5EF4-FFF2-40B4-BE49-F238E27FC236}">
                  <a16:creationId xmlns:a16="http://schemas.microsoft.com/office/drawing/2014/main" id="{B3BD81FC-7649-BF79-4BEE-AEFD9F9A4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773"/>
              <a:ext cx="8" cy="16"/>
            </a:xfrm>
            <a:custGeom>
              <a:avLst/>
              <a:gdLst>
                <a:gd name="T0" fmla="*/ 0 w 3"/>
                <a:gd name="T1" fmla="*/ 0 h 6"/>
                <a:gd name="T2" fmla="*/ 56 w 3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">
                  <a:moveTo>
                    <a:pt x="0" y="0"/>
                  </a:moveTo>
                  <a:cubicBezTo>
                    <a:pt x="0" y="3"/>
                    <a:pt x="1" y="5"/>
                    <a:pt x="3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4" name="Freeform 186">
              <a:extLst>
                <a:ext uri="{FF2B5EF4-FFF2-40B4-BE49-F238E27FC236}">
                  <a16:creationId xmlns:a16="http://schemas.microsoft.com/office/drawing/2014/main" id="{2C630DBD-D2A7-B011-AEDE-D27D46849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1819"/>
              <a:ext cx="13" cy="1"/>
            </a:xfrm>
            <a:custGeom>
              <a:avLst/>
              <a:gdLst>
                <a:gd name="T0" fmla="*/ 0 w 5"/>
                <a:gd name="T1" fmla="*/ 0 h 1"/>
                <a:gd name="T2" fmla="*/ 88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Freeform 187">
              <a:extLst>
                <a:ext uri="{FF2B5EF4-FFF2-40B4-BE49-F238E27FC236}">
                  <a16:creationId xmlns:a16="http://schemas.microsoft.com/office/drawing/2014/main" id="{ADE7B93A-9DAB-35EB-C40A-0F483D6EC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755"/>
              <a:ext cx="5" cy="18"/>
            </a:xfrm>
            <a:custGeom>
              <a:avLst/>
              <a:gdLst>
                <a:gd name="T0" fmla="*/ 0 w 2"/>
                <a:gd name="T1" fmla="*/ 0 h 7"/>
                <a:gd name="T2" fmla="*/ 33 w 2"/>
                <a:gd name="T3" fmla="*/ 118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cubicBezTo>
                    <a:pt x="0" y="3"/>
                    <a:pt x="0" y="5"/>
                    <a:pt x="2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Freeform 188">
              <a:extLst>
                <a:ext uri="{FF2B5EF4-FFF2-40B4-BE49-F238E27FC236}">
                  <a16:creationId xmlns:a16="http://schemas.microsoft.com/office/drawing/2014/main" id="{6891B546-1196-131A-DE73-8B3D5A1C1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1875"/>
              <a:ext cx="17" cy="42"/>
            </a:xfrm>
            <a:custGeom>
              <a:avLst/>
              <a:gdLst>
                <a:gd name="T0" fmla="*/ 0 w 7"/>
                <a:gd name="T1" fmla="*/ 221 h 16"/>
                <a:gd name="T2" fmla="*/ 58 w 7"/>
                <a:gd name="T3" fmla="*/ 0 h 16"/>
                <a:gd name="T4" fmla="*/ 58 w 7"/>
                <a:gd name="T5" fmla="*/ 289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6">
                  <a:moveTo>
                    <a:pt x="0" y="12"/>
                  </a:moveTo>
                  <a:cubicBezTo>
                    <a:pt x="0" y="8"/>
                    <a:pt x="0" y="3"/>
                    <a:pt x="4" y="0"/>
                  </a:cubicBezTo>
                  <a:cubicBezTo>
                    <a:pt x="7" y="6"/>
                    <a:pt x="4" y="11"/>
                    <a:pt x="4" y="1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Freeform 189">
              <a:extLst>
                <a:ext uri="{FF2B5EF4-FFF2-40B4-BE49-F238E27FC236}">
                  <a16:creationId xmlns:a16="http://schemas.microsoft.com/office/drawing/2014/main" id="{ADA6FC34-F89A-CD1F-A1D1-0BBAD14F5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0" y="1840"/>
              <a:ext cx="20" cy="8"/>
            </a:xfrm>
            <a:custGeom>
              <a:avLst/>
              <a:gdLst>
                <a:gd name="T0" fmla="*/ 0 w 8"/>
                <a:gd name="T1" fmla="*/ 0 h 3"/>
                <a:gd name="T2" fmla="*/ 125 w 8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2" y="2"/>
                    <a:pt x="5" y="3"/>
                    <a:pt x="8" y="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Freeform 190">
              <a:extLst>
                <a:ext uri="{FF2B5EF4-FFF2-40B4-BE49-F238E27FC236}">
                  <a16:creationId xmlns:a16="http://schemas.microsoft.com/office/drawing/2014/main" id="{3FD660D0-80E6-D8E8-8AB4-703B22362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813"/>
              <a:ext cx="20" cy="3"/>
            </a:xfrm>
            <a:custGeom>
              <a:avLst/>
              <a:gdLst>
                <a:gd name="T0" fmla="*/ 0 w 8"/>
                <a:gd name="T1" fmla="*/ 0 h 1"/>
                <a:gd name="T2" fmla="*/ 125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2" y="1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9" name="Freeform 191">
              <a:extLst>
                <a:ext uri="{FF2B5EF4-FFF2-40B4-BE49-F238E27FC236}">
                  <a16:creationId xmlns:a16="http://schemas.microsoft.com/office/drawing/2014/main" id="{5CD4EBBB-4907-E388-505F-96A36D2C9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" y="1816"/>
              <a:ext cx="12" cy="21"/>
            </a:xfrm>
            <a:custGeom>
              <a:avLst/>
              <a:gdLst>
                <a:gd name="T0" fmla="*/ 70 w 5"/>
                <a:gd name="T1" fmla="*/ 0 h 8"/>
                <a:gd name="T2" fmla="*/ 0 w 5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5" y="0"/>
                  </a:moveTo>
                  <a:cubicBezTo>
                    <a:pt x="2" y="3"/>
                    <a:pt x="1" y="5"/>
                    <a:pt x="0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Freeform 192">
              <a:extLst>
                <a:ext uri="{FF2B5EF4-FFF2-40B4-BE49-F238E27FC236}">
                  <a16:creationId xmlns:a16="http://schemas.microsoft.com/office/drawing/2014/main" id="{89E5B4D4-645B-8BDF-B383-404C64DCC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1765"/>
              <a:ext cx="7" cy="19"/>
            </a:xfrm>
            <a:custGeom>
              <a:avLst/>
              <a:gdLst>
                <a:gd name="T0" fmla="*/ 12 w 3"/>
                <a:gd name="T1" fmla="*/ 0 h 7"/>
                <a:gd name="T2" fmla="*/ 37 w 3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1" y="0"/>
                  </a:moveTo>
                  <a:cubicBezTo>
                    <a:pt x="0" y="3"/>
                    <a:pt x="1" y="5"/>
                    <a:pt x="3" y="7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Freeform 193">
              <a:extLst>
                <a:ext uri="{FF2B5EF4-FFF2-40B4-BE49-F238E27FC236}">
                  <a16:creationId xmlns:a16="http://schemas.microsoft.com/office/drawing/2014/main" id="{3C46FD9A-D40E-DB4A-8771-77C4066BA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8" y="1776"/>
              <a:ext cx="12" cy="5"/>
            </a:xfrm>
            <a:custGeom>
              <a:avLst/>
              <a:gdLst>
                <a:gd name="T0" fmla="*/ 0 w 5"/>
                <a:gd name="T1" fmla="*/ 33 h 2"/>
                <a:gd name="T2" fmla="*/ 70 w 5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cubicBezTo>
                    <a:pt x="1" y="2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Freeform 194">
              <a:extLst>
                <a:ext uri="{FF2B5EF4-FFF2-40B4-BE49-F238E27FC236}">
                  <a16:creationId xmlns:a16="http://schemas.microsoft.com/office/drawing/2014/main" id="{3CC12458-4AD8-768F-1CB1-4AC6C5405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" y="1733"/>
              <a:ext cx="5" cy="22"/>
            </a:xfrm>
            <a:custGeom>
              <a:avLst/>
              <a:gdLst>
                <a:gd name="T0" fmla="*/ 20 w 2"/>
                <a:gd name="T1" fmla="*/ 0 h 8"/>
                <a:gd name="T2" fmla="*/ 33 w 2"/>
                <a:gd name="T3" fmla="*/ 168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1" y="0"/>
                  </a:moveTo>
                  <a:cubicBezTo>
                    <a:pt x="0" y="3"/>
                    <a:pt x="1" y="6"/>
                    <a:pt x="2" y="8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Freeform 195">
              <a:extLst>
                <a:ext uri="{FF2B5EF4-FFF2-40B4-BE49-F238E27FC236}">
                  <a16:creationId xmlns:a16="http://schemas.microsoft.com/office/drawing/2014/main" id="{2E316B02-CDCC-F460-5D36-9B3C438B4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2000"/>
              <a:ext cx="17" cy="16"/>
            </a:xfrm>
            <a:custGeom>
              <a:avLst/>
              <a:gdLst>
                <a:gd name="T0" fmla="*/ 0 w 7"/>
                <a:gd name="T1" fmla="*/ 0 h 6"/>
                <a:gd name="T2" fmla="*/ 100 w 7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6">
                  <a:moveTo>
                    <a:pt x="0" y="0"/>
                  </a:moveTo>
                  <a:cubicBezTo>
                    <a:pt x="1" y="4"/>
                    <a:pt x="3" y="6"/>
                    <a:pt x="7" y="6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4" name="Freeform 196">
              <a:extLst>
                <a:ext uri="{FF2B5EF4-FFF2-40B4-BE49-F238E27FC236}">
                  <a16:creationId xmlns:a16="http://schemas.microsoft.com/office/drawing/2014/main" id="{23684B83-8880-EEAE-CCCE-3A892534D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936"/>
              <a:ext cx="22" cy="5"/>
            </a:xfrm>
            <a:custGeom>
              <a:avLst/>
              <a:gdLst>
                <a:gd name="T0" fmla="*/ 0 w 9"/>
                <a:gd name="T1" fmla="*/ 33 h 2"/>
                <a:gd name="T2" fmla="*/ 132 w 9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0" y="2"/>
                  </a:moveTo>
                  <a:cubicBezTo>
                    <a:pt x="3" y="2"/>
                    <a:pt x="6" y="1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Freeform 197">
              <a:extLst>
                <a:ext uri="{FF2B5EF4-FFF2-40B4-BE49-F238E27FC236}">
                  <a16:creationId xmlns:a16="http://schemas.microsoft.com/office/drawing/2014/main" id="{C7FBFE91-9425-164C-DD59-6887BAE93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1893"/>
              <a:ext cx="5" cy="22"/>
            </a:xfrm>
            <a:custGeom>
              <a:avLst/>
              <a:gdLst>
                <a:gd name="T0" fmla="*/ 20 w 2"/>
                <a:gd name="T1" fmla="*/ 168 h 8"/>
                <a:gd name="T2" fmla="*/ 33 w 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1" y="8"/>
                  </a:moveTo>
                  <a:cubicBezTo>
                    <a:pt x="0" y="6"/>
                    <a:pt x="0" y="3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Freeform 198">
              <a:extLst>
                <a:ext uri="{FF2B5EF4-FFF2-40B4-BE49-F238E27FC236}">
                  <a16:creationId xmlns:a16="http://schemas.microsoft.com/office/drawing/2014/main" id="{B019B6F5-B813-1042-FB07-0DE497349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" y="2456"/>
              <a:ext cx="2" cy="35"/>
            </a:xfrm>
            <a:custGeom>
              <a:avLst/>
              <a:gdLst>
                <a:gd name="T0" fmla="*/ 0 w 1"/>
                <a:gd name="T1" fmla="*/ 0 h 13"/>
                <a:gd name="T2" fmla="*/ 8 w 1"/>
                <a:gd name="T3" fmla="*/ 253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3">
                  <a:moveTo>
                    <a:pt x="0" y="0"/>
                  </a:moveTo>
                  <a:cubicBezTo>
                    <a:pt x="1" y="4"/>
                    <a:pt x="1" y="9"/>
                    <a:pt x="1" y="1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7" name="Freeform 199">
              <a:extLst>
                <a:ext uri="{FF2B5EF4-FFF2-40B4-BE49-F238E27FC236}">
                  <a16:creationId xmlns:a16="http://schemas.microsoft.com/office/drawing/2014/main" id="{FDADAD12-6CB9-9CD1-EEC4-B432B517A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2533"/>
              <a:ext cx="15" cy="8"/>
            </a:xfrm>
            <a:custGeom>
              <a:avLst/>
              <a:gdLst>
                <a:gd name="T0" fmla="*/ 95 w 6"/>
                <a:gd name="T1" fmla="*/ 21 h 3"/>
                <a:gd name="T2" fmla="*/ 0 w 6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6" y="1"/>
                  </a:moveTo>
                  <a:cubicBezTo>
                    <a:pt x="3" y="0"/>
                    <a:pt x="1" y="0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Freeform 200">
              <a:extLst>
                <a:ext uri="{FF2B5EF4-FFF2-40B4-BE49-F238E27FC236}">
                  <a16:creationId xmlns:a16="http://schemas.microsoft.com/office/drawing/2014/main" id="{F2A467DE-96D6-73B8-0BB7-AA89421EA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192"/>
              <a:ext cx="7" cy="8"/>
            </a:xfrm>
            <a:custGeom>
              <a:avLst/>
              <a:gdLst>
                <a:gd name="T0" fmla="*/ 0 w 3"/>
                <a:gd name="T1" fmla="*/ 56 h 3"/>
                <a:gd name="T2" fmla="*/ 37 w 3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2"/>
                    <a:pt x="2" y="1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Freeform 201">
              <a:extLst>
                <a:ext uri="{FF2B5EF4-FFF2-40B4-BE49-F238E27FC236}">
                  <a16:creationId xmlns:a16="http://schemas.microsoft.com/office/drawing/2014/main" id="{3E116C15-F287-2E2B-B0CC-C446FC161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2224"/>
              <a:ext cx="1" cy="8"/>
            </a:xfrm>
            <a:custGeom>
              <a:avLst/>
              <a:gdLst>
                <a:gd name="T0" fmla="*/ 0 w 1"/>
                <a:gd name="T1" fmla="*/ 56 h 3"/>
                <a:gd name="T2" fmla="*/ 0 w 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FEE8B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8" name="Group 601">
            <a:extLst>
              <a:ext uri="{FF2B5EF4-FFF2-40B4-BE49-F238E27FC236}">
                <a16:creationId xmlns:a16="http://schemas.microsoft.com/office/drawing/2014/main" id="{34B45680-AC03-AB40-42A6-C600FADEC92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51504" y="5510034"/>
            <a:ext cx="170815" cy="222390"/>
            <a:chOff x="1154" y="1968"/>
            <a:chExt cx="1102" cy="1146"/>
          </a:xfrm>
        </p:grpSpPr>
        <p:sp>
          <p:nvSpPr>
            <p:cNvPr id="1449" name="Freeform 602">
              <a:extLst>
                <a:ext uri="{FF2B5EF4-FFF2-40B4-BE49-F238E27FC236}">
                  <a16:creationId xmlns:a16="http://schemas.microsoft.com/office/drawing/2014/main" id="{D6A14840-B45D-B4CA-788D-2E60760E2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4" y="1970"/>
              <a:ext cx="1102" cy="1144"/>
            </a:xfrm>
            <a:custGeom>
              <a:avLst/>
              <a:gdLst>
                <a:gd name="T0" fmla="*/ 1084 w 1102"/>
                <a:gd name="T1" fmla="*/ 492 h 1144"/>
                <a:gd name="T2" fmla="*/ 1072 w 1102"/>
                <a:gd name="T3" fmla="*/ 444 h 1144"/>
                <a:gd name="T4" fmla="*/ 1060 w 1102"/>
                <a:gd name="T5" fmla="*/ 404 h 1144"/>
                <a:gd name="T6" fmla="*/ 1048 w 1102"/>
                <a:gd name="T7" fmla="*/ 362 h 1144"/>
                <a:gd name="T8" fmla="*/ 1038 w 1102"/>
                <a:gd name="T9" fmla="*/ 334 h 1144"/>
                <a:gd name="T10" fmla="*/ 1046 w 1102"/>
                <a:gd name="T11" fmla="*/ 308 h 1144"/>
                <a:gd name="T12" fmla="*/ 1042 w 1102"/>
                <a:gd name="T13" fmla="*/ 284 h 1144"/>
                <a:gd name="T14" fmla="*/ 1016 w 1102"/>
                <a:gd name="T15" fmla="*/ 224 h 1144"/>
                <a:gd name="T16" fmla="*/ 984 w 1102"/>
                <a:gd name="T17" fmla="*/ 104 h 1144"/>
                <a:gd name="T18" fmla="*/ 958 w 1102"/>
                <a:gd name="T19" fmla="*/ 42 h 1144"/>
                <a:gd name="T20" fmla="*/ 968 w 1102"/>
                <a:gd name="T21" fmla="*/ 0 h 1144"/>
                <a:gd name="T22" fmla="*/ 970 w 1102"/>
                <a:gd name="T23" fmla="*/ 0 h 1144"/>
                <a:gd name="T24" fmla="*/ 4 w 1102"/>
                <a:gd name="T25" fmla="*/ 6 h 1144"/>
                <a:gd name="T26" fmla="*/ 26 w 1102"/>
                <a:gd name="T27" fmla="*/ 26 h 1144"/>
                <a:gd name="T28" fmla="*/ 54 w 1102"/>
                <a:gd name="T29" fmla="*/ 124 h 1144"/>
                <a:gd name="T30" fmla="*/ 66 w 1102"/>
                <a:gd name="T31" fmla="*/ 266 h 1144"/>
                <a:gd name="T32" fmla="*/ 66 w 1102"/>
                <a:gd name="T33" fmla="*/ 370 h 1144"/>
                <a:gd name="T34" fmla="*/ 54 w 1102"/>
                <a:gd name="T35" fmla="*/ 438 h 1144"/>
                <a:gd name="T36" fmla="*/ 60 w 1102"/>
                <a:gd name="T37" fmla="*/ 476 h 1144"/>
                <a:gd name="T38" fmla="*/ 76 w 1102"/>
                <a:gd name="T39" fmla="*/ 522 h 1144"/>
                <a:gd name="T40" fmla="*/ 74 w 1102"/>
                <a:gd name="T41" fmla="*/ 544 h 1144"/>
                <a:gd name="T42" fmla="*/ 68 w 1102"/>
                <a:gd name="T43" fmla="*/ 574 h 1144"/>
                <a:gd name="T44" fmla="*/ 80 w 1102"/>
                <a:gd name="T45" fmla="*/ 612 h 1144"/>
                <a:gd name="T46" fmla="*/ 78 w 1102"/>
                <a:gd name="T47" fmla="*/ 630 h 1144"/>
                <a:gd name="T48" fmla="*/ 70 w 1102"/>
                <a:gd name="T49" fmla="*/ 664 h 1144"/>
                <a:gd name="T50" fmla="*/ 82 w 1102"/>
                <a:gd name="T51" fmla="*/ 690 h 1144"/>
                <a:gd name="T52" fmla="*/ 86 w 1102"/>
                <a:gd name="T53" fmla="*/ 710 h 1144"/>
                <a:gd name="T54" fmla="*/ 76 w 1102"/>
                <a:gd name="T55" fmla="*/ 742 h 1144"/>
                <a:gd name="T56" fmla="*/ 88 w 1102"/>
                <a:gd name="T57" fmla="*/ 780 h 1144"/>
                <a:gd name="T58" fmla="*/ 98 w 1102"/>
                <a:gd name="T59" fmla="*/ 832 h 1144"/>
                <a:gd name="T60" fmla="*/ 106 w 1102"/>
                <a:gd name="T61" fmla="*/ 882 h 1144"/>
                <a:gd name="T62" fmla="*/ 140 w 1102"/>
                <a:gd name="T63" fmla="*/ 930 h 1144"/>
                <a:gd name="T64" fmla="*/ 182 w 1102"/>
                <a:gd name="T65" fmla="*/ 968 h 1144"/>
                <a:gd name="T66" fmla="*/ 202 w 1102"/>
                <a:gd name="T67" fmla="*/ 1002 h 1144"/>
                <a:gd name="T68" fmla="*/ 232 w 1102"/>
                <a:gd name="T69" fmla="*/ 1042 h 1144"/>
                <a:gd name="T70" fmla="*/ 352 w 1102"/>
                <a:gd name="T71" fmla="*/ 1110 h 1144"/>
                <a:gd name="T72" fmla="*/ 446 w 1102"/>
                <a:gd name="T73" fmla="*/ 1138 h 1144"/>
                <a:gd name="T74" fmla="*/ 490 w 1102"/>
                <a:gd name="T75" fmla="*/ 1136 h 1144"/>
                <a:gd name="T76" fmla="*/ 566 w 1102"/>
                <a:gd name="T77" fmla="*/ 1142 h 1144"/>
                <a:gd name="T78" fmla="*/ 616 w 1102"/>
                <a:gd name="T79" fmla="*/ 1140 h 1144"/>
                <a:gd name="T80" fmla="*/ 726 w 1102"/>
                <a:gd name="T81" fmla="*/ 1114 h 1144"/>
                <a:gd name="T82" fmla="*/ 814 w 1102"/>
                <a:gd name="T83" fmla="*/ 1098 h 1144"/>
                <a:gd name="T84" fmla="*/ 868 w 1102"/>
                <a:gd name="T85" fmla="*/ 1078 h 1144"/>
                <a:gd name="T86" fmla="*/ 914 w 1102"/>
                <a:gd name="T87" fmla="*/ 1024 h 1144"/>
                <a:gd name="T88" fmla="*/ 950 w 1102"/>
                <a:gd name="T89" fmla="*/ 978 h 1144"/>
                <a:gd name="T90" fmla="*/ 988 w 1102"/>
                <a:gd name="T91" fmla="*/ 952 h 1144"/>
                <a:gd name="T92" fmla="*/ 1008 w 1102"/>
                <a:gd name="T93" fmla="*/ 918 h 1144"/>
                <a:gd name="T94" fmla="*/ 1006 w 1102"/>
                <a:gd name="T95" fmla="*/ 896 h 1144"/>
                <a:gd name="T96" fmla="*/ 1004 w 1102"/>
                <a:gd name="T97" fmla="*/ 886 h 1144"/>
                <a:gd name="T98" fmla="*/ 1018 w 1102"/>
                <a:gd name="T99" fmla="*/ 876 h 1144"/>
                <a:gd name="T100" fmla="*/ 1042 w 1102"/>
                <a:gd name="T101" fmla="*/ 860 h 1144"/>
                <a:gd name="T102" fmla="*/ 1064 w 1102"/>
                <a:gd name="T103" fmla="*/ 816 h 1144"/>
                <a:gd name="T104" fmla="*/ 1074 w 1102"/>
                <a:gd name="T105" fmla="*/ 746 h 1144"/>
                <a:gd name="T106" fmla="*/ 1094 w 1102"/>
                <a:gd name="T107" fmla="*/ 690 h 1144"/>
                <a:gd name="T108" fmla="*/ 1102 w 1102"/>
                <a:gd name="T109" fmla="*/ 634 h 1144"/>
                <a:gd name="T110" fmla="*/ 1094 w 1102"/>
                <a:gd name="T111" fmla="*/ 556 h 1144"/>
                <a:gd name="T112" fmla="*/ 1078 w 1102"/>
                <a:gd name="T113" fmla="*/ 518 h 11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02" h="1144">
                  <a:moveTo>
                    <a:pt x="1078" y="518"/>
                  </a:moveTo>
                  <a:lnTo>
                    <a:pt x="1078" y="518"/>
                  </a:lnTo>
                  <a:lnTo>
                    <a:pt x="1082" y="506"/>
                  </a:lnTo>
                  <a:lnTo>
                    <a:pt x="1084" y="492"/>
                  </a:lnTo>
                  <a:lnTo>
                    <a:pt x="1084" y="480"/>
                  </a:lnTo>
                  <a:lnTo>
                    <a:pt x="1080" y="468"/>
                  </a:lnTo>
                  <a:lnTo>
                    <a:pt x="1072" y="444"/>
                  </a:lnTo>
                  <a:lnTo>
                    <a:pt x="1064" y="424"/>
                  </a:lnTo>
                  <a:lnTo>
                    <a:pt x="1062" y="414"/>
                  </a:lnTo>
                  <a:lnTo>
                    <a:pt x="1060" y="404"/>
                  </a:lnTo>
                  <a:lnTo>
                    <a:pt x="1058" y="392"/>
                  </a:lnTo>
                  <a:lnTo>
                    <a:pt x="1056" y="380"/>
                  </a:lnTo>
                  <a:lnTo>
                    <a:pt x="1048" y="362"/>
                  </a:lnTo>
                  <a:lnTo>
                    <a:pt x="1042" y="348"/>
                  </a:lnTo>
                  <a:lnTo>
                    <a:pt x="1038" y="334"/>
                  </a:lnTo>
                  <a:lnTo>
                    <a:pt x="1042" y="328"/>
                  </a:lnTo>
                  <a:lnTo>
                    <a:pt x="1046" y="316"/>
                  </a:lnTo>
                  <a:lnTo>
                    <a:pt x="1046" y="308"/>
                  </a:lnTo>
                  <a:lnTo>
                    <a:pt x="1046" y="302"/>
                  </a:lnTo>
                  <a:lnTo>
                    <a:pt x="1044" y="292"/>
                  </a:lnTo>
                  <a:lnTo>
                    <a:pt x="1042" y="284"/>
                  </a:lnTo>
                  <a:lnTo>
                    <a:pt x="1034" y="270"/>
                  </a:lnTo>
                  <a:lnTo>
                    <a:pt x="1028" y="258"/>
                  </a:lnTo>
                  <a:lnTo>
                    <a:pt x="1016" y="224"/>
                  </a:lnTo>
                  <a:lnTo>
                    <a:pt x="1004" y="188"/>
                  </a:lnTo>
                  <a:lnTo>
                    <a:pt x="988" y="116"/>
                  </a:lnTo>
                  <a:lnTo>
                    <a:pt x="984" y="104"/>
                  </a:lnTo>
                  <a:lnTo>
                    <a:pt x="978" y="86"/>
                  </a:lnTo>
                  <a:lnTo>
                    <a:pt x="972" y="72"/>
                  </a:lnTo>
                  <a:lnTo>
                    <a:pt x="962" y="52"/>
                  </a:lnTo>
                  <a:lnTo>
                    <a:pt x="958" y="42"/>
                  </a:lnTo>
                  <a:lnTo>
                    <a:pt x="958" y="32"/>
                  </a:lnTo>
                  <a:lnTo>
                    <a:pt x="962" y="18"/>
                  </a:lnTo>
                  <a:lnTo>
                    <a:pt x="968" y="0"/>
                  </a:lnTo>
                  <a:lnTo>
                    <a:pt x="970" y="0"/>
                  </a:lnTo>
                  <a:lnTo>
                    <a:pt x="970" y="2"/>
                  </a:lnTo>
                  <a:lnTo>
                    <a:pt x="97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12" y="12"/>
                  </a:lnTo>
                  <a:lnTo>
                    <a:pt x="20" y="16"/>
                  </a:lnTo>
                  <a:lnTo>
                    <a:pt x="26" y="26"/>
                  </a:lnTo>
                  <a:lnTo>
                    <a:pt x="32" y="38"/>
                  </a:lnTo>
                  <a:lnTo>
                    <a:pt x="38" y="52"/>
                  </a:lnTo>
                  <a:lnTo>
                    <a:pt x="46" y="86"/>
                  </a:lnTo>
                  <a:lnTo>
                    <a:pt x="54" y="124"/>
                  </a:lnTo>
                  <a:lnTo>
                    <a:pt x="58" y="164"/>
                  </a:lnTo>
                  <a:lnTo>
                    <a:pt x="62" y="204"/>
                  </a:lnTo>
                  <a:lnTo>
                    <a:pt x="66" y="266"/>
                  </a:lnTo>
                  <a:lnTo>
                    <a:pt x="70" y="308"/>
                  </a:lnTo>
                  <a:lnTo>
                    <a:pt x="70" y="350"/>
                  </a:lnTo>
                  <a:lnTo>
                    <a:pt x="66" y="370"/>
                  </a:lnTo>
                  <a:lnTo>
                    <a:pt x="62" y="390"/>
                  </a:lnTo>
                  <a:lnTo>
                    <a:pt x="54" y="422"/>
                  </a:lnTo>
                  <a:lnTo>
                    <a:pt x="54" y="438"/>
                  </a:lnTo>
                  <a:lnTo>
                    <a:pt x="54" y="454"/>
                  </a:lnTo>
                  <a:lnTo>
                    <a:pt x="56" y="466"/>
                  </a:lnTo>
                  <a:lnTo>
                    <a:pt x="60" y="476"/>
                  </a:lnTo>
                  <a:lnTo>
                    <a:pt x="68" y="496"/>
                  </a:lnTo>
                  <a:lnTo>
                    <a:pt x="74" y="514"/>
                  </a:lnTo>
                  <a:lnTo>
                    <a:pt x="76" y="522"/>
                  </a:lnTo>
                  <a:lnTo>
                    <a:pt x="78" y="534"/>
                  </a:lnTo>
                  <a:lnTo>
                    <a:pt x="74" y="544"/>
                  </a:lnTo>
                  <a:lnTo>
                    <a:pt x="70" y="558"/>
                  </a:lnTo>
                  <a:lnTo>
                    <a:pt x="70" y="564"/>
                  </a:lnTo>
                  <a:lnTo>
                    <a:pt x="68" y="574"/>
                  </a:lnTo>
                  <a:lnTo>
                    <a:pt x="72" y="588"/>
                  </a:lnTo>
                  <a:lnTo>
                    <a:pt x="76" y="602"/>
                  </a:lnTo>
                  <a:lnTo>
                    <a:pt x="80" y="612"/>
                  </a:lnTo>
                  <a:lnTo>
                    <a:pt x="82" y="624"/>
                  </a:lnTo>
                  <a:lnTo>
                    <a:pt x="78" y="630"/>
                  </a:lnTo>
                  <a:lnTo>
                    <a:pt x="72" y="646"/>
                  </a:lnTo>
                  <a:lnTo>
                    <a:pt x="70" y="654"/>
                  </a:lnTo>
                  <a:lnTo>
                    <a:pt x="70" y="664"/>
                  </a:lnTo>
                  <a:lnTo>
                    <a:pt x="74" y="672"/>
                  </a:lnTo>
                  <a:lnTo>
                    <a:pt x="76" y="680"/>
                  </a:lnTo>
                  <a:lnTo>
                    <a:pt x="82" y="690"/>
                  </a:lnTo>
                  <a:lnTo>
                    <a:pt x="86" y="696"/>
                  </a:lnTo>
                  <a:lnTo>
                    <a:pt x="88" y="702"/>
                  </a:lnTo>
                  <a:lnTo>
                    <a:pt x="86" y="710"/>
                  </a:lnTo>
                  <a:lnTo>
                    <a:pt x="84" y="718"/>
                  </a:lnTo>
                  <a:lnTo>
                    <a:pt x="80" y="728"/>
                  </a:lnTo>
                  <a:lnTo>
                    <a:pt x="76" y="742"/>
                  </a:lnTo>
                  <a:lnTo>
                    <a:pt x="78" y="754"/>
                  </a:lnTo>
                  <a:lnTo>
                    <a:pt x="80" y="764"/>
                  </a:lnTo>
                  <a:lnTo>
                    <a:pt x="88" y="780"/>
                  </a:lnTo>
                  <a:lnTo>
                    <a:pt x="94" y="794"/>
                  </a:lnTo>
                  <a:lnTo>
                    <a:pt x="96" y="812"/>
                  </a:lnTo>
                  <a:lnTo>
                    <a:pt x="98" y="832"/>
                  </a:lnTo>
                  <a:lnTo>
                    <a:pt x="100" y="856"/>
                  </a:lnTo>
                  <a:lnTo>
                    <a:pt x="102" y="870"/>
                  </a:lnTo>
                  <a:lnTo>
                    <a:pt x="106" y="882"/>
                  </a:lnTo>
                  <a:lnTo>
                    <a:pt x="114" y="900"/>
                  </a:lnTo>
                  <a:lnTo>
                    <a:pt x="128" y="916"/>
                  </a:lnTo>
                  <a:lnTo>
                    <a:pt x="140" y="930"/>
                  </a:lnTo>
                  <a:lnTo>
                    <a:pt x="156" y="942"/>
                  </a:lnTo>
                  <a:lnTo>
                    <a:pt x="174" y="958"/>
                  </a:lnTo>
                  <a:lnTo>
                    <a:pt x="182" y="968"/>
                  </a:lnTo>
                  <a:lnTo>
                    <a:pt x="188" y="976"/>
                  </a:lnTo>
                  <a:lnTo>
                    <a:pt x="196" y="990"/>
                  </a:lnTo>
                  <a:lnTo>
                    <a:pt x="202" y="1002"/>
                  </a:lnTo>
                  <a:lnTo>
                    <a:pt x="208" y="1016"/>
                  </a:lnTo>
                  <a:lnTo>
                    <a:pt x="218" y="1028"/>
                  </a:lnTo>
                  <a:lnTo>
                    <a:pt x="232" y="1042"/>
                  </a:lnTo>
                  <a:lnTo>
                    <a:pt x="252" y="1056"/>
                  </a:lnTo>
                  <a:lnTo>
                    <a:pt x="294" y="1080"/>
                  </a:lnTo>
                  <a:lnTo>
                    <a:pt x="352" y="1110"/>
                  </a:lnTo>
                  <a:lnTo>
                    <a:pt x="382" y="1124"/>
                  </a:lnTo>
                  <a:lnTo>
                    <a:pt x="414" y="1132"/>
                  </a:lnTo>
                  <a:lnTo>
                    <a:pt x="446" y="1138"/>
                  </a:lnTo>
                  <a:lnTo>
                    <a:pt x="460" y="1138"/>
                  </a:lnTo>
                  <a:lnTo>
                    <a:pt x="476" y="1138"/>
                  </a:lnTo>
                  <a:lnTo>
                    <a:pt x="490" y="1136"/>
                  </a:lnTo>
                  <a:lnTo>
                    <a:pt x="504" y="1136"/>
                  </a:lnTo>
                  <a:lnTo>
                    <a:pt x="534" y="1140"/>
                  </a:lnTo>
                  <a:lnTo>
                    <a:pt x="566" y="1142"/>
                  </a:lnTo>
                  <a:lnTo>
                    <a:pt x="582" y="1144"/>
                  </a:lnTo>
                  <a:lnTo>
                    <a:pt x="598" y="1142"/>
                  </a:lnTo>
                  <a:lnTo>
                    <a:pt x="616" y="1140"/>
                  </a:lnTo>
                  <a:lnTo>
                    <a:pt x="636" y="1136"/>
                  </a:lnTo>
                  <a:lnTo>
                    <a:pt x="676" y="1126"/>
                  </a:lnTo>
                  <a:lnTo>
                    <a:pt x="726" y="1114"/>
                  </a:lnTo>
                  <a:lnTo>
                    <a:pt x="732" y="1114"/>
                  </a:lnTo>
                  <a:lnTo>
                    <a:pt x="786" y="1104"/>
                  </a:lnTo>
                  <a:lnTo>
                    <a:pt x="814" y="1098"/>
                  </a:lnTo>
                  <a:lnTo>
                    <a:pt x="840" y="1090"/>
                  </a:lnTo>
                  <a:lnTo>
                    <a:pt x="856" y="1084"/>
                  </a:lnTo>
                  <a:lnTo>
                    <a:pt x="868" y="1078"/>
                  </a:lnTo>
                  <a:lnTo>
                    <a:pt x="880" y="1070"/>
                  </a:lnTo>
                  <a:lnTo>
                    <a:pt x="888" y="1062"/>
                  </a:lnTo>
                  <a:lnTo>
                    <a:pt x="902" y="1044"/>
                  </a:lnTo>
                  <a:lnTo>
                    <a:pt x="914" y="1024"/>
                  </a:lnTo>
                  <a:lnTo>
                    <a:pt x="930" y="1000"/>
                  </a:lnTo>
                  <a:lnTo>
                    <a:pt x="938" y="988"/>
                  </a:lnTo>
                  <a:lnTo>
                    <a:pt x="950" y="978"/>
                  </a:lnTo>
                  <a:lnTo>
                    <a:pt x="968" y="966"/>
                  </a:lnTo>
                  <a:lnTo>
                    <a:pt x="978" y="960"/>
                  </a:lnTo>
                  <a:lnTo>
                    <a:pt x="988" y="952"/>
                  </a:lnTo>
                  <a:lnTo>
                    <a:pt x="998" y="940"/>
                  </a:lnTo>
                  <a:lnTo>
                    <a:pt x="1006" y="924"/>
                  </a:lnTo>
                  <a:lnTo>
                    <a:pt x="1008" y="918"/>
                  </a:lnTo>
                  <a:lnTo>
                    <a:pt x="1008" y="912"/>
                  </a:lnTo>
                  <a:lnTo>
                    <a:pt x="1008" y="904"/>
                  </a:lnTo>
                  <a:lnTo>
                    <a:pt x="1006" y="896"/>
                  </a:lnTo>
                  <a:lnTo>
                    <a:pt x="1004" y="888"/>
                  </a:lnTo>
                  <a:lnTo>
                    <a:pt x="1004" y="886"/>
                  </a:lnTo>
                  <a:lnTo>
                    <a:pt x="1010" y="882"/>
                  </a:lnTo>
                  <a:lnTo>
                    <a:pt x="1018" y="876"/>
                  </a:lnTo>
                  <a:lnTo>
                    <a:pt x="1030" y="870"/>
                  </a:lnTo>
                  <a:lnTo>
                    <a:pt x="1036" y="866"/>
                  </a:lnTo>
                  <a:lnTo>
                    <a:pt x="1042" y="860"/>
                  </a:lnTo>
                  <a:lnTo>
                    <a:pt x="1050" y="852"/>
                  </a:lnTo>
                  <a:lnTo>
                    <a:pt x="1056" y="840"/>
                  </a:lnTo>
                  <a:lnTo>
                    <a:pt x="1060" y="828"/>
                  </a:lnTo>
                  <a:lnTo>
                    <a:pt x="1064" y="816"/>
                  </a:lnTo>
                  <a:lnTo>
                    <a:pt x="1068" y="790"/>
                  </a:lnTo>
                  <a:lnTo>
                    <a:pt x="1072" y="766"/>
                  </a:lnTo>
                  <a:lnTo>
                    <a:pt x="1074" y="746"/>
                  </a:lnTo>
                  <a:lnTo>
                    <a:pt x="1080" y="726"/>
                  </a:lnTo>
                  <a:lnTo>
                    <a:pt x="1086" y="708"/>
                  </a:lnTo>
                  <a:lnTo>
                    <a:pt x="1094" y="690"/>
                  </a:lnTo>
                  <a:lnTo>
                    <a:pt x="1100" y="668"/>
                  </a:lnTo>
                  <a:lnTo>
                    <a:pt x="1100" y="656"/>
                  </a:lnTo>
                  <a:lnTo>
                    <a:pt x="1102" y="634"/>
                  </a:lnTo>
                  <a:lnTo>
                    <a:pt x="1100" y="604"/>
                  </a:lnTo>
                  <a:lnTo>
                    <a:pt x="1096" y="572"/>
                  </a:lnTo>
                  <a:lnTo>
                    <a:pt x="1094" y="556"/>
                  </a:lnTo>
                  <a:lnTo>
                    <a:pt x="1090" y="542"/>
                  </a:lnTo>
                  <a:lnTo>
                    <a:pt x="1084" y="528"/>
                  </a:lnTo>
                  <a:lnTo>
                    <a:pt x="1078" y="518"/>
                  </a:lnTo>
                  <a:close/>
                </a:path>
              </a:pathLst>
            </a:custGeom>
            <a:solidFill>
              <a:srgbClr val="FEF6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" name="Freeform 603">
              <a:extLst>
                <a:ext uri="{FF2B5EF4-FFF2-40B4-BE49-F238E27FC236}">
                  <a16:creationId xmlns:a16="http://schemas.microsoft.com/office/drawing/2014/main" id="{668F2FD3-9E4B-2FC7-BE24-836770AD1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1968"/>
              <a:ext cx="862" cy="1036"/>
            </a:xfrm>
            <a:custGeom>
              <a:avLst/>
              <a:gdLst>
                <a:gd name="T0" fmla="*/ 66 w 862"/>
                <a:gd name="T1" fmla="*/ 486 h 1036"/>
                <a:gd name="T2" fmla="*/ 64 w 862"/>
                <a:gd name="T3" fmla="*/ 600 h 1036"/>
                <a:gd name="T4" fmla="*/ 64 w 862"/>
                <a:gd name="T5" fmla="*/ 618 h 1036"/>
                <a:gd name="T6" fmla="*/ 66 w 862"/>
                <a:gd name="T7" fmla="*/ 682 h 1036"/>
                <a:gd name="T8" fmla="*/ 82 w 862"/>
                <a:gd name="T9" fmla="*/ 770 h 1036"/>
                <a:gd name="T10" fmla="*/ 94 w 862"/>
                <a:gd name="T11" fmla="*/ 816 h 1036"/>
                <a:gd name="T12" fmla="*/ 114 w 862"/>
                <a:gd name="T13" fmla="*/ 864 h 1036"/>
                <a:gd name="T14" fmla="*/ 140 w 862"/>
                <a:gd name="T15" fmla="*/ 910 h 1036"/>
                <a:gd name="T16" fmla="*/ 174 w 862"/>
                <a:gd name="T17" fmla="*/ 950 h 1036"/>
                <a:gd name="T18" fmla="*/ 194 w 862"/>
                <a:gd name="T19" fmla="*/ 972 h 1036"/>
                <a:gd name="T20" fmla="*/ 244 w 862"/>
                <a:gd name="T21" fmla="*/ 1004 h 1036"/>
                <a:gd name="T22" fmla="*/ 298 w 862"/>
                <a:gd name="T23" fmla="*/ 1024 h 1036"/>
                <a:gd name="T24" fmla="*/ 360 w 862"/>
                <a:gd name="T25" fmla="*/ 1036 h 1036"/>
                <a:gd name="T26" fmla="*/ 394 w 862"/>
                <a:gd name="T27" fmla="*/ 1036 h 1036"/>
                <a:gd name="T28" fmla="*/ 500 w 862"/>
                <a:gd name="T29" fmla="*/ 1028 h 1036"/>
                <a:gd name="T30" fmla="*/ 596 w 862"/>
                <a:gd name="T31" fmla="*/ 1004 h 1036"/>
                <a:gd name="T32" fmla="*/ 638 w 862"/>
                <a:gd name="T33" fmla="*/ 986 h 1036"/>
                <a:gd name="T34" fmla="*/ 676 w 862"/>
                <a:gd name="T35" fmla="*/ 966 h 1036"/>
                <a:gd name="T36" fmla="*/ 712 w 862"/>
                <a:gd name="T37" fmla="*/ 940 h 1036"/>
                <a:gd name="T38" fmla="*/ 744 w 862"/>
                <a:gd name="T39" fmla="*/ 910 h 1036"/>
                <a:gd name="T40" fmla="*/ 772 w 862"/>
                <a:gd name="T41" fmla="*/ 880 h 1036"/>
                <a:gd name="T42" fmla="*/ 816 w 862"/>
                <a:gd name="T43" fmla="*/ 808 h 1036"/>
                <a:gd name="T44" fmla="*/ 844 w 862"/>
                <a:gd name="T45" fmla="*/ 724 h 1036"/>
                <a:gd name="T46" fmla="*/ 860 w 862"/>
                <a:gd name="T47" fmla="*/ 630 h 1036"/>
                <a:gd name="T48" fmla="*/ 862 w 862"/>
                <a:gd name="T49" fmla="*/ 578 h 1036"/>
                <a:gd name="T50" fmla="*/ 860 w 862"/>
                <a:gd name="T51" fmla="*/ 558 h 1036"/>
                <a:gd name="T52" fmla="*/ 852 w 862"/>
                <a:gd name="T53" fmla="*/ 452 h 1036"/>
                <a:gd name="T54" fmla="*/ 834 w 862"/>
                <a:gd name="T55" fmla="*/ 356 h 1036"/>
                <a:gd name="T56" fmla="*/ 812 w 862"/>
                <a:gd name="T57" fmla="*/ 266 h 1036"/>
                <a:gd name="T58" fmla="*/ 786 w 862"/>
                <a:gd name="T59" fmla="*/ 184 h 1036"/>
                <a:gd name="T60" fmla="*/ 766 w 862"/>
                <a:gd name="T61" fmla="*/ 130 h 1036"/>
                <a:gd name="T62" fmla="*/ 738 w 862"/>
                <a:gd name="T63" fmla="*/ 70 h 1036"/>
                <a:gd name="T64" fmla="*/ 728 w 862"/>
                <a:gd name="T65" fmla="*/ 28 h 1036"/>
                <a:gd name="T66" fmla="*/ 726 w 862"/>
                <a:gd name="T67" fmla="*/ 2 h 1036"/>
                <a:gd name="T68" fmla="*/ 726 w 862"/>
                <a:gd name="T69" fmla="*/ 2 h 1036"/>
                <a:gd name="T70" fmla="*/ 728 w 862"/>
                <a:gd name="T71" fmla="*/ 2 h 1036"/>
                <a:gd name="T72" fmla="*/ 0 w 862"/>
                <a:gd name="T73" fmla="*/ 2 h 1036"/>
                <a:gd name="T74" fmla="*/ 8 w 862"/>
                <a:gd name="T75" fmla="*/ 16 h 1036"/>
                <a:gd name="T76" fmla="*/ 22 w 862"/>
                <a:gd name="T77" fmla="*/ 54 h 1036"/>
                <a:gd name="T78" fmla="*/ 40 w 862"/>
                <a:gd name="T79" fmla="*/ 132 h 1036"/>
                <a:gd name="T80" fmla="*/ 56 w 862"/>
                <a:gd name="T81" fmla="*/ 264 h 1036"/>
                <a:gd name="T82" fmla="*/ 64 w 862"/>
                <a:gd name="T83" fmla="*/ 412 h 1036"/>
                <a:gd name="T84" fmla="*/ 66 w 862"/>
                <a:gd name="T85" fmla="*/ 486 h 10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862" h="1036">
                  <a:moveTo>
                    <a:pt x="66" y="486"/>
                  </a:moveTo>
                  <a:lnTo>
                    <a:pt x="66" y="486"/>
                  </a:lnTo>
                  <a:lnTo>
                    <a:pt x="64" y="600"/>
                  </a:lnTo>
                  <a:lnTo>
                    <a:pt x="64" y="618"/>
                  </a:lnTo>
                  <a:lnTo>
                    <a:pt x="64" y="646"/>
                  </a:lnTo>
                  <a:lnTo>
                    <a:pt x="66" y="682"/>
                  </a:lnTo>
                  <a:lnTo>
                    <a:pt x="72" y="724"/>
                  </a:lnTo>
                  <a:lnTo>
                    <a:pt x="82" y="770"/>
                  </a:lnTo>
                  <a:lnTo>
                    <a:pt x="88" y="792"/>
                  </a:lnTo>
                  <a:lnTo>
                    <a:pt x="94" y="816"/>
                  </a:lnTo>
                  <a:lnTo>
                    <a:pt x="104" y="840"/>
                  </a:lnTo>
                  <a:lnTo>
                    <a:pt x="114" y="864"/>
                  </a:lnTo>
                  <a:lnTo>
                    <a:pt x="126" y="888"/>
                  </a:lnTo>
                  <a:lnTo>
                    <a:pt x="140" y="910"/>
                  </a:lnTo>
                  <a:lnTo>
                    <a:pt x="156" y="930"/>
                  </a:lnTo>
                  <a:lnTo>
                    <a:pt x="174" y="950"/>
                  </a:lnTo>
                  <a:lnTo>
                    <a:pt x="194" y="972"/>
                  </a:lnTo>
                  <a:lnTo>
                    <a:pt x="218" y="988"/>
                  </a:lnTo>
                  <a:lnTo>
                    <a:pt x="244" y="1004"/>
                  </a:lnTo>
                  <a:lnTo>
                    <a:pt x="270" y="1016"/>
                  </a:lnTo>
                  <a:lnTo>
                    <a:pt x="298" y="1024"/>
                  </a:lnTo>
                  <a:lnTo>
                    <a:pt x="328" y="1032"/>
                  </a:lnTo>
                  <a:lnTo>
                    <a:pt x="360" y="1036"/>
                  </a:lnTo>
                  <a:lnTo>
                    <a:pt x="394" y="1036"/>
                  </a:lnTo>
                  <a:lnTo>
                    <a:pt x="448" y="1034"/>
                  </a:lnTo>
                  <a:lnTo>
                    <a:pt x="500" y="1028"/>
                  </a:lnTo>
                  <a:lnTo>
                    <a:pt x="550" y="1018"/>
                  </a:lnTo>
                  <a:lnTo>
                    <a:pt x="596" y="1004"/>
                  </a:lnTo>
                  <a:lnTo>
                    <a:pt x="616" y="996"/>
                  </a:lnTo>
                  <a:lnTo>
                    <a:pt x="638" y="986"/>
                  </a:lnTo>
                  <a:lnTo>
                    <a:pt x="658" y="976"/>
                  </a:lnTo>
                  <a:lnTo>
                    <a:pt x="676" y="966"/>
                  </a:lnTo>
                  <a:lnTo>
                    <a:pt x="696" y="954"/>
                  </a:lnTo>
                  <a:lnTo>
                    <a:pt x="712" y="940"/>
                  </a:lnTo>
                  <a:lnTo>
                    <a:pt x="728" y="926"/>
                  </a:lnTo>
                  <a:lnTo>
                    <a:pt x="744" y="910"/>
                  </a:lnTo>
                  <a:lnTo>
                    <a:pt x="772" y="880"/>
                  </a:lnTo>
                  <a:lnTo>
                    <a:pt x="796" y="846"/>
                  </a:lnTo>
                  <a:lnTo>
                    <a:pt x="816" y="808"/>
                  </a:lnTo>
                  <a:lnTo>
                    <a:pt x="832" y="768"/>
                  </a:lnTo>
                  <a:lnTo>
                    <a:pt x="844" y="724"/>
                  </a:lnTo>
                  <a:lnTo>
                    <a:pt x="854" y="678"/>
                  </a:lnTo>
                  <a:lnTo>
                    <a:pt x="860" y="630"/>
                  </a:lnTo>
                  <a:lnTo>
                    <a:pt x="862" y="578"/>
                  </a:lnTo>
                  <a:lnTo>
                    <a:pt x="860" y="558"/>
                  </a:lnTo>
                  <a:lnTo>
                    <a:pt x="858" y="504"/>
                  </a:lnTo>
                  <a:lnTo>
                    <a:pt x="852" y="452"/>
                  </a:lnTo>
                  <a:lnTo>
                    <a:pt x="844" y="402"/>
                  </a:lnTo>
                  <a:lnTo>
                    <a:pt x="834" y="356"/>
                  </a:lnTo>
                  <a:lnTo>
                    <a:pt x="824" y="310"/>
                  </a:lnTo>
                  <a:lnTo>
                    <a:pt x="812" y="266"/>
                  </a:lnTo>
                  <a:lnTo>
                    <a:pt x="786" y="184"/>
                  </a:lnTo>
                  <a:lnTo>
                    <a:pt x="776" y="156"/>
                  </a:lnTo>
                  <a:lnTo>
                    <a:pt x="766" y="130"/>
                  </a:lnTo>
                  <a:lnTo>
                    <a:pt x="746" y="88"/>
                  </a:lnTo>
                  <a:lnTo>
                    <a:pt x="738" y="70"/>
                  </a:lnTo>
                  <a:lnTo>
                    <a:pt x="732" y="50"/>
                  </a:lnTo>
                  <a:lnTo>
                    <a:pt x="728" y="28"/>
                  </a:lnTo>
                  <a:lnTo>
                    <a:pt x="726" y="2"/>
                  </a:lnTo>
                  <a:lnTo>
                    <a:pt x="726" y="0"/>
                  </a:lnTo>
                  <a:lnTo>
                    <a:pt x="726" y="2"/>
                  </a:lnTo>
                  <a:lnTo>
                    <a:pt x="728" y="4"/>
                  </a:lnTo>
                  <a:lnTo>
                    <a:pt x="728" y="2"/>
                  </a:lnTo>
                  <a:lnTo>
                    <a:pt x="0" y="2"/>
                  </a:lnTo>
                  <a:lnTo>
                    <a:pt x="8" y="16"/>
                  </a:lnTo>
                  <a:lnTo>
                    <a:pt x="16" y="34"/>
                  </a:lnTo>
                  <a:lnTo>
                    <a:pt x="22" y="54"/>
                  </a:lnTo>
                  <a:lnTo>
                    <a:pt x="28" y="78"/>
                  </a:lnTo>
                  <a:lnTo>
                    <a:pt x="40" y="132"/>
                  </a:lnTo>
                  <a:lnTo>
                    <a:pt x="50" y="196"/>
                  </a:lnTo>
                  <a:lnTo>
                    <a:pt x="56" y="264"/>
                  </a:lnTo>
                  <a:lnTo>
                    <a:pt x="62" y="338"/>
                  </a:lnTo>
                  <a:lnTo>
                    <a:pt x="64" y="412"/>
                  </a:lnTo>
                  <a:lnTo>
                    <a:pt x="66" y="486"/>
                  </a:lnTo>
                  <a:close/>
                </a:path>
              </a:pathLst>
            </a:custGeom>
            <a:solidFill>
              <a:srgbClr val="882F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" name="Freeform 604">
              <a:extLst>
                <a:ext uri="{FF2B5EF4-FFF2-40B4-BE49-F238E27FC236}">
                  <a16:creationId xmlns:a16="http://schemas.microsoft.com/office/drawing/2014/main" id="{190F639E-06B8-206F-2861-B4D29854F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1968"/>
              <a:ext cx="906" cy="1060"/>
            </a:xfrm>
            <a:custGeom>
              <a:avLst/>
              <a:gdLst>
                <a:gd name="T0" fmla="*/ 818 w 906"/>
                <a:gd name="T1" fmla="*/ 146 h 1060"/>
                <a:gd name="T2" fmla="*/ 780 w 906"/>
                <a:gd name="T3" fmla="*/ 66 h 1060"/>
                <a:gd name="T4" fmla="*/ 772 w 906"/>
                <a:gd name="T5" fmla="*/ 2 h 1060"/>
                <a:gd name="T6" fmla="*/ 750 w 906"/>
                <a:gd name="T7" fmla="*/ 4 h 1060"/>
                <a:gd name="T8" fmla="*/ 748 w 906"/>
                <a:gd name="T9" fmla="*/ 2 h 1060"/>
                <a:gd name="T10" fmla="*/ 754 w 906"/>
                <a:gd name="T11" fmla="*/ 50 h 1060"/>
                <a:gd name="T12" fmla="*/ 788 w 906"/>
                <a:gd name="T13" fmla="*/ 130 h 1060"/>
                <a:gd name="T14" fmla="*/ 808 w 906"/>
                <a:gd name="T15" fmla="*/ 184 h 1060"/>
                <a:gd name="T16" fmla="*/ 856 w 906"/>
                <a:gd name="T17" fmla="*/ 356 h 1060"/>
                <a:gd name="T18" fmla="*/ 880 w 906"/>
                <a:gd name="T19" fmla="*/ 504 h 1060"/>
                <a:gd name="T20" fmla="*/ 884 w 906"/>
                <a:gd name="T21" fmla="*/ 578 h 1060"/>
                <a:gd name="T22" fmla="*/ 876 w 906"/>
                <a:gd name="T23" fmla="*/ 678 h 1060"/>
                <a:gd name="T24" fmla="*/ 838 w 906"/>
                <a:gd name="T25" fmla="*/ 808 h 1060"/>
                <a:gd name="T26" fmla="*/ 766 w 906"/>
                <a:gd name="T27" fmla="*/ 910 h 1060"/>
                <a:gd name="T28" fmla="*/ 734 w 906"/>
                <a:gd name="T29" fmla="*/ 940 h 1060"/>
                <a:gd name="T30" fmla="*/ 680 w 906"/>
                <a:gd name="T31" fmla="*/ 976 h 1060"/>
                <a:gd name="T32" fmla="*/ 618 w 906"/>
                <a:gd name="T33" fmla="*/ 1004 h 1060"/>
                <a:gd name="T34" fmla="*/ 470 w 906"/>
                <a:gd name="T35" fmla="*/ 1034 h 1060"/>
                <a:gd name="T36" fmla="*/ 382 w 906"/>
                <a:gd name="T37" fmla="*/ 1036 h 1060"/>
                <a:gd name="T38" fmla="*/ 292 w 906"/>
                <a:gd name="T39" fmla="*/ 1016 h 1060"/>
                <a:gd name="T40" fmla="*/ 216 w 906"/>
                <a:gd name="T41" fmla="*/ 972 h 1060"/>
                <a:gd name="T42" fmla="*/ 178 w 906"/>
                <a:gd name="T43" fmla="*/ 930 h 1060"/>
                <a:gd name="T44" fmla="*/ 136 w 906"/>
                <a:gd name="T45" fmla="*/ 864 h 1060"/>
                <a:gd name="T46" fmla="*/ 110 w 906"/>
                <a:gd name="T47" fmla="*/ 792 h 1060"/>
                <a:gd name="T48" fmla="*/ 88 w 906"/>
                <a:gd name="T49" fmla="*/ 682 h 1060"/>
                <a:gd name="T50" fmla="*/ 86 w 906"/>
                <a:gd name="T51" fmla="*/ 618 h 1060"/>
                <a:gd name="T52" fmla="*/ 88 w 906"/>
                <a:gd name="T53" fmla="*/ 486 h 1060"/>
                <a:gd name="T54" fmla="*/ 84 w 906"/>
                <a:gd name="T55" fmla="*/ 338 h 1060"/>
                <a:gd name="T56" fmla="*/ 62 w 906"/>
                <a:gd name="T57" fmla="*/ 132 h 1060"/>
                <a:gd name="T58" fmla="*/ 38 w 906"/>
                <a:gd name="T59" fmla="*/ 34 h 1060"/>
                <a:gd name="T60" fmla="*/ 0 w 906"/>
                <a:gd name="T61" fmla="*/ 2 h 1060"/>
                <a:gd name="T62" fmla="*/ 12 w 906"/>
                <a:gd name="T63" fmla="*/ 28 h 1060"/>
                <a:gd name="T64" fmla="*/ 38 w 906"/>
                <a:gd name="T65" fmla="*/ 128 h 1060"/>
                <a:gd name="T66" fmla="*/ 64 w 906"/>
                <a:gd name="T67" fmla="*/ 378 h 1060"/>
                <a:gd name="T68" fmla="*/ 64 w 906"/>
                <a:gd name="T69" fmla="*/ 600 h 1060"/>
                <a:gd name="T70" fmla="*/ 68 w 906"/>
                <a:gd name="T71" fmla="*/ 700 h 1060"/>
                <a:gd name="T72" fmla="*/ 90 w 906"/>
                <a:gd name="T73" fmla="*/ 806 h 1060"/>
                <a:gd name="T74" fmla="*/ 124 w 906"/>
                <a:gd name="T75" fmla="*/ 890 h 1060"/>
                <a:gd name="T76" fmla="*/ 180 w 906"/>
                <a:gd name="T77" fmla="*/ 966 h 1060"/>
                <a:gd name="T78" fmla="*/ 228 w 906"/>
                <a:gd name="T79" fmla="*/ 1008 h 1060"/>
                <a:gd name="T80" fmla="*/ 314 w 906"/>
                <a:gd name="T81" fmla="*/ 1046 h 1060"/>
                <a:gd name="T82" fmla="*/ 416 w 906"/>
                <a:gd name="T83" fmla="*/ 1060 h 1060"/>
                <a:gd name="T84" fmla="*/ 526 w 906"/>
                <a:gd name="T85" fmla="*/ 1050 h 1060"/>
                <a:gd name="T86" fmla="*/ 626 w 906"/>
                <a:gd name="T87" fmla="*/ 1026 h 1060"/>
                <a:gd name="T88" fmla="*/ 692 w 906"/>
                <a:gd name="T89" fmla="*/ 996 h 1060"/>
                <a:gd name="T90" fmla="*/ 748 w 906"/>
                <a:gd name="T91" fmla="*/ 958 h 1060"/>
                <a:gd name="T92" fmla="*/ 782 w 906"/>
                <a:gd name="T93" fmla="*/ 926 h 1060"/>
                <a:gd name="T94" fmla="*/ 826 w 906"/>
                <a:gd name="T95" fmla="*/ 874 h 1060"/>
                <a:gd name="T96" fmla="*/ 860 w 906"/>
                <a:gd name="T97" fmla="*/ 812 h 1060"/>
                <a:gd name="T98" fmla="*/ 884 w 906"/>
                <a:gd name="T99" fmla="*/ 744 h 1060"/>
                <a:gd name="T100" fmla="*/ 904 w 906"/>
                <a:gd name="T101" fmla="*/ 614 h 1060"/>
                <a:gd name="T102" fmla="*/ 902 w 906"/>
                <a:gd name="T103" fmla="*/ 502 h 1060"/>
                <a:gd name="T104" fmla="*/ 878 w 906"/>
                <a:gd name="T105" fmla="*/ 352 h 1060"/>
                <a:gd name="T106" fmla="*/ 830 w 906"/>
                <a:gd name="T107" fmla="*/ 178 h 10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06" h="1060">
                  <a:moveTo>
                    <a:pt x="830" y="178"/>
                  </a:moveTo>
                  <a:lnTo>
                    <a:pt x="830" y="178"/>
                  </a:lnTo>
                  <a:lnTo>
                    <a:pt x="818" y="146"/>
                  </a:lnTo>
                  <a:lnTo>
                    <a:pt x="808" y="122"/>
                  </a:lnTo>
                  <a:lnTo>
                    <a:pt x="788" y="84"/>
                  </a:lnTo>
                  <a:lnTo>
                    <a:pt x="780" y="66"/>
                  </a:lnTo>
                  <a:lnTo>
                    <a:pt x="774" y="48"/>
                  </a:lnTo>
                  <a:lnTo>
                    <a:pt x="772" y="28"/>
                  </a:lnTo>
                  <a:lnTo>
                    <a:pt x="772" y="2"/>
                  </a:lnTo>
                  <a:lnTo>
                    <a:pt x="750" y="2"/>
                  </a:lnTo>
                  <a:lnTo>
                    <a:pt x="750" y="4"/>
                  </a:lnTo>
                  <a:lnTo>
                    <a:pt x="748" y="2"/>
                  </a:lnTo>
                  <a:lnTo>
                    <a:pt x="748" y="0"/>
                  </a:lnTo>
                  <a:lnTo>
                    <a:pt x="748" y="2"/>
                  </a:lnTo>
                  <a:lnTo>
                    <a:pt x="750" y="28"/>
                  </a:lnTo>
                  <a:lnTo>
                    <a:pt x="754" y="50"/>
                  </a:lnTo>
                  <a:lnTo>
                    <a:pt x="760" y="70"/>
                  </a:lnTo>
                  <a:lnTo>
                    <a:pt x="768" y="88"/>
                  </a:lnTo>
                  <a:lnTo>
                    <a:pt x="788" y="130"/>
                  </a:lnTo>
                  <a:lnTo>
                    <a:pt x="798" y="156"/>
                  </a:lnTo>
                  <a:lnTo>
                    <a:pt x="808" y="184"/>
                  </a:lnTo>
                  <a:lnTo>
                    <a:pt x="834" y="266"/>
                  </a:lnTo>
                  <a:lnTo>
                    <a:pt x="846" y="310"/>
                  </a:lnTo>
                  <a:lnTo>
                    <a:pt x="856" y="356"/>
                  </a:lnTo>
                  <a:lnTo>
                    <a:pt x="866" y="402"/>
                  </a:lnTo>
                  <a:lnTo>
                    <a:pt x="874" y="452"/>
                  </a:lnTo>
                  <a:lnTo>
                    <a:pt x="880" y="504"/>
                  </a:lnTo>
                  <a:lnTo>
                    <a:pt x="882" y="558"/>
                  </a:lnTo>
                  <a:lnTo>
                    <a:pt x="884" y="578"/>
                  </a:lnTo>
                  <a:lnTo>
                    <a:pt x="882" y="630"/>
                  </a:lnTo>
                  <a:lnTo>
                    <a:pt x="876" y="678"/>
                  </a:lnTo>
                  <a:lnTo>
                    <a:pt x="866" y="724"/>
                  </a:lnTo>
                  <a:lnTo>
                    <a:pt x="854" y="768"/>
                  </a:lnTo>
                  <a:lnTo>
                    <a:pt x="838" y="808"/>
                  </a:lnTo>
                  <a:lnTo>
                    <a:pt x="818" y="846"/>
                  </a:lnTo>
                  <a:lnTo>
                    <a:pt x="794" y="880"/>
                  </a:lnTo>
                  <a:lnTo>
                    <a:pt x="766" y="910"/>
                  </a:lnTo>
                  <a:lnTo>
                    <a:pt x="750" y="926"/>
                  </a:lnTo>
                  <a:lnTo>
                    <a:pt x="734" y="940"/>
                  </a:lnTo>
                  <a:lnTo>
                    <a:pt x="718" y="954"/>
                  </a:lnTo>
                  <a:lnTo>
                    <a:pt x="698" y="966"/>
                  </a:lnTo>
                  <a:lnTo>
                    <a:pt x="680" y="976"/>
                  </a:lnTo>
                  <a:lnTo>
                    <a:pt x="660" y="986"/>
                  </a:lnTo>
                  <a:lnTo>
                    <a:pt x="638" y="996"/>
                  </a:lnTo>
                  <a:lnTo>
                    <a:pt x="618" y="1004"/>
                  </a:lnTo>
                  <a:lnTo>
                    <a:pt x="572" y="1018"/>
                  </a:lnTo>
                  <a:lnTo>
                    <a:pt x="522" y="1028"/>
                  </a:lnTo>
                  <a:lnTo>
                    <a:pt x="470" y="1034"/>
                  </a:lnTo>
                  <a:lnTo>
                    <a:pt x="416" y="1036"/>
                  </a:lnTo>
                  <a:lnTo>
                    <a:pt x="382" y="1036"/>
                  </a:lnTo>
                  <a:lnTo>
                    <a:pt x="350" y="1032"/>
                  </a:lnTo>
                  <a:lnTo>
                    <a:pt x="320" y="1024"/>
                  </a:lnTo>
                  <a:lnTo>
                    <a:pt x="292" y="1016"/>
                  </a:lnTo>
                  <a:lnTo>
                    <a:pt x="266" y="1004"/>
                  </a:lnTo>
                  <a:lnTo>
                    <a:pt x="240" y="988"/>
                  </a:lnTo>
                  <a:lnTo>
                    <a:pt x="216" y="972"/>
                  </a:lnTo>
                  <a:lnTo>
                    <a:pt x="196" y="950"/>
                  </a:lnTo>
                  <a:lnTo>
                    <a:pt x="178" y="930"/>
                  </a:lnTo>
                  <a:lnTo>
                    <a:pt x="162" y="910"/>
                  </a:lnTo>
                  <a:lnTo>
                    <a:pt x="148" y="888"/>
                  </a:lnTo>
                  <a:lnTo>
                    <a:pt x="136" y="864"/>
                  </a:lnTo>
                  <a:lnTo>
                    <a:pt x="126" y="840"/>
                  </a:lnTo>
                  <a:lnTo>
                    <a:pt x="116" y="816"/>
                  </a:lnTo>
                  <a:lnTo>
                    <a:pt x="110" y="792"/>
                  </a:lnTo>
                  <a:lnTo>
                    <a:pt x="104" y="770"/>
                  </a:lnTo>
                  <a:lnTo>
                    <a:pt x="94" y="724"/>
                  </a:lnTo>
                  <a:lnTo>
                    <a:pt x="88" y="682"/>
                  </a:lnTo>
                  <a:lnTo>
                    <a:pt x="86" y="646"/>
                  </a:lnTo>
                  <a:lnTo>
                    <a:pt x="86" y="618"/>
                  </a:lnTo>
                  <a:lnTo>
                    <a:pt x="86" y="600"/>
                  </a:lnTo>
                  <a:lnTo>
                    <a:pt x="88" y="486"/>
                  </a:lnTo>
                  <a:lnTo>
                    <a:pt x="86" y="412"/>
                  </a:lnTo>
                  <a:lnTo>
                    <a:pt x="84" y="338"/>
                  </a:lnTo>
                  <a:lnTo>
                    <a:pt x="78" y="264"/>
                  </a:lnTo>
                  <a:lnTo>
                    <a:pt x="72" y="196"/>
                  </a:lnTo>
                  <a:lnTo>
                    <a:pt x="62" y="132"/>
                  </a:lnTo>
                  <a:lnTo>
                    <a:pt x="50" y="78"/>
                  </a:lnTo>
                  <a:lnTo>
                    <a:pt x="44" y="54"/>
                  </a:lnTo>
                  <a:lnTo>
                    <a:pt x="38" y="34"/>
                  </a:lnTo>
                  <a:lnTo>
                    <a:pt x="30" y="16"/>
                  </a:lnTo>
                  <a:lnTo>
                    <a:pt x="22" y="2"/>
                  </a:lnTo>
                  <a:lnTo>
                    <a:pt x="0" y="2"/>
                  </a:lnTo>
                  <a:lnTo>
                    <a:pt x="6" y="14"/>
                  </a:lnTo>
                  <a:lnTo>
                    <a:pt x="12" y="28"/>
                  </a:lnTo>
                  <a:lnTo>
                    <a:pt x="20" y="48"/>
                  </a:lnTo>
                  <a:lnTo>
                    <a:pt x="26" y="70"/>
                  </a:lnTo>
                  <a:lnTo>
                    <a:pt x="38" y="128"/>
                  </a:lnTo>
                  <a:lnTo>
                    <a:pt x="50" y="198"/>
                  </a:lnTo>
                  <a:lnTo>
                    <a:pt x="58" y="282"/>
                  </a:lnTo>
                  <a:lnTo>
                    <a:pt x="64" y="378"/>
                  </a:lnTo>
                  <a:lnTo>
                    <a:pt x="66" y="484"/>
                  </a:lnTo>
                  <a:lnTo>
                    <a:pt x="64" y="600"/>
                  </a:lnTo>
                  <a:lnTo>
                    <a:pt x="64" y="622"/>
                  </a:lnTo>
                  <a:lnTo>
                    <a:pt x="64" y="656"/>
                  </a:lnTo>
                  <a:lnTo>
                    <a:pt x="68" y="700"/>
                  </a:lnTo>
                  <a:lnTo>
                    <a:pt x="76" y="752"/>
                  </a:lnTo>
                  <a:lnTo>
                    <a:pt x="82" y="778"/>
                  </a:lnTo>
                  <a:lnTo>
                    <a:pt x="90" y="806"/>
                  </a:lnTo>
                  <a:lnTo>
                    <a:pt x="100" y="834"/>
                  </a:lnTo>
                  <a:lnTo>
                    <a:pt x="110" y="862"/>
                  </a:lnTo>
                  <a:lnTo>
                    <a:pt x="124" y="890"/>
                  </a:lnTo>
                  <a:lnTo>
                    <a:pt x="140" y="918"/>
                  </a:lnTo>
                  <a:lnTo>
                    <a:pt x="158" y="942"/>
                  </a:lnTo>
                  <a:lnTo>
                    <a:pt x="180" y="966"/>
                  </a:lnTo>
                  <a:lnTo>
                    <a:pt x="202" y="988"/>
                  </a:lnTo>
                  <a:lnTo>
                    <a:pt x="228" y="1008"/>
                  </a:lnTo>
                  <a:lnTo>
                    <a:pt x="254" y="1024"/>
                  </a:lnTo>
                  <a:lnTo>
                    <a:pt x="284" y="1036"/>
                  </a:lnTo>
                  <a:lnTo>
                    <a:pt x="314" y="1046"/>
                  </a:lnTo>
                  <a:lnTo>
                    <a:pt x="346" y="1054"/>
                  </a:lnTo>
                  <a:lnTo>
                    <a:pt x="380" y="1058"/>
                  </a:lnTo>
                  <a:lnTo>
                    <a:pt x="416" y="1060"/>
                  </a:lnTo>
                  <a:lnTo>
                    <a:pt x="472" y="1058"/>
                  </a:lnTo>
                  <a:lnTo>
                    <a:pt x="526" y="1050"/>
                  </a:lnTo>
                  <a:lnTo>
                    <a:pt x="578" y="1040"/>
                  </a:lnTo>
                  <a:lnTo>
                    <a:pt x="602" y="1034"/>
                  </a:lnTo>
                  <a:lnTo>
                    <a:pt x="626" y="1026"/>
                  </a:lnTo>
                  <a:lnTo>
                    <a:pt x="648" y="1016"/>
                  </a:lnTo>
                  <a:lnTo>
                    <a:pt x="670" y="1006"/>
                  </a:lnTo>
                  <a:lnTo>
                    <a:pt x="692" y="996"/>
                  </a:lnTo>
                  <a:lnTo>
                    <a:pt x="712" y="984"/>
                  </a:lnTo>
                  <a:lnTo>
                    <a:pt x="730" y="972"/>
                  </a:lnTo>
                  <a:lnTo>
                    <a:pt x="748" y="958"/>
                  </a:lnTo>
                  <a:lnTo>
                    <a:pt x="766" y="942"/>
                  </a:lnTo>
                  <a:lnTo>
                    <a:pt x="782" y="926"/>
                  </a:lnTo>
                  <a:lnTo>
                    <a:pt x="798" y="910"/>
                  </a:lnTo>
                  <a:lnTo>
                    <a:pt x="812" y="892"/>
                  </a:lnTo>
                  <a:lnTo>
                    <a:pt x="826" y="874"/>
                  </a:lnTo>
                  <a:lnTo>
                    <a:pt x="838" y="854"/>
                  </a:lnTo>
                  <a:lnTo>
                    <a:pt x="850" y="834"/>
                  </a:lnTo>
                  <a:lnTo>
                    <a:pt x="860" y="812"/>
                  </a:lnTo>
                  <a:lnTo>
                    <a:pt x="870" y="790"/>
                  </a:lnTo>
                  <a:lnTo>
                    <a:pt x="878" y="768"/>
                  </a:lnTo>
                  <a:lnTo>
                    <a:pt x="884" y="744"/>
                  </a:lnTo>
                  <a:lnTo>
                    <a:pt x="890" y="718"/>
                  </a:lnTo>
                  <a:lnTo>
                    <a:pt x="900" y="668"/>
                  </a:lnTo>
                  <a:lnTo>
                    <a:pt x="904" y="614"/>
                  </a:lnTo>
                  <a:lnTo>
                    <a:pt x="906" y="558"/>
                  </a:lnTo>
                  <a:lnTo>
                    <a:pt x="902" y="502"/>
                  </a:lnTo>
                  <a:lnTo>
                    <a:pt x="896" y="450"/>
                  </a:lnTo>
                  <a:lnTo>
                    <a:pt x="888" y="400"/>
                  </a:lnTo>
                  <a:lnTo>
                    <a:pt x="878" y="352"/>
                  </a:lnTo>
                  <a:lnTo>
                    <a:pt x="868" y="306"/>
                  </a:lnTo>
                  <a:lnTo>
                    <a:pt x="856" y="262"/>
                  </a:lnTo>
                  <a:lnTo>
                    <a:pt x="830" y="178"/>
                  </a:lnTo>
                  <a:close/>
                </a:path>
              </a:pathLst>
            </a:custGeom>
            <a:solidFill>
              <a:srgbClr val="BD8F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" name="Freeform 605">
              <a:extLst>
                <a:ext uri="{FF2B5EF4-FFF2-40B4-BE49-F238E27FC236}">
                  <a16:creationId xmlns:a16="http://schemas.microsoft.com/office/drawing/2014/main" id="{28A1F156-CEE2-052C-AF99-561F7D878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" y="1970"/>
              <a:ext cx="616" cy="986"/>
            </a:xfrm>
            <a:custGeom>
              <a:avLst/>
              <a:gdLst>
                <a:gd name="T0" fmla="*/ 528 w 616"/>
                <a:gd name="T1" fmla="*/ 58 h 986"/>
                <a:gd name="T2" fmla="*/ 480 w 616"/>
                <a:gd name="T3" fmla="*/ 34 h 986"/>
                <a:gd name="T4" fmla="*/ 376 w 616"/>
                <a:gd name="T5" fmla="*/ 28 h 986"/>
                <a:gd name="T6" fmla="*/ 336 w 616"/>
                <a:gd name="T7" fmla="*/ 30 h 986"/>
                <a:gd name="T8" fmla="*/ 276 w 616"/>
                <a:gd name="T9" fmla="*/ 50 h 986"/>
                <a:gd name="T10" fmla="*/ 220 w 616"/>
                <a:gd name="T11" fmla="*/ 84 h 986"/>
                <a:gd name="T12" fmla="*/ 168 w 616"/>
                <a:gd name="T13" fmla="*/ 132 h 986"/>
                <a:gd name="T14" fmla="*/ 126 w 616"/>
                <a:gd name="T15" fmla="*/ 192 h 986"/>
                <a:gd name="T16" fmla="*/ 102 w 616"/>
                <a:gd name="T17" fmla="*/ 236 h 986"/>
                <a:gd name="T18" fmla="*/ 142 w 616"/>
                <a:gd name="T19" fmla="*/ 0 h 986"/>
                <a:gd name="T20" fmla="*/ 42 w 616"/>
                <a:gd name="T21" fmla="*/ 268 h 986"/>
                <a:gd name="T22" fmla="*/ 10 w 616"/>
                <a:gd name="T23" fmla="*/ 410 h 986"/>
                <a:gd name="T24" fmla="*/ 0 w 616"/>
                <a:gd name="T25" fmla="*/ 558 h 986"/>
                <a:gd name="T26" fmla="*/ 18 w 616"/>
                <a:gd name="T27" fmla="*/ 702 h 986"/>
                <a:gd name="T28" fmla="*/ 50 w 616"/>
                <a:gd name="T29" fmla="*/ 792 h 986"/>
                <a:gd name="T30" fmla="*/ 86 w 616"/>
                <a:gd name="T31" fmla="*/ 852 h 986"/>
                <a:gd name="T32" fmla="*/ 132 w 616"/>
                <a:gd name="T33" fmla="*/ 906 h 986"/>
                <a:gd name="T34" fmla="*/ 190 w 616"/>
                <a:gd name="T35" fmla="*/ 952 h 986"/>
                <a:gd name="T36" fmla="*/ 238 w 616"/>
                <a:gd name="T37" fmla="*/ 974 h 986"/>
                <a:gd name="T38" fmla="*/ 298 w 616"/>
                <a:gd name="T39" fmla="*/ 986 h 986"/>
                <a:gd name="T40" fmla="*/ 338 w 616"/>
                <a:gd name="T41" fmla="*/ 982 h 986"/>
                <a:gd name="T42" fmla="*/ 362 w 616"/>
                <a:gd name="T43" fmla="*/ 968 h 986"/>
                <a:gd name="T44" fmla="*/ 374 w 616"/>
                <a:gd name="T45" fmla="*/ 940 h 986"/>
                <a:gd name="T46" fmla="*/ 368 w 616"/>
                <a:gd name="T47" fmla="*/ 930 h 986"/>
                <a:gd name="T48" fmla="*/ 342 w 616"/>
                <a:gd name="T49" fmla="*/ 912 h 986"/>
                <a:gd name="T50" fmla="*/ 294 w 616"/>
                <a:gd name="T51" fmla="*/ 896 h 986"/>
                <a:gd name="T52" fmla="*/ 286 w 616"/>
                <a:gd name="T53" fmla="*/ 862 h 986"/>
                <a:gd name="T54" fmla="*/ 264 w 616"/>
                <a:gd name="T55" fmla="*/ 830 h 986"/>
                <a:gd name="T56" fmla="*/ 244 w 616"/>
                <a:gd name="T57" fmla="*/ 800 h 986"/>
                <a:gd name="T58" fmla="*/ 230 w 616"/>
                <a:gd name="T59" fmla="*/ 758 h 986"/>
                <a:gd name="T60" fmla="*/ 216 w 616"/>
                <a:gd name="T61" fmla="*/ 742 h 986"/>
                <a:gd name="T62" fmla="*/ 214 w 616"/>
                <a:gd name="T63" fmla="*/ 700 h 986"/>
                <a:gd name="T64" fmla="*/ 196 w 616"/>
                <a:gd name="T65" fmla="*/ 670 h 986"/>
                <a:gd name="T66" fmla="*/ 212 w 616"/>
                <a:gd name="T67" fmla="*/ 610 h 986"/>
                <a:gd name="T68" fmla="*/ 210 w 616"/>
                <a:gd name="T69" fmla="*/ 562 h 986"/>
                <a:gd name="T70" fmla="*/ 210 w 616"/>
                <a:gd name="T71" fmla="*/ 526 h 986"/>
                <a:gd name="T72" fmla="*/ 218 w 616"/>
                <a:gd name="T73" fmla="*/ 478 h 986"/>
                <a:gd name="T74" fmla="*/ 210 w 616"/>
                <a:gd name="T75" fmla="*/ 450 h 986"/>
                <a:gd name="T76" fmla="*/ 200 w 616"/>
                <a:gd name="T77" fmla="*/ 440 h 986"/>
                <a:gd name="T78" fmla="*/ 224 w 616"/>
                <a:gd name="T79" fmla="*/ 426 h 986"/>
                <a:gd name="T80" fmla="*/ 256 w 616"/>
                <a:gd name="T81" fmla="*/ 382 h 986"/>
                <a:gd name="T82" fmla="*/ 268 w 616"/>
                <a:gd name="T83" fmla="*/ 342 h 986"/>
                <a:gd name="T84" fmla="*/ 300 w 616"/>
                <a:gd name="T85" fmla="*/ 328 h 986"/>
                <a:gd name="T86" fmla="*/ 346 w 616"/>
                <a:gd name="T87" fmla="*/ 292 h 986"/>
                <a:gd name="T88" fmla="*/ 370 w 616"/>
                <a:gd name="T89" fmla="*/ 252 h 986"/>
                <a:gd name="T90" fmla="*/ 406 w 616"/>
                <a:gd name="T91" fmla="*/ 262 h 986"/>
                <a:gd name="T92" fmla="*/ 480 w 616"/>
                <a:gd name="T93" fmla="*/ 254 h 986"/>
                <a:gd name="T94" fmla="*/ 504 w 616"/>
                <a:gd name="T95" fmla="*/ 252 h 986"/>
                <a:gd name="T96" fmla="*/ 530 w 616"/>
                <a:gd name="T97" fmla="*/ 270 h 986"/>
                <a:gd name="T98" fmla="*/ 578 w 616"/>
                <a:gd name="T99" fmla="*/ 276 h 986"/>
                <a:gd name="T100" fmla="*/ 600 w 616"/>
                <a:gd name="T101" fmla="*/ 266 h 986"/>
                <a:gd name="T102" fmla="*/ 612 w 616"/>
                <a:gd name="T103" fmla="*/ 244 h 986"/>
                <a:gd name="T104" fmla="*/ 610 w 616"/>
                <a:gd name="T105" fmla="*/ 176 h 986"/>
                <a:gd name="T106" fmla="*/ 600 w 616"/>
                <a:gd name="T107" fmla="*/ 146 h 986"/>
                <a:gd name="T108" fmla="*/ 564 w 616"/>
                <a:gd name="T109" fmla="*/ 100 h 9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6" h="986">
                  <a:moveTo>
                    <a:pt x="542" y="72"/>
                  </a:moveTo>
                  <a:lnTo>
                    <a:pt x="542" y="72"/>
                  </a:lnTo>
                  <a:lnTo>
                    <a:pt x="528" y="58"/>
                  </a:lnTo>
                  <a:lnTo>
                    <a:pt x="514" y="48"/>
                  </a:lnTo>
                  <a:lnTo>
                    <a:pt x="498" y="40"/>
                  </a:lnTo>
                  <a:lnTo>
                    <a:pt x="480" y="34"/>
                  </a:lnTo>
                  <a:lnTo>
                    <a:pt x="458" y="30"/>
                  </a:lnTo>
                  <a:lnTo>
                    <a:pt x="434" y="28"/>
                  </a:lnTo>
                  <a:lnTo>
                    <a:pt x="376" y="28"/>
                  </a:lnTo>
                  <a:lnTo>
                    <a:pt x="356" y="28"/>
                  </a:lnTo>
                  <a:lnTo>
                    <a:pt x="336" y="30"/>
                  </a:lnTo>
                  <a:lnTo>
                    <a:pt x="316" y="36"/>
                  </a:lnTo>
                  <a:lnTo>
                    <a:pt x="296" y="42"/>
                  </a:lnTo>
                  <a:lnTo>
                    <a:pt x="276" y="50"/>
                  </a:lnTo>
                  <a:lnTo>
                    <a:pt x="256" y="60"/>
                  </a:lnTo>
                  <a:lnTo>
                    <a:pt x="238" y="72"/>
                  </a:lnTo>
                  <a:lnTo>
                    <a:pt x="220" y="84"/>
                  </a:lnTo>
                  <a:lnTo>
                    <a:pt x="202" y="100"/>
                  </a:lnTo>
                  <a:lnTo>
                    <a:pt x="184" y="116"/>
                  </a:lnTo>
                  <a:lnTo>
                    <a:pt x="168" y="132"/>
                  </a:lnTo>
                  <a:lnTo>
                    <a:pt x="152" y="152"/>
                  </a:lnTo>
                  <a:lnTo>
                    <a:pt x="138" y="170"/>
                  </a:lnTo>
                  <a:lnTo>
                    <a:pt x="126" y="192"/>
                  </a:lnTo>
                  <a:lnTo>
                    <a:pt x="112" y="214"/>
                  </a:lnTo>
                  <a:lnTo>
                    <a:pt x="102" y="236"/>
                  </a:lnTo>
                  <a:lnTo>
                    <a:pt x="190" y="0"/>
                  </a:lnTo>
                  <a:lnTo>
                    <a:pt x="142" y="0"/>
                  </a:lnTo>
                  <a:lnTo>
                    <a:pt x="82" y="162"/>
                  </a:lnTo>
                  <a:lnTo>
                    <a:pt x="42" y="268"/>
                  </a:lnTo>
                  <a:lnTo>
                    <a:pt x="30" y="314"/>
                  </a:lnTo>
                  <a:lnTo>
                    <a:pt x="18" y="362"/>
                  </a:lnTo>
                  <a:lnTo>
                    <a:pt x="10" y="410"/>
                  </a:lnTo>
                  <a:lnTo>
                    <a:pt x="4" y="458"/>
                  </a:lnTo>
                  <a:lnTo>
                    <a:pt x="0" y="508"/>
                  </a:lnTo>
                  <a:lnTo>
                    <a:pt x="0" y="558"/>
                  </a:lnTo>
                  <a:lnTo>
                    <a:pt x="2" y="606"/>
                  </a:lnTo>
                  <a:lnTo>
                    <a:pt x="8" y="656"/>
                  </a:lnTo>
                  <a:lnTo>
                    <a:pt x="18" y="702"/>
                  </a:lnTo>
                  <a:lnTo>
                    <a:pt x="32" y="748"/>
                  </a:lnTo>
                  <a:lnTo>
                    <a:pt x="40" y="770"/>
                  </a:lnTo>
                  <a:lnTo>
                    <a:pt x="50" y="792"/>
                  </a:lnTo>
                  <a:lnTo>
                    <a:pt x="60" y="812"/>
                  </a:lnTo>
                  <a:lnTo>
                    <a:pt x="72" y="832"/>
                  </a:lnTo>
                  <a:lnTo>
                    <a:pt x="86" y="852"/>
                  </a:lnTo>
                  <a:lnTo>
                    <a:pt x="100" y="870"/>
                  </a:lnTo>
                  <a:lnTo>
                    <a:pt x="116" y="888"/>
                  </a:lnTo>
                  <a:lnTo>
                    <a:pt x="132" y="906"/>
                  </a:lnTo>
                  <a:lnTo>
                    <a:pt x="150" y="922"/>
                  </a:lnTo>
                  <a:lnTo>
                    <a:pt x="170" y="938"/>
                  </a:lnTo>
                  <a:lnTo>
                    <a:pt x="190" y="952"/>
                  </a:lnTo>
                  <a:lnTo>
                    <a:pt x="212" y="964"/>
                  </a:lnTo>
                  <a:lnTo>
                    <a:pt x="238" y="974"/>
                  </a:lnTo>
                  <a:lnTo>
                    <a:pt x="260" y="980"/>
                  </a:lnTo>
                  <a:lnTo>
                    <a:pt x="280" y="984"/>
                  </a:lnTo>
                  <a:lnTo>
                    <a:pt x="298" y="986"/>
                  </a:lnTo>
                  <a:lnTo>
                    <a:pt x="314" y="986"/>
                  </a:lnTo>
                  <a:lnTo>
                    <a:pt x="326" y="984"/>
                  </a:lnTo>
                  <a:lnTo>
                    <a:pt x="338" y="982"/>
                  </a:lnTo>
                  <a:lnTo>
                    <a:pt x="348" y="978"/>
                  </a:lnTo>
                  <a:lnTo>
                    <a:pt x="356" y="972"/>
                  </a:lnTo>
                  <a:lnTo>
                    <a:pt x="362" y="968"/>
                  </a:lnTo>
                  <a:lnTo>
                    <a:pt x="370" y="956"/>
                  </a:lnTo>
                  <a:lnTo>
                    <a:pt x="374" y="946"/>
                  </a:lnTo>
                  <a:lnTo>
                    <a:pt x="374" y="940"/>
                  </a:lnTo>
                  <a:lnTo>
                    <a:pt x="372" y="934"/>
                  </a:lnTo>
                  <a:lnTo>
                    <a:pt x="368" y="930"/>
                  </a:lnTo>
                  <a:lnTo>
                    <a:pt x="362" y="924"/>
                  </a:lnTo>
                  <a:lnTo>
                    <a:pt x="354" y="918"/>
                  </a:lnTo>
                  <a:lnTo>
                    <a:pt x="342" y="912"/>
                  </a:lnTo>
                  <a:lnTo>
                    <a:pt x="330" y="906"/>
                  </a:lnTo>
                  <a:lnTo>
                    <a:pt x="294" y="896"/>
                  </a:lnTo>
                  <a:lnTo>
                    <a:pt x="292" y="882"/>
                  </a:lnTo>
                  <a:lnTo>
                    <a:pt x="290" y="872"/>
                  </a:lnTo>
                  <a:lnTo>
                    <a:pt x="286" y="862"/>
                  </a:lnTo>
                  <a:lnTo>
                    <a:pt x="282" y="852"/>
                  </a:lnTo>
                  <a:lnTo>
                    <a:pt x="274" y="842"/>
                  </a:lnTo>
                  <a:lnTo>
                    <a:pt x="264" y="830"/>
                  </a:lnTo>
                  <a:lnTo>
                    <a:pt x="250" y="820"/>
                  </a:lnTo>
                  <a:lnTo>
                    <a:pt x="244" y="800"/>
                  </a:lnTo>
                  <a:lnTo>
                    <a:pt x="238" y="778"/>
                  </a:lnTo>
                  <a:lnTo>
                    <a:pt x="234" y="768"/>
                  </a:lnTo>
                  <a:lnTo>
                    <a:pt x="230" y="758"/>
                  </a:lnTo>
                  <a:lnTo>
                    <a:pt x="224" y="750"/>
                  </a:lnTo>
                  <a:lnTo>
                    <a:pt x="216" y="742"/>
                  </a:lnTo>
                  <a:lnTo>
                    <a:pt x="218" y="720"/>
                  </a:lnTo>
                  <a:lnTo>
                    <a:pt x="216" y="710"/>
                  </a:lnTo>
                  <a:lnTo>
                    <a:pt x="214" y="700"/>
                  </a:lnTo>
                  <a:lnTo>
                    <a:pt x="206" y="684"/>
                  </a:lnTo>
                  <a:lnTo>
                    <a:pt x="196" y="670"/>
                  </a:lnTo>
                  <a:lnTo>
                    <a:pt x="206" y="644"/>
                  </a:lnTo>
                  <a:lnTo>
                    <a:pt x="210" y="628"/>
                  </a:lnTo>
                  <a:lnTo>
                    <a:pt x="212" y="610"/>
                  </a:lnTo>
                  <a:lnTo>
                    <a:pt x="214" y="594"/>
                  </a:lnTo>
                  <a:lnTo>
                    <a:pt x="214" y="576"/>
                  </a:lnTo>
                  <a:lnTo>
                    <a:pt x="210" y="562"/>
                  </a:lnTo>
                  <a:lnTo>
                    <a:pt x="204" y="550"/>
                  </a:lnTo>
                  <a:lnTo>
                    <a:pt x="210" y="526"/>
                  </a:lnTo>
                  <a:lnTo>
                    <a:pt x="214" y="510"/>
                  </a:lnTo>
                  <a:lnTo>
                    <a:pt x="216" y="494"/>
                  </a:lnTo>
                  <a:lnTo>
                    <a:pt x="218" y="478"/>
                  </a:lnTo>
                  <a:lnTo>
                    <a:pt x="216" y="462"/>
                  </a:lnTo>
                  <a:lnTo>
                    <a:pt x="214" y="456"/>
                  </a:lnTo>
                  <a:lnTo>
                    <a:pt x="210" y="450"/>
                  </a:lnTo>
                  <a:lnTo>
                    <a:pt x="206" y="444"/>
                  </a:lnTo>
                  <a:lnTo>
                    <a:pt x="200" y="440"/>
                  </a:lnTo>
                  <a:lnTo>
                    <a:pt x="206" y="438"/>
                  </a:lnTo>
                  <a:lnTo>
                    <a:pt x="212" y="436"/>
                  </a:lnTo>
                  <a:lnTo>
                    <a:pt x="224" y="426"/>
                  </a:lnTo>
                  <a:lnTo>
                    <a:pt x="236" y="412"/>
                  </a:lnTo>
                  <a:lnTo>
                    <a:pt x="246" y="398"/>
                  </a:lnTo>
                  <a:lnTo>
                    <a:pt x="256" y="382"/>
                  </a:lnTo>
                  <a:lnTo>
                    <a:pt x="264" y="366"/>
                  </a:lnTo>
                  <a:lnTo>
                    <a:pt x="268" y="352"/>
                  </a:lnTo>
                  <a:lnTo>
                    <a:pt x="268" y="342"/>
                  </a:lnTo>
                  <a:lnTo>
                    <a:pt x="284" y="336"/>
                  </a:lnTo>
                  <a:lnTo>
                    <a:pt x="300" y="328"/>
                  </a:lnTo>
                  <a:lnTo>
                    <a:pt x="316" y="316"/>
                  </a:lnTo>
                  <a:lnTo>
                    <a:pt x="332" y="304"/>
                  </a:lnTo>
                  <a:lnTo>
                    <a:pt x="346" y="292"/>
                  </a:lnTo>
                  <a:lnTo>
                    <a:pt x="358" y="278"/>
                  </a:lnTo>
                  <a:lnTo>
                    <a:pt x="366" y="266"/>
                  </a:lnTo>
                  <a:lnTo>
                    <a:pt x="370" y="252"/>
                  </a:lnTo>
                  <a:lnTo>
                    <a:pt x="388" y="258"/>
                  </a:lnTo>
                  <a:lnTo>
                    <a:pt x="406" y="262"/>
                  </a:lnTo>
                  <a:lnTo>
                    <a:pt x="426" y="262"/>
                  </a:lnTo>
                  <a:lnTo>
                    <a:pt x="444" y="260"/>
                  </a:lnTo>
                  <a:lnTo>
                    <a:pt x="480" y="254"/>
                  </a:lnTo>
                  <a:lnTo>
                    <a:pt x="502" y="248"/>
                  </a:lnTo>
                  <a:lnTo>
                    <a:pt x="504" y="252"/>
                  </a:lnTo>
                  <a:lnTo>
                    <a:pt x="508" y="256"/>
                  </a:lnTo>
                  <a:lnTo>
                    <a:pt x="516" y="264"/>
                  </a:lnTo>
                  <a:lnTo>
                    <a:pt x="530" y="270"/>
                  </a:lnTo>
                  <a:lnTo>
                    <a:pt x="546" y="276"/>
                  </a:lnTo>
                  <a:lnTo>
                    <a:pt x="562" y="278"/>
                  </a:lnTo>
                  <a:lnTo>
                    <a:pt x="578" y="276"/>
                  </a:lnTo>
                  <a:lnTo>
                    <a:pt x="586" y="274"/>
                  </a:lnTo>
                  <a:lnTo>
                    <a:pt x="594" y="270"/>
                  </a:lnTo>
                  <a:lnTo>
                    <a:pt x="600" y="266"/>
                  </a:lnTo>
                  <a:lnTo>
                    <a:pt x="606" y="260"/>
                  </a:lnTo>
                  <a:lnTo>
                    <a:pt x="612" y="244"/>
                  </a:lnTo>
                  <a:lnTo>
                    <a:pt x="616" y="228"/>
                  </a:lnTo>
                  <a:lnTo>
                    <a:pt x="614" y="206"/>
                  </a:lnTo>
                  <a:lnTo>
                    <a:pt x="610" y="176"/>
                  </a:lnTo>
                  <a:lnTo>
                    <a:pt x="606" y="160"/>
                  </a:lnTo>
                  <a:lnTo>
                    <a:pt x="600" y="146"/>
                  </a:lnTo>
                  <a:lnTo>
                    <a:pt x="594" y="134"/>
                  </a:lnTo>
                  <a:lnTo>
                    <a:pt x="584" y="122"/>
                  </a:lnTo>
                  <a:lnTo>
                    <a:pt x="564" y="100"/>
                  </a:lnTo>
                  <a:lnTo>
                    <a:pt x="542" y="72"/>
                  </a:lnTo>
                  <a:close/>
                </a:path>
              </a:pathLst>
            </a:custGeom>
            <a:solidFill>
              <a:srgbClr val="FEED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" name="Freeform 606">
              <a:extLst>
                <a:ext uri="{FF2B5EF4-FFF2-40B4-BE49-F238E27FC236}">
                  <a16:creationId xmlns:a16="http://schemas.microsoft.com/office/drawing/2014/main" id="{21BB03DF-C634-E7C4-5B42-64608A03F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490" cy="700"/>
            </a:xfrm>
            <a:custGeom>
              <a:avLst/>
              <a:gdLst>
                <a:gd name="T0" fmla="*/ 410 w 490"/>
                <a:gd name="T1" fmla="*/ 10 h 700"/>
                <a:gd name="T2" fmla="*/ 410 w 490"/>
                <a:gd name="T3" fmla="*/ 12 h 700"/>
                <a:gd name="T4" fmla="*/ 398 w 490"/>
                <a:gd name="T5" fmla="*/ 22 h 700"/>
                <a:gd name="T6" fmla="*/ 382 w 490"/>
                <a:gd name="T7" fmla="*/ 28 h 700"/>
                <a:gd name="T8" fmla="*/ 350 w 490"/>
                <a:gd name="T9" fmla="*/ 28 h 700"/>
                <a:gd name="T10" fmla="*/ 320 w 490"/>
                <a:gd name="T11" fmla="*/ 16 h 700"/>
                <a:gd name="T12" fmla="*/ 308 w 490"/>
                <a:gd name="T13" fmla="*/ 4 h 700"/>
                <a:gd name="T14" fmla="*/ 306 w 490"/>
                <a:gd name="T15" fmla="*/ 0 h 700"/>
                <a:gd name="T16" fmla="*/ 248 w 490"/>
                <a:gd name="T17" fmla="*/ 12 h 700"/>
                <a:gd name="T18" fmla="*/ 210 w 490"/>
                <a:gd name="T19" fmla="*/ 14 h 700"/>
                <a:gd name="T20" fmla="*/ 174 w 490"/>
                <a:gd name="T21" fmla="*/ 4 h 700"/>
                <a:gd name="T22" fmla="*/ 170 w 490"/>
                <a:gd name="T23" fmla="*/ 18 h 700"/>
                <a:gd name="T24" fmla="*/ 150 w 490"/>
                <a:gd name="T25" fmla="*/ 44 h 700"/>
                <a:gd name="T26" fmla="*/ 120 w 490"/>
                <a:gd name="T27" fmla="*/ 68 h 700"/>
                <a:gd name="T28" fmla="*/ 88 w 490"/>
                <a:gd name="T29" fmla="*/ 88 h 700"/>
                <a:gd name="T30" fmla="*/ 72 w 490"/>
                <a:gd name="T31" fmla="*/ 94 h 700"/>
                <a:gd name="T32" fmla="*/ 68 w 490"/>
                <a:gd name="T33" fmla="*/ 118 h 700"/>
                <a:gd name="T34" fmla="*/ 50 w 490"/>
                <a:gd name="T35" fmla="*/ 150 h 700"/>
                <a:gd name="T36" fmla="*/ 28 w 490"/>
                <a:gd name="T37" fmla="*/ 178 h 700"/>
                <a:gd name="T38" fmla="*/ 10 w 490"/>
                <a:gd name="T39" fmla="*/ 190 h 700"/>
                <a:gd name="T40" fmla="*/ 4 w 490"/>
                <a:gd name="T41" fmla="*/ 192 h 700"/>
                <a:gd name="T42" fmla="*/ 14 w 490"/>
                <a:gd name="T43" fmla="*/ 202 h 700"/>
                <a:gd name="T44" fmla="*/ 20 w 490"/>
                <a:gd name="T45" fmla="*/ 214 h 700"/>
                <a:gd name="T46" fmla="*/ 20 w 490"/>
                <a:gd name="T47" fmla="*/ 246 h 700"/>
                <a:gd name="T48" fmla="*/ 14 w 490"/>
                <a:gd name="T49" fmla="*/ 278 h 700"/>
                <a:gd name="T50" fmla="*/ 8 w 490"/>
                <a:gd name="T51" fmla="*/ 302 h 700"/>
                <a:gd name="T52" fmla="*/ 18 w 490"/>
                <a:gd name="T53" fmla="*/ 328 h 700"/>
                <a:gd name="T54" fmla="*/ 16 w 490"/>
                <a:gd name="T55" fmla="*/ 362 h 700"/>
                <a:gd name="T56" fmla="*/ 10 w 490"/>
                <a:gd name="T57" fmla="*/ 396 h 700"/>
                <a:gd name="T58" fmla="*/ 0 w 490"/>
                <a:gd name="T59" fmla="*/ 422 h 700"/>
                <a:gd name="T60" fmla="*/ 18 w 490"/>
                <a:gd name="T61" fmla="*/ 452 h 700"/>
                <a:gd name="T62" fmla="*/ 22 w 490"/>
                <a:gd name="T63" fmla="*/ 472 h 700"/>
                <a:gd name="T64" fmla="*/ 20 w 490"/>
                <a:gd name="T65" fmla="*/ 494 h 700"/>
                <a:gd name="T66" fmla="*/ 34 w 490"/>
                <a:gd name="T67" fmla="*/ 510 h 700"/>
                <a:gd name="T68" fmla="*/ 42 w 490"/>
                <a:gd name="T69" fmla="*/ 530 h 700"/>
                <a:gd name="T70" fmla="*/ 54 w 490"/>
                <a:gd name="T71" fmla="*/ 572 h 700"/>
                <a:gd name="T72" fmla="*/ 68 w 490"/>
                <a:gd name="T73" fmla="*/ 582 h 700"/>
                <a:gd name="T74" fmla="*/ 86 w 490"/>
                <a:gd name="T75" fmla="*/ 604 h 700"/>
                <a:gd name="T76" fmla="*/ 94 w 490"/>
                <a:gd name="T77" fmla="*/ 624 h 700"/>
                <a:gd name="T78" fmla="*/ 98 w 490"/>
                <a:gd name="T79" fmla="*/ 648 h 700"/>
                <a:gd name="T80" fmla="*/ 134 w 490"/>
                <a:gd name="T81" fmla="*/ 658 h 700"/>
                <a:gd name="T82" fmla="*/ 158 w 490"/>
                <a:gd name="T83" fmla="*/ 670 h 700"/>
                <a:gd name="T84" fmla="*/ 172 w 490"/>
                <a:gd name="T85" fmla="*/ 682 h 700"/>
                <a:gd name="T86" fmla="*/ 178 w 490"/>
                <a:gd name="T87" fmla="*/ 692 h 700"/>
                <a:gd name="T88" fmla="*/ 178 w 490"/>
                <a:gd name="T89" fmla="*/ 700 h 700"/>
                <a:gd name="T90" fmla="*/ 196 w 490"/>
                <a:gd name="T91" fmla="*/ 700 h 700"/>
                <a:gd name="T92" fmla="*/ 226 w 490"/>
                <a:gd name="T93" fmla="*/ 698 h 700"/>
                <a:gd name="T94" fmla="*/ 284 w 490"/>
                <a:gd name="T95" fmla="*/ 682 h 700"/>
                <a:gd name="T96" fmla="*/ 336 w 490"/>
                <a:gd name="T97" fmla="*/ 650 h 700"/>
                <a:gd name="T98" fmla="*/ 384 w 490"/>
                <a:gd name="T99" fmla="*/ 606 h 700"/>
                <a:gd name="T100" fmla="*/ 422 w 490"/>
                <a:gd name="T101" fmla="*/ 550 h 700"/>
                <a:gd name="T102" fmla="*/ 454 w 490"/>
                <a:gd name="T103" fmla="*/ 486 h 700"/>
                <a:gd name="T104" fmla="*/ 476 w 490"/>
                <a:gd name="T105" fmla="*/ 412 h 700"/>
                <a:gd name="T106" fmla="*/ 488 w 490"/>
                <a:gd name="T107" fmla="*/ 332 h 700"/>
                <a:gd name="T108" fmla="*/ 490 w 490"/>
                <a:gd name="T109" fmla="*/ 290 h 700"/>
                <a:gd name="T110" fmla="*/ 484 w 490"/>
                <a:gd name="T111" fmla="*/ 210 h 700"/>
                <a:gd name="T112" fmla="*/ 468 w 490"/>
                <a:gd name="T113" fmla="*/ 136 h 700"/>
                <a:gd name="T114" fmla="*/ 444 w 490"/>
                <a:gd name="T115" fmla="*/ 70 h 700"/>
                <a:gd name="T116" fmla="*/ 410 w 490"/>
                <a:gd name="T117" fmla="*/ 1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90" h="700">
                  <a:moveTo>
                    <a:pt x="410" y="10"/>
                  </a:moveTo>
                  <a:lnTo>
                    <a:pt x="410" y="10"/>
                  </a:lnTo>
                  <a:lnTo>
                    <a:pt x="410" y="12"/>
                  </a:lnTo>
                  <a:lnTo>
                    <a:pt x="404" y="18"/>
                  </a:lnTo>
                  <a:lnTo>
                    <a:pt x="398" y="22"/>
                  </a:lnTo>
                  <a:lnTo>
                    <a:pt x="390" y="26"/>
                  </a:lnTo>
                  <a:lnTo>
                    <a:pt x="382" y="28"/>
                  </a:lnTo>
                  <a:lnTo>
                    <a:pt x="366" y="30"/>
                  </a:lnTo>
                  <a:lnTo>
                    <a:pt x="350" y="28"/>
                  </a:lnTo>
                  <a:lnTo>
                    <a:pt x="334" y="22"/>
                  </a:lnTo>
                  <a:lnTo>
                    <a:pt x="320" y="16"/>
                  </a:lnTo>
                  <a:lnTo>
                    <a:pt x="312" y="8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34" y="658"/>
                  </a:lnTo>
                  <a:lnTo>
                    <a:pt x="146" y="664"/>
                  </a:lnTo>
                  <a:lnTo>
                    <a:pt x="158" y="670"/>
                  </a:lnTo>
                  <a:lnTo>
                    <a:pt x="166" y="676"/>
                  </a:lnTo>
                  <a:lnTo>
                    <a:pt x="172" y="682"/>
                  </a:lnTo>
                  <a:lnTo>
                    <a:pt x="176" y="686"/>
                  </a:lnTo>
                  <a:lnTo>
                    <a:pt x="178" y="692"/>
                  </a:lnTo>
                  <a:lnTo>
                    <a:pt x="178" y="700"/>
                  </a:lnTo>
                  <a:lnTo>
                    <a:pt x="196" y="700"/>
                  </a:lnTo>
                  <a:lnTo>
                    <a:pt x="226" y="698"/>
                  </a:lnTo>
                  <a:lnTo>
                    <a:pt x="256" y="692"/>
                  </a:lnTo>
                  <a:lnTo>
                    <a:pt x="284" y="682"/>
                  </a:lnTo>
                  <a:lnTo>
                    <a:pt x="310" y="668"/>
                  </a:lnTo>
                  <a:lnTo>
                    <a:pt x="336" y="650"/>
                  </a:lnTo>
                  <a:lnTo>
                    <a:pt x="360" y="630"/>
                  </a:lnTo>
                  <a:lnTo>
                    <a:pt x="384" y="606"/>
                  </a:lnTo>
                  <a:lnTo>
                    <a:pt x="404" y="580"/>
                  </a:lnTo>
                  <a:lnTo>
                    <a:pt x="422" y="550"/>
                  </a:lnTo>
                  <a:lnTo>
                    <a:pt x="440" y="520"/>
                  </a:lnTo>
                  <a:lnTo>
                    <a:pt x="454" y="486"/>
                  </a:lnTo>
                  <a:lnTo>
                    <a:pt x="468" y="450"/>
                  </a:lnTo>
                  <a:lnTo>
                    <a:pt x="476" y="412"/>
                  </a:lnTo>
                  <a:lnTo>
                    <a:pt x="484" y="372"/>
                  </a:lnTo>
                  <a:lnTo>
                    <a:pt x="488" y="332"/>
                  </a:lnTo>
                  <a:lnTo>
                    <a:pt x="490" y="290"/>
                  </a:lnTo>
                  <a:lnTo>
                    <a:pt x="488" y="250"/>
                  </a:lnTo>
                  <a:lnTo>
                    <a:pt x="484" y="210"/>
                  </a:lnTo>
                  <a:lnTo>
                    <a:pt x="478" y="174"/>
                  </a:lnTo>
                  <a:lnTo>
                    <a:pt x="468" y="136"/>
                  </a:lnTo>
                  <a:lnTo>
                    <a:pt x="458" y="102"/>
                  </a:lnTo>
                  <a:lnTo>
                    <a:pt x="444" y="70"/>
                  </a:lnTo>
                  <a:lnTo>
                    <a:pt x="428" y="38"/>
                  </a:lnTo>
                  <a:lnTo>
                    <a:pt x="410" y="10"/>
                  </a:lnTo>
                  <a:close/>
                </a:path>
              </a:pathLst>
            </a:custGeom>
            <a:solidFill>
              <a:srgbClr val="F2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" name="Freeform 607">
              <a:extLst>
                <a:ext uri="{FF2B5EF4-FFF2-40B4-BE49-F238E27FC236}">
                  <a16:creationId xmlns:a16="http://schemas.microsoft.com/office/drawing/2014/main" id="{316B2688-E341-BA72-A5C9-4B2A0E1CB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2250"/>
              <a:ext cx="402" cy="650"/>
            </a:xfrm>
            <a:custGeom>
              <a:avLst/>
              <a:gdLst>
                <a:gd name="T0" fmla="*/ 326 w 402"/>
                <a:gd name="T1" fmla="*/ 0 h 650"/>
                <a:gd name="T2" fmla="*/ 358 w 402"/>
                <a:gd name="T3" fmla="*/ 56 h 650"/>
                <a:gd name="T4" fmla="*/ 382 w 402"/>
                <a:gd name="T5" fmla="*/ 120 h 650"/>
                <a:gd name="T6" fmla="*/ 396 w 402"/>
                <a:gd name="T7" fmla="*/ 188 h 650"/>
                <a:gd name="T8" fmla="*/ 402 w 402"/>
                <a:gd name="T9" fmla="*/ 262 h 650"/>
                <a:gd name="T10" fmla="*/ 400 w 402"/>
                <a:gd name="T11" fmla="*/ 302 h 650"/>
                <a:gd name="T12" fmla="*/ 388 w 402"/>
                <a:gd name="T13" fmla="*/ 376 h 650"/>
                <a:gd name="T14" fmla="*/ 368 w 402"/>
                <a:gd name="T15" fmla="*/ 446 h 650"/>
                <a:gd name="T16" fmla="*/ 338 w 402"/>
                <a:gd name="T17" fmla="*/ 508 h 650"/>
                <a:gd name="T18" fmla="*/ 302 w 402"/>
                <a:gd name="T19" fmla="*/ 562 h 650"/>
                <a:gd name="T20" fmla="*/ 258 w 402"/>
                <a:gd name="T21" fmla="*/ 604 h 650"/>
                <a:gd name="T22" fmla="*/ 208 w 402"/>
                <a:gd name="T23" fmla="*/ 634 h 650"/>
                <a:gd name="T24" fmla="*/ 154 w 402"/>
                <a:gd name="T25" fmla="*/ 648 h 650"/>
                <a:gd name="T26" fmla="*/ 126 w 402"/>
                <a:gd name="T27" fmla="*/ 650 h 650"/>
                <a:gd name="T28" fmla="*/ 104 w 402"/>
                <a:gd name="T29" fmla="*/ 648 h 650"/>
                <a:gd name="T30" fmla="*/ 82 w 402"/>
                <a:gd name="T31" fmla="*/ 636 h 650"/>
                <a:gd name="T32" fmla="*/ 28 w 402"/>
                <a:gd name="T33" fmla="*/ 616 h 650"/>
                <a:gd name="T34" fmla="*/ 12 w 402"/>
                <a:gd name="T35" fmla="*/ 528 h 650"/>
                <a:gd name="T36" fmla="*/ 0 w 402"/>
                <a:gd name="T37" fmla="*/ 508 h 650"/>
                <a:gd name="T38" fmla="*/ 12 w 402"/>
                <a:gd name="T39" fmla="*/ 528 h 650"/>
                <a:gd name="T40" fmla="*/ 28 w 402"/>
                <a:gd name="T41" fmla="*/ 544 h 650"/>
                <a:gd name="T42" fmla="*/ 54 w 402"/>
                <a:gd name="T43" fmla="*/ 556 h 650"/>
                <a:gd name="T44" fmla="*/ 88 w 402"/>
                <a:gd name="T45" fmla="*/ 562 h 650"/>
                <a:gd name="T46" fmla="*/ 124 w 402"/>
                <a:gd name="T47" fmla="*/ 562 h 650"/>
                <a:gd name="T48" fmla="*/ 164 w 402"/>
                <a:gd name="T49" fmla="*/ 556 h 650"/>
                <a:gd name="T50" fmla="*/ 202 w 402"/>
                <a:gd name="T51" fmla="*/ 542 h 650"/>
                <a:gd name="T52" fmla="*/ 236 w 402"/>
                <a:gd name="T53" fmla="*/ 522 h 650"/>
                <a:gd name="T54" fmla="*/ 264 w 402"/>
                <a:gd name="T55" fmla="*/ 494 h 650"/>
                <a:gd name="T56" fmla="*/ 278 w 402"/>
                <a:gd name="T57" fmla="*/ 476 h 650"/>
                <a:gd name="T58" fmla="*/ 304 w 402"/>
                <a:gd name="T59" fmla="*/ 430 h 650"/>
                <a:gd name="T60" fmla="*/ 328 w 402"/>
                <a:gd name="T61" fmla="*/ 376 h 650"/>
                <a:gd name="T62" fmla="*/ 348 w 402"/>
                <a:gd name="T63" fmla="*/ 316 h 650"/>
                <a:gd name="T64" fmla="*/ 362 w 402"/>
                <a:gd name="T65" fmla="*/ 248 h 650"/>
                <a:gd name="T66" fmla="*/ 368 w 402"/>
                <a:gd name="T67" fmla="*/ 178 h 650"/>
                <a:gd name="T68" fmla="*/ 362 w 402"/>
                <a:gd name="T69" fmla="*/ 106 h 650"/>
                <a:gd name="T70" fmla="*/ 342 w 402"/>
                <a:gd name="T71" fmla="*/ 36 h 650"/>
                <a:gd name="T72" fmla="*/ 326 w 402"/>
                <a:gd name="T73" fmla="*/ 0 h 6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02" h="650">
                  <a:moveTo>
                    <a:pt x="326" y="0"/>
                  </a:moveTo>
                  <a:lnTo>
                    <a:pt x="326" y="0"/>
                  </a:lnTo>
                  <a:lnTo>
                    <a:pt x="344" y="28"/>
                  </a:lnTo>
                  <a:lnTo>
                    <a:pt x="358" y="56"/>
                  </a:lnTo>
                  <a:lnTo>
                    <a:pt x="370" y="86"/>
                  </a:lnTo>
                  <a:lnTo>
                    <a:pt x="382" y="120"/>
                  </a:lnTo>
                  <a:lnTo>
                    <a:pt x="390" y="154"/>
                  </a:lnTo>
                  <a:lnTo>
                    <a:pt x="396" y="188"/>
                  </a:lnTo>
                  <a:lnTo>
                    <a:pt x="400" y="224"/>
                  </a:lnTo>
                  <a:lnTo>
                    <a:pt x="402" y="262"/>
                  </a:lnTo>
                  <a:lnTo>
                    <a:pt x="400" y="302"/>
                  </a:lnTo>
                  <a:lnTo>
                    <a:pt x="396" y="340"/>
                  </a:lnTo>
                  <a:lnTo>
                    <a:pt x="388" y="376"/>
                  </a:lnTo>
                  <a:lnTo>
                    <a:pt x="380" y="412"/>
                  </a:lnTo>
                  <a:lnTo>
                    <a:pt x="368" y="446"/>
                  </a:lnTo>
                  <a:lnTo>
                    <a:pt x="354" y="478"/>
                  </a:lnTo>
                  <a:lnTo>
                    <a:pt x="338" y="508"/>
                  </a:lnTo>
                  <a:lnTo>
                    <a:pt x="320" y="536"/>
                  </a:lnTo>
                  <a:lnTo>
                    <a:pt x="302" y="562"/>
                  </a:lnTo>
                  <a:lnTo>
                    <a:pt x="280" y="584"/>
                  </a:lnTo>
                  <a:lnTo>
                    <a:pt x="258" y="604"/>
                  </a:lnTo>
                  <a:lnTo>
                    <a:pt x="234" y="620"/>
                  </a:lnTo>
                  <a:lnTo>
                    <a:pt x="208" y="634"/>
                  </a:lnTo>
                  <a:lnTo>
                    <a:pt x="182" y="642"/>
                  </a:lnTo>
                  <a:lnTo>
                    <a:pt x="154" y="648"/>
                  </a:lnTo>
                  <a:lnTo>
                    <a:pt x="126" y="650"/>
                  </a:lnTo>
                  <a:lnTo>
                    <a:pt x="114" y="650"/>
                  </a:lnTo>
                  <a:lnTo>
                    <a:pt x="104" y="648"/>
                  </a:lnTo>
                  <a:lnTo>
                    <a:pt x="90" y="642"/>
                  </a:lnTo>
                  <a:lnTo>
                    <a:pt x="82" y="636"/>
                  </a:lnTo>
                  <a:lnTo>
                    <a:pt x="82" y="634"/>
                  </a:lnTo>
                  <a:lnTo>
                    <a:pt x="28" y="616"/>
                  </a:lnTo>
                  <a:lnTo>
                    <a:pt x="10" y="542"/>
                  </a:lnTo>
                  <a:lnTo>
                    <a:pt x="12" y="528"/>
                  </a:lnTo>
                  <a:lnTo>
                    <a:pt x="0" y="508"/>
                  </a:lnTo>
                  <a:lnTo>
                    <a:pt x="12" y="528"/>
                  </a:lnTo>
                  <a:lnTo>
                    <a:pt x="18" y="536"/>
                  </a:lnTo>
                  <a:lnTo>
                    <a:pt x="28" y="544"/>
                  </a:lnTo>
                  <a:lnTo>
                    <a:pt x="40" y="550"/>
                  </a:lnTo>
                  <a:lnTo>
                    <a:pt x="54" y="556"/>
                  </a:lnTo>
                  <a:lnTo>
                    <a:pt x="70" y="560"/>
                  </a:lnTo>
                  <a:lnTo>
                    <a:pt x="88" y="562"/>
                  </a:lnTo>
                  <a:lnTo>
                    <a:pt x="106" y="562"/>
                  </a:lnTo>
                  <a:lnTo>
                    <a:pt x="124" y="562"/>
                  </a:lnTo>
                  <a:lnTo>
                    <a:pt x="144" y="560"/>
                  </a:lnTo>
                  <a:lnTo>
                    <a:pt x="164" y="556"/>
                  </a:lnTo>
                  <a:lnTo>
                    <a:pt x="184" y="550"/>
                  </a:lnTo>
                  <a:lnTo>
                    <a:pt x="202" y="542"/>
                  </a:lnTo>
                  <a:lnTo>
                    <a:pt x="220" y="534"/>
                  </a:lnTo>
                  <a:lnTo>
                    <a:pt x="236" y="522"/>
                  </a:lnTo>
                  <a:lnTo>
                    <a:pt x="252" y="508"/>
                  </a:lnTo>
                  <a:lnTo>
                    <a:pt x="264" y="494"/>
                  </a:lnTo>
                  <a:lnTo>
                    <a:pt x="278" y="476"/>
                  </a:lnTo>
                  <a:lnTo>
                    <a:pt x="290" y="454"/>
                  </a:lnTo>
                  <a:lnTo>
                    <a:pt x="304" y="430"/>
                  </a:lnTo>
                  <a:lnTo>
                    <a:pt x="316" y="404"/>
                  </a:lnTo>
                  <a:lnTo>
                    <a:pt x="328" y="376"/>
                  </a:lnTo>
                  <a:lnTo>
                    <a:pt x="338" y="346"/>
                  </a:lnTo>
                  <a:lnTo>
                    <a:pt x="348" y="316"/>
                  </a:lnTo>
                  <a:lnTo>
                    <a:pt x="356" y="282"/>
                  </a:lnTo>
                  <a:lnTo>
                    <a:pt x="362" y="248"/>
                  </a:lnTo>
                  <a:lnTo>
                    <a:pt x="366" y="214"/>
                  </a:lnTo>
                  <a:lnTo>
                    <a:pt x="368" y="178"/>
                  </a:lnTo>
                  <a:lnTo>
                    <a:pt x="366" y="142"/>
                  </a:lnTo>
                  <a:lnTo>
                    <a:pt x="362" y="106"/>
                  </a:lnTo>
                  <a:lnTo>
                    <a:pt x="354" y="70"/>
                  </a:lnTo>
                  <a:lnTo>
                    <a:pt x="342" y="36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EBB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" name="Freeform 608">
              <a:extLst>
                <a:ext uri="{FF2B5EF4-FFF2-40B4-BE49-F238E27FC236}">
                  <a16:creationId xmlns:a16="http://schemas.microsoft.com/office/drawing/2014/main" id="{8F08DADE-E5D2-E0C5-62E5-5FE6E520D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512"/>
              <a:ext cx="276" cy="388"/>
            </a:xfrm>
            <a:custGeom>
              <a:avLst/>
              <a:gdLst>
                <a:gd name="T0" fmla="*/ 0 w 276"/>
                <a:gd name="T1" fmla="*/ 388 h 388"/>
                <a:gd name="T2" fmla="*/ 0 w 276"/>
                <a:gd name="T3" fmla="*/ 388 h 388"/>
                <a:gd name="T4" fmla="*/ 28 w 276"/>
                <a:gd name="T5" fmla="*/ 386 h 388"/>
                <a:gd name="T6" fmla="*/ 56 w 276"/>
                <a:gd name="T7" fmla="*/ 380 h 388"/>
                <a:gd name="T8" fmla="*/ 82 w 276"/>
                <a:gd name="T9" fmla="*/ 372 h 388"/>
                <a:gd name="T10" fmla="*/ 108 w 276"/>
                <a:gd name="T11" fmla="*/ 358 h 388"/>
                <a:gd name="T12" fmla="*/ 132 w 276"/>
                <a:gd name="T13" fmla="*/ 342 h 388"/>
                <a:gd name="T14" fmla="*/ 154 w 276"/>
                <a:gd name="T15" fmla="*/ 322 h 388"/>
                <a:gd name="T16" fmla="*/ 176 w 276"/>
                <a:gd name="T17" fmla="*/ 300 h 388"/>
                <a:gd name="T18" fmla="*/ 194 w 276"/>
                <a:gd name="T19" fmla="*/ 274 h 388"/>
                <a:gd name="T20" fmla="*/ 212 w 276"/>
                <a:gd name="T21" fmla="*/ 246 h 388"/>
                <a:gd name="T22" fmla="*/ 228 w 276"/>
                <a:gd name="T23" fmla="*/ 216 h 388"/>
                <a:gd name="T24" fmla="*/ 242 w 276"/>
                <a:gd name="T25" fmla="*/ 184 h 388"/>
                <a:gd name="T26" fmla="*/ 254 w 276"/>
                <a:gd name="T27" fmla="*/ 150 h 388"/>
                <a:gd name="T28" fmla="*/ 262 w 276"/>
                <a:gd name="T29" fmla="*/ 114 h 388"/>
                <a:gd name="T30" fmla="*/ 270 w 276"/>
                <a:gd name="T31" fmla="*/ 78 h 388"/>
                <a:gd name="T32" fmla="*/ 274 w 276"/>
                <a:gd name="T33" fmla="*/ 40 h 388"/>
                <a:gd name="T34" fmla="*/ 276 w 276"/>
                <a:gd name="T35" fmla="*/ 0 h 388"/>
                <a:gd name="T36" fmla="*/ 276 w 276"/>
                <a:gd name="T37" fmla="*/ 0 h 388"/>
                <a:gd name="T38" fmla="*/ 268 w 276"/>
                <a:gd name="T39" fmla="*/ 40 h 388"/>
                <a:gd name="T40" fmla="*/ 256 w 276"/>
                <a:gd name="T41" fmla="*/ 94 h 388"/>
                <a:gd name="T42" fmla="*/ 248 w 276"/>
                <a:gd name="T43" fmla="*/ 124 h 388"/>
                <a:gd name="T44" fmla="*/ 238 w 276"/>
                <a:gd name="T45" fmla="*/ 154 h 388"/>
                <a:gd name="T46" fmla="*/ 226 w 276"/>
                <a:gd name="T47" fmla="*/ 186 h 388"/>
                <a:gd name="T48" fmla="*/ 210 w 276"/>
                <a:gd name="T49" fmla="*/ 216 h 388"/>
                <a:gd name="T50" fmla="*/ 194 w 276"/>
                <a:gd name="T51" fmla="*/ 248 h 388"/>
                <a:gd name="T52" fmla="*/ 174 w 276"/>
                <a:gd name="T53" fmla="*/ 276 h 388"/>
                <a:gd name="T54" fmla="*/ 154 w 276"/>
                <a:gd name="T55" fmla="*/ 304 h 388"/>
                <a:gd name="T56" fmla="*/ 128 w 276"/>
                <a:gd name="T57" fmla="*/ 328 h 388"/>
                <a:gd name="T58" fmla="*/ 102 w 276"/>
                <a:gd name="T59" fmla="*/ 350 h 388"/>
                <a:gd name="T60" fmla="*/ 86 w 276"/>
                <a:gd name="T61" fmla="*/ 360 h 388"/>
                <a:gd name="T62" fmla="*/ 70 w 276"/>
                <a:gd name="T63" fmla="*/ 368 h 388"/>
                <a:gd name="T64" fmla="*/ 54 w 276"/>
                <a:gd name="T65" fmla="*/ 376 h 388"/>
                <a:gd name="T66" fmla="*/ 38 w 276"/>
                <a:gd name="T67" fmla="*/ 380 h 388"/>
                <a:gd name="T68" fmla="*/ 20 w 276"/>
                <a:gd name="T69" fmla="*/ 386 h 388"/>
                <a:gd name="T70" fmla="*/ 0 w 276"/>
                <a:gd name="T71" fmla="*/ 388 h 388"/>
                <a:gd name="T72" fmla="*/ 0 w 276"/>
                <a:gd name="T73" fmla="*/ 388 h 3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76" h="388">
                  <a:moveTo>
                    <a:pt x="0" y="388"/>
                  </a:moveTo>
                  <a:lnTo>
                    <a:pt x="0" y="388"/>
                  </a:lnTo>
                  <a:lnTo>
                    <a:pt x="28" y="386"/>
                  </a:lnTo>
                  <a:lnTo>
                    <a:pt x="56" y="380"/>
                  </a:lnTo>
                  <a:lnTo>
                    <a:pt x="82" y="372"/>
                  </a:lnTo>
                  <a:lnTo>
                    <a:pt x="108" y="358"/>
                  </a:lnTo>
                  <a:lnTo>
                    <a:pt x="132" y="342"/>
                  </a:lnTo>
                  <a:lnTo>
                    <a:pt x="154" y="322"/>
                  </a:lnTo>
                  <a:lnTo>
                    <a:pt x="176" y="300"/>
                  </a:lnTo>
                  <a:lnTo>
                    <a:pt x="194" y="274"/>
                  </a:lnTo>
                  <a:lnTo>
                    <a:pt x="212" y="246"/>
                  </a:lnTo>
                  <a:lnTo>
                    <a:pt x="228" y="216"/>
                  </a:lnTo>
                  <a:lnTo>
                    <a:pt x="242" y="184"/>
                  </a:lnTo>
                  <a:lnTo>
                    <a:pt x="254" y="150"/>
                  </a:lnTo>
                  <a:lnTo>
                    <a:pt x="262" y="114"/>
                  </a:lnTo>
                  <a:lnTo>
                    <a:pt x="270" y="78"/>
                  </a:lnTo>
                  <a:lnTo>
                    <a:pt x="274" y="40"/>
                  </a:lnTo>
                  <a:lnTo>
                    <a:pt x="276" y="0"/>
                  </a:lnTo>
                  <a:lnTo>
                    <a:pt x="268" y="40"/>
                  </a:lnTo>
                  <a:lnTo>
                    <a:pt x="256" y="94"/>
                  </a:lnTo>
                  <a:lnTo>
                    <a:pt x="248" y="124"/>
                  </a:lnTo>
                  <a:lnTo>
                    <a:pt x="238" y="154"/>
                  </a:lnTo>
                  <a:lnTo>
                    <a:pt x="226" y="186"/>
                  </a:lnTo>
                  <a:lnTo>
                    <a:pt x="210" y="216"/>
                  </a:lnTo>
                  <a:lnTo>
                    <a:pt x="194" y="248"/>
                  </a:lnTo>
                  <a:lnTo>
                    <a:pt x="174" y="276"/>
                  </a:lnTo>
                  <a:lnTo>
                    <a:pt x="154" y="304"/>
                  </a:lnTo>
                  <a:lnTo>
                    <a:pt x="128" y="328"/>
                  </a:lnTo>
                  <a:lnTo>
                    <a:pt x="102" y="350"/>
                  </a:lnTo>
                  <a:lnTo>
                    <a:pt x="86" y="360"/>
                  </a:lnTo>
                  <a:lnTo>
                    <a:pt x="70" y="368"/>
                  </a:lnTo>
                  <a:lnTo>
                    <a:pt x="54" y="376"/>
                  </a:lnTo>
                  <a:lnTo>
                    <a:pt x="38" y="380"/>
                  </a:lnTo>
                  <a:lnTo>
                    <a:pt x="20" y="386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DF9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" name="Freeform 609">
              <a:extLst>
                <a:ext uri="{FF2B5EF4-FFF2-40B4-BE49-F238E27FC236}">
                  <a16:creationId xmlns:a16="http://schemas.microsoft.com/office/drawing/2014/main" id="{564E50B7-6CC4-0E32-F2CD-88D235757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046 w 1062"/>
                <a:gd name="T1" fmla="*/ 494 h 1126"/>
                <a:gd name="T2" fmla="*/ 1022 w 1062"/>
                <a:gd name="T3" fmla="*/ 406 h 1126"/>
                <a:gd name="T4" fmla="*/ 1000 w 1062"/>
                <a:gd name="T5" fmla="*/ 338 h 1126"/>
                <a:gd name="T6" fmla="*/ 1008 w 1062"/>
                <a:gd name="T7" fmla="*/ 304 h 1126"/>
                <a:gd name="T8" fmla="*/ 990 w 1062"/>
                <a:gd name="T9" fmla="*/ 264 h 1126"/>
                <a:gd name="T10" fmla="*/ 948 w 1062"/>
                <a:gd name="T11" fmla="*/ 120 h 1126"/>
                <a:gd name="T12" fmla="*/ 920 w 1062"/>
                <a:gd name="T13" fmla="*/ 38 h 1126"/>
                <a:gd name="T14" fmla="*/ 854 w 1062"/>
                <a:gd name="T15" fmla="*/ 26 h 1126"/>
                <a:gd name="T16" fmla="*/ 900 w 1062"/>
                <a:gd name="T17" fmla="*/ 144 h 1126"/>
                <a:gd name="T18" fmla="*/ 960 w 1062"/>
                <a:gd name="T19" fmla="*/ 350 h 1126"/>
                <a:gd name="T20" fmla="*/ 988 w 1062"/>
                <a:gd name="T21" fmla="*/ 556 h 1126"/>
                <a:gd name="T22" fmla="*/ 960 w 1062"/>
                <a:gd name="T23" fmla="*/ 766 h 1126"/>
                <a:gd name="T24" fmla="*/ 908 w 1062"/>
                <a:gd name="T25" fmla="*/ 872 h 1126"/>
                <a:gd name="T26" fmla="*/ 848 w 1062"/>
                <a:gd name="T27" fmla="*/ 940 h 1126"/>
                <a:gd name="T28" fmla="*/ 752 w 1062"/>
                <a:gd name="T29" fmla="*/ 1004 h 1126"/>
                <a:gd name="T30" fmla="*/ 608 w 1062"/>
                <a:gd name="T31" fmla="*/ 1048 h 1126"/>
                <a:gd name="T32" fmla="*/ 428 w 1062"/>
                <a:gd name="T33" fmla="*/ 1052 h 1126"/>
                <a:gd name="T34" fmla="*/ 284 w 1062"/>
                <a:gd name="T35" fmla="*/ 986 h 1126"/>
                <a:gd name="T36" fmla="*/ 206 w 1062"/>
                <a:gd name="T37" fmla="*/ 888 h 1126"/>
                <a:gd name="T38" fmla="*/ 158 w 1062"/>
                <a:gd name="T39" fmla="*/ 750 h 1126"/>
                <a:gd name="T40" fmla="*/ 146 w 1062"/>
                <a:gd name="T41" fmla="*/ 598 h 1126"/>
                <a:gd name="T42" fmla="*/ 122 w 1062"/>
                <a:gd name="T43" fmla="*/ 126 h 1126"/>
                <a:gd name="T44" fmla="*/ 82 w 1062"/>
                <a:gd name="T45" fmla="*/ 0 h 1126"/>
                <a:gd name="T46" fmla="*/ 18 w 1062"/>
                <a:gd name="T47" fmla="*/ 18 h 1126"/>
                <a:gd name="T48" fmla="*/ 48 w 1062"/>
                <a:gd name="T49" fmla="*/ 120 h 1126"/>
                <a:gd name="T50" fmla="*/ 64 w 1062"/>
                <a:gd name="T51" fmla="*/ 308 h 1126"/>
                <a:gd name="T52" fmla="*/ 54 w 1062"/>
                <a:gd name="T53" fmla="*/ 402 h 1126"/>
                <a:gd name="T54" fmla="*/ 52 w 1062"/>
                <a:gd name="T55" fmla="*/ 462 h 1126"/>
                <a:gd name="T56" fmla="*/ 72 w 1062"/>
                <a:gd name="T57" fmla="*/ 532 h 1126"/>
                <a:gd name="T58" fmla="*/ 64 w 1062"/>
                <a:gd name="T59" fmla="*/ 572 h 1126"/>
                <a:gd name="T60" fmla="*/ 78 w 1062"/>
                <a:gd name="T61" fmla="*/ 622 h 1126"/>
                <a:gd name="T62" fmla="*/ 66 w 1062"/>
                <a:gd name="T63" fmla="*/ 656 h 1126"/>
                <a:gd name="T64" fmla="*/ 80 w 1062"/>
                <a:gd name="T65" fmla="*/ 690 h 1126"/>
                <a:gd name="T66" fmla="*/ 74 w 1062"/>
                <a:gd name="T67" fmla="*/ 732 h 1126"/>
                <a:gd name="T68" fmla="*/ 82 w 1062"/>
                <a:gd name="T69" fmla="*/ 778 h 1126"/>
                <a:gd name="T70" fmla="*/ 92 w 1062"/>
                <a:gd name="T71" fmla="*/ 834 h 1126"/>
                <a:gd name="T72" fmla="*/ 106 w 1062"/>
                <a:gd name="T73" fmla="*/ 890 h 1126"/>
                <a:gd name="T74" fmla="*/ 172 w 1062"/>
                <a:gd name="T75" fmla="*/ 954 h 1126"/>
                <a:gd name="T76" fmla="*/ 202 w 1062"/>
                <a:gd name="T77" fmla="*/ 1008 h 1126"/>
                <a:gd name="T78" fmla="*/ 238 w 1062"/>
                <a:gd name="T79" fmla="*/ 1042 h 1126"/>
                <a:gd name="T80" fmla="*/ 394 w 1062"/>
                <a:gd name="T81" fmla="*/ 1116 h 1126"/>
                <a:gd name="T82" fmla="*/ 468 w 1062"/>
                <a:gd name="T83" fmla="*/ 1120 h 1126"/>
                <a:gd name="T84" fmla="*/ 576 w 1062"/>
                <a:gd name="T85" fmla="*/ 1126 h 1126"/>
                <a:gd name="T86" fmla="*/ 702 w 1062"/>
                <a:gd name="T87" fmla="*/ 1098 h 1126"/>
                <a:gd name="T88" fmla="*/ 814 w 1062"/>
                <a:gd name="T89" fmla="*/ 1074 h 1126"/>
                <a:gd name="T90" fmla="*/ 890 w 1062"/>
                <a:gd name="T91" fmla="*/ 996 h 1126"/>
                <a:gd name="T92" fmla="*/ 946 w 1062"/>
                <a:gd name="T93" fmla="*/ 946 h 1126"/>
                <a:gd name="T94" fmla="*/ 968 w 1062"/>
                <a:gd name="T95" fmla="*/ 918 h 1126"/>
                <a:gd name="T96" fmla="*/ 966 w 1062"/>
                <a:gd name="T97" fmla="*/ 884 h 1126"/>
                <a:gd name="T98" fmla="*/ 986 w 1062"/>
                <a:gd name="T99" fmla="*/ 862 h 1126"/>
                <a:gd name="T100" fmla="*/ 1016 w 1062"/>
                <a:gd name="T101" fmla="*/ 838 h 1126"/>
                <a:gd name="T102" fmla="*/ 1036 w 1062"/>
                <a:gd name="T103" fmla="*/ 742 h 1126"/>
                <a:gd name="T104" fmla="*/ 1060 w 1062"/>
                <a:gd name="T105" fmla="*/ 666 h 1126"/>
                <a:gd name="T106" fmla="*/ 1060 w 1062"/>
                <a:gd name="T107" fmla="*/ 588 h 1126"/>
                <a:gd name="T108" fmla="*/ 1036 w 1062"/>
                <a:gd name="T109" fmla="*/ 520 h 11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62" h="1126">
                  <a:moveTo>
                    <a:pt x="1036" y="520"/>
                  </a:move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  <a:lnTo>
                    <a:pt x="854" y="0"/>
                  </a:lnTo>
                  <a:lnTo>
                    <a:pt x="854" y="26"/>
                  </a:lnTo>
                  <a:lnTo>
                    <a:pt x="856" y="46"/>
                  </a:lnTo>
                  <a:lnTo>
                    <a:pt x="862" y="64"/>
                  </a:lnTo>
                  <a:lnTo>
                    <a:pt x="870" y="82"/>
                  </a:lnTo>
                  <a:lnTo>
                    <a:pt x="890" y="120"/>
                  </a:lnTo>
                  <a:lnTo>
                    <a:pt x="900" y="144"/>
                  </a:lnTo>
                  <a:lnTo>
                    <a:pt x="912" y="176"/>
                  </a:lnTo>
                  <a:lnTo>
                    <a:pt x="938" y="260"/>
                  </a:lnTo>
                  <a:lnTo>
                    <a:pt x="950" y="304"/>
                  </a:lnTo>
                  <a:lnTo>
                    <a:pt x="960" y="350"/>
                  </a:lnTo>
                  <a:lnTo>
                    <a:pt x="970" y="398"/>
                  </a:lnTo>
                  <a:lnTo>
                    <a:pt x="978" y="448"/>
                  </a:lnTo>
                  <a:lnTo>
                    <a:pt x="984" y="500"/>
                  </a:lnTo>
                  <a:lnTo>
                    <a:pt x="988" y="556"/>
                  </a:lnTo>
                  <a:lnTo>
                    <a:pt x="986" y="612"/>
                  </a:lnTo>
                  <a:lnTo>
                    <a:pt x="982" y="666"/>
                  </a:lnTo>
                  <a:lnTo>
                    <a:pt x="972" y="716"/>
                  </a:lnTo>
                  <a:lnTo>
                    <a:pt x="966" y="742"/>
                  </a:lnTo>
                  <a:lnTo>
                    <a:pt x="960" y="766"/>
                  </a:lnTo>
                  <a:lnTo>
                    <a:pt x="952" y="788"/>
                  </a:lnTo>
                  <a:lnTo>
                    <a:pt x="942" y="810"/>
                  </a:lnTo>
                  <a:lnTo>
                    <a:pt x="932" y="832"/>
                  </a:lnTo>
                  <a:lnTo>
                    <a:pt x="920" y="852"/>
                  </a:lnTo>
                  <a:lnTo>
                    <a:pt x="908" y="872"/>
                  </a:lnTo>
                  <a:lnTo>
                    <a:pt x="894" y="890"/>
                  </a:lnTo>
                  <a:lnTo>
                    <a:pt x="880" y="908"/>
                  </a:lnTo>
                  <a:lnTo>
                    <a:pt x="864" y="924"/>
                  </a:lnTo>
                  <a:lnTo>
                    <a:pt x="848" y="940"/>
                  </a:lnTo>
                  <a:lnTo>
                    <a:pt x="830" y="956"/>
                  </a:lnTo>
                  <a:lnTo>
                    <a:pt x="812" y="970"/>
                  </a:lnTo>
                  <a:lnTo>
                    <a:pt x="794" y="982"/>
                  </a:lnTo>
                  <a:lnTo>
                    <a:pt x="774" y="994"/>
                  </a:lnTo>
                  <a:lnTo>
                    <a:pt x="752" y="1004"/>
                  </a:lnTo>
                  <a:lnTo>
                    <a:pt x="730" y="1014"/>
                  </a:lnTo>
                  <a:lnTo>
                    <a:pt x="708" y="1024"/>
                  </a:lnTo>
                  <a:lnTo>
                    <a:pt x="684" y="1032"/>
                  </a:lnTo>
                  <a:lnTo>
                    <a:pt x="660" y="1038"/>
                  </a:lnTo>
                  <a:lnTo>
                    <a:pt x="608" y="1048"/>
                  </a:lnTo>
                  <a:lnTo>
                    <a:pt x="554" y="1056"/>
                  </a:lnTo>
                  <a:lnTo>
                    <a:pt x="498" y="1058"/>
                  </a:lnTo>
                  <a:lnTo>
                    <a:pt x="462" y="1056"/>
                  </a:lnTo>
                  <a:lnTo>
                    <a:pt x="428" y="1052"/>
                  </a:lnTo>
                  <a:lnTo>
                    <a:pt x="396" y="1044"/>
                  </a:lnTo>
                  <a:lnTo>
                    <a:pt x="366" y="1034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86"/>
                  </a:lnTo>
                  <a:lnTo>
                    <a:pt x="262" y="964"/>
                  </a:lnTo>
                  <a:lnTo>
                    <a:pt x="240" y="940"/>
                  </a:lnTo>
                  <a:lnTo>
                    <a:pt x="222" y="916"/>
                  </a:lnTo>
                  <a:lnTo>
                    <a:pt x="206" y="888"/>
                  </a:lnTo>
                  <a:lnTo>
                    <a:pt x="192" y="860"/>
                  </a:lnTo>
                  <a:lnTo>
                    <a:pt x="182" y="832"/>
                  </a:lnTo>
                  <a:lnTo>
                    <a:pt x="172" y="804"/>
                  </a:lnTo>
                  <a:lnTo>
                    <a:pt x="164" y="776"/>
                  </a:lnTo>
                  <a:lnTo>
                    <a:pt x="158" y="750"/>
                  </a:lnTo>
                  <a:lnTo>
                    <a:pt x="150" y="698"/>
                  </a:lnTo>
                  <a:lnTo>
                    <a:pt x="146" y="654"/>
                  </a:lnTo>
                  <a:lnTo>
                    <a:pt x="146" y="620"/>
                  </a:lnTo>
                  <a:lnTo>
                    <a:pt x="146" y="598"/>
                  </a:lnTo>
                  <a:lnTo>
                    <a:pt x="148" y="482"/>
                  </a:lnTo>
                  <a:lnTo>
                    <a:pt x="146" y="376"/>
                  </a:lnTo>
                  <a:lnTo>
                    <a:pt x="140" y="280"/>
                  </a:lnTo>
                  <a:lnTo>
                    <a:pt x="132" y="196"/>
                  </a:lnTo>
                  <a:lnTo>
                    <a:pt x="122" y="126"/>
                  </a:lnTo>
                  <a:lnTo>
                    <a:pt x="108" y="68"/>
                  </a:lnTo>
                  <a:lnTo>
                    <a:pt x="102" y="46"/>
                  </a:lnTo>
                  <a:lnTo>
                    <a:pt x="96" y="26"/>
                  </a:lnTo>
                  <a:lnTo>
                    <a:pt x="88" y="12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close/>
                </a:path>
              </a:pathLst>
            </a:custGeom>
            <a:solidFill>
              <a:srgbClr val="FDE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7" name="Freeform 610">
              <a:extLst>
                <a:ext uri="{FF2B5EF4-FFF2-40B4-BE49-F238E27FC236}">
                  <a16:creationId xmlns:a16="http://schemas.microsoft.com/office/drawing/2014/main" id="{C9814FF5-8387-6C35-AA2C-33D0F47B37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022 w 1062"/>
                <a:gd name="T1" fmla="*/ 406 h 1126"/>
                <a:gd name="T2" fmla="*/ 1008 w 1062"/>
                <a:gd name="T3" fmla="*/ 304 h 1126"/>
                <a:gd name="T4" fmla="*/ 948 w 1062"/>
                <a:gd name="T5" fmla="*/ 120 h 1126"/>
                <a:gd name="T6" fmla="*/ 854 w 1062"/>
                <a:gd name="T7" fmla="*/ 26 h 1126"/>
                <a:gd name="T8" fmla="*/ 960 w 1062"/>
                <a:gd name="T9" fmla="*/ 350 h 1126"/>
                <a:gd name="T10" fmla="*/ 960 w 1062"/>
                <a:gd name="T11" fmla="*/ 766 h 1126"/>
                <a:gd name="T12" fmla="*/ 848 w 1062"/>
                <a:gd name="T13" fmla="*/ 940 h 1126"/>
                <a:gd name="T14" fmla="*/ 608 w 1062"/>
                <a:gd name="T15" fmla="*/ 1048 h 1126"/>
                <a:gd name="T16" fmla="*/ 284 w 1062"/>
                <a:gd name="T17" fmla="*/ 986 h 1126"/>
                <a:gd name="T18" fmla="*/ 158 w 1062"/>
                <a:gd name="T19" fmla="*/ 750 h 1126"/>
                <a:gd name="T20" fmla="*/ 122 w 1062"/>
                <a:gd name="T21" fmla="*/ 126 h 1126"/>
                <a:gd name="T22" fmla="*/ 24 w 1062"/>
                <a:gd name="T23" fmla="*/ 30 h 1126"/>
                <a:gd name="T24" fmla="*/ 64 w 1062"/>
                <a:gd name="T25" fmla="*/ 352 h 1126"/>
                <a:gd name="T26" fmla="*/ 54 w 1062"/>
                <a:gd name="T27" fmla="*/ 474 h 1126"/>
                <a:gd name="T28" fmla="*/ 64 w 1062"/>
                <a:gd name="T29" fmla="*/ 572 h 1126"/>
                <a:gd name="T30" fmla="*/ 66 w 1062"/>
                <a:gd name="T31" fmla="*/ 662 h 1126"/>
                <a:gd name="T32" fmla="*/ 72 w 1062"/>
                <a:gd name="T33" fmla="*/ 742 h 1126"/>
                <a:gd name="T34" fmla="*/ 94 w 1062"/>
                <a:gd name="T35" fmla="*/ 856 h 1126"/>
                <a:gd name="T36" fmla="*/ 180 w 1062"/>
                <a:gd name="T37" fmla="*/ 968 h 1126"/>
                <a:gd name="T38" fmla="*/ 288 w 1062"/>
                <a:gd name="T39" fmla="*/ 1068 h 1126"/>
                <a:gd name="T40" fmla="*/ 484 w 1062"/>
                <a:gd name="T41" fmla="*/ 1120 h 1126"/>
                <a:gd name="T42" fmla="*/ 702 w 1062"/>
                <a:gd name="T43" fmla="*/ 1098 h 1126"/>
                <a:gd name="T44" fmla="*/ 902 w 1062"/>
                <a:gd name="T45" fmla="*/ 980 h 1126"/>
                <a:gd name="T46" fmla="*/ 970 w 1062"/>
                <a:gd name="T47" fmla="*/ 914 h 1126"/>
                <a:gd name="T48" fmla="*/ 998 w 1062"/>
                <a:gd name="T49" fmla="*/ 858 h 1126"/>
                <a:gd name="T50" fmla="*/ 1036 w 1062"/>
                <a:gd name="T51" fmla="*/ 742 h 1126"/>
                <a:gd name="T52" fmla="*/ 1056 w 1062"/>
                <a:gd name="T53" fmla="*/ 564 h 1126"/>
                <a:gd name="T54" fmla="*/ 1038 w 1062"/>
                <a:gd name="T55" fmla="*/ 698 h 1126"/>
                <a:gd name="T56" fmla="*/ 1000 w 1062"/>
                <a:gd name="T57" fmla="*/ 842 h 1126"/>
                <a:gd name="T58" fmla="*/ 954 w 1062"/>
                <a:gd name="T59" fmla="*/ 888 h 1126"/>
                <a:gd name="T60" fmla="*/ 948 w 1062"/>
                <a:gd name="T61" fmla="*/ 932 h 1126"/>
                <a:gd name="T62" fmla="*/ 846 w 1062"/>
                <a:gd name="T63" fmla="*/ 1042 h 1126"/>
                <a:gd name="T64" fmla="*/ 648 w 1062"/>
                <a:gd name="T65" fmla="*/ 1098 h 1126"/>
                <a:gd name="T66" fmla="*/ 468 w 1062"/>
                <a:gd name="T67" fmla="*/ 1108 h 1126"/>
                <a:gd name="T68" fmla="*/ 228 w 1062"/>
                <a:gd name="T69" fmla="*/ 1022 h 1126"/>
                <a:gd name="T70" fmla="*/ 152 w 1062"/>
                <a:gd name="T71" fmla="*/ 922 h 1126"/>
                <a:gd name="T72" fmla="*/ 104 w 1062"/>
                <a:gd name="T73" fmla="*/ 832 h 1126"/>
                <a:gd name="T74" fmla="*/ 84 w 1062"/>
                <a:gd name="T75" fmla="*/ 744 h 1126"/>
                <a:gd name="T76" fmla="*/ 90 w 1062"/>
                <a:gd name="T77" fmla="*/ 686 h 1126"/>
                <a:gd name="T78" fmla="*/ 82 w 1062"/>
                <a:gd name="T79" fmla="*/ 644 h 1126"/>
                <a:gd name="T80" fmla="*/ 74 w 1062"/>
                <a:gd name="T81" fmla="*/ 572 h 1126"/>
                <a:gd name="T82" fmla="*/ 84 w 1062"/>
                <a:gd name="T83" fmla="*/ 532 h 1126"/>
                <a:gd name="T84" fmla="*/ 62 w 1062"/>
                <a:gd name="T85" fmla="*/ 420 h 1126"/>
                <a:gd name="T86" fmla="*/ 70 w 1062"/>
                <a:gd name="T87" fmla="*/ 226 h 1126"/>
                <a:gd name="T88" fmla="*/ 70 w 1062"/>
                <a:gd name="T89" fmla="*/ 2 h 1126"/>
                <a:gd name="T90" fmla="*/ 136 w 1062"/>
                <a:gd name="T91" fmla="*/ 484 h 1126"/>
                <a:gd name="T92" fmla="*/ 168 w 1062"/>
                <a:gd name="T93" fmla="*/ 828 h 1126"/>
                <a:gd name="T94" fmla="*/ 332 w 1062"/>
                <a:gd name="T95" fmla="*/ 1030 h 1126"/>
                <a:gd name="T96" fmla="*/ 664 w 1062"/>
                <a:gd name="T97" fmla="*/ 1050 h 1126"/>
                <a:gd name="T98" fmla="*/ 872 w 1062"/>
                <a:gd name="T99" fmla="*/ 932 h 1126"/>
                <a:gd name="T100" fmla="*/ 990 w 1062"/>
                <a:gd name="T101" fmla="*/ 682 h 1126"/>
                <a:gd name="T102" fmla="*/ 960 w 1062"/>
                <a:gd name="T103" fmla="*/ 300 h 1126"/>
                <a:gd name="T104" fmla="*/ 866 w 1062"/>
                <a:gd name="T105" fmla="*/ 38 h 1126"/>
                <a:gd name="T106" fmla="*/ 912 w 1062"/>
                <a:gd name="T107" fmla="*/ 62 h 1126"/>
                <a:gd name="T108" fmla="*/ 988 w 1062"/>
                <a:gd name="T109" fmla="*/ 286 h 1126"/>
                <a:gd name="T110" fmla="*/ 990 w 1062"/>
                <a:gd name="T111" fmla="*/ 326 h 1126"/>
                <a:gd name="T112" fmla="*/ 1010 w 1062"/>
                <a:gd name="T113" fmla="*/ 406 h 1126"/>
                <a:gd name="T114" fmla="*/ 1032 w 1062"/>
                <a:gd name="T115" fmla="*/ 504 h 1126"/>
                <a:gd name="T116" fmla="*/ 1030 w 1062"/>
                <a:gd name="T117" fmla="*/ 530 h 112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2" h="1126">
                  <a:moveTo>
                    <a:pt x="1036" y="520"/>
                  </a:move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  <a:lnTo>
                    <a:pt x="854" y="0"/>
                  </a:lnTo>
                  <a:lnTo>
                    <a:pt x="854" y="26"/>
                  </a:lnTo>
                  <a:lnTo>
                    <a:pt x="856" y="46"/>
                  </a:lnTo>
                  <a:lnTo>
                    <a:pt x="862" y="64"/>
                  </a:lnTo>
                  <a:lnTo>
                    <a:pt x="870" y="82"/>
                  </a:lnTo>
                  <a:lnTo>
                    <a:pt x="890" y="120"/>
                  </a:lnTo>
                  <a:lnTo>
                    <a:pt x="900" y="144"/>
                  </a:lnTo>
                  <a:lnTo>
                    <a:pt x="912" y="176"/>
                  </a:lnTo>
                  <a:lnTo>
                    <a:pt x="938" y="260"/>
                  </a:lnTo>
                  <a:lnTo>
                    <a:pt x="950" y="304"/>
                  </a:lnTo>
                  <a:lnTo>
                    <a:pt x="960" y="350"/>
                  </a:lnTo>
                  <a:lnTo>
                    <a:pt x="970" y="398"/>
                  </a:lnTo>
                  <a:lnTo>
                    <a:pt x="978" y="448"/>
                  </a:lnTo>
                  <a:lnTo>
                    <a:pt x="984" y="500"/>
                  </a:lnTo>
                  <a:lnTo>
                    <a:pt x="988" y="556"/>
                  </a:lnTo>
                  <a:lnTo>
                    <a:pt x="986" y="612"/>
                  </a:lnTo>
                  <a:lnTo>
                    <a:pt x="982" y="666"/>
                  </a:lnTo>
                  <a:lnTo>
                    <a:pt x="972" y="716"/>
                  </a:lnTo>
                  <a:lnTo>
                    <a:pt x="966" y="742"/>
                  </a:lnTo>
                  <a:lnTo>
                    <a:pt x="960" y="766"/>
                  </a:lnTo>
                  <a:lnTo>
                    <a:pt x="952" y="788"/>
                  </a:lnTo>
                  <a:lnTo>
                    <a:pt x="942" y="810"/>
                  </a:lnTo>
                  <a:lnTo>
                    <a:pt x="932" y="832"/>
                  </a:lnTo>
                  <a:lnTo>
                    <a:pt x="920" y="852"/>
                  </a:lnTo>
                  <a:lnTo>
                    <a:pt x="908" y="872"/>
                  </a:lnTo>
                  <a:lnTo>
                    <a:pt x="894" y="890"/>
                  </a:lnTo>
                  <a:lnTo>
                    <a:pt x="880" y="908"/>
                  </a:lnTo>
                  <a:lnTo>
                    <a:pt x="864" y="924"/>
                  </a:lnTo>
                  <a:lnTo>
                    <a:pt x="848" y="940"/>
                  </a:lnTo>
                  <a:lnTo>
                    <a:pt x="830" y="956"/>
                  </a:lnTo>
                  <a:lnTo>
                    <a:pt x="812" y="970"/>
                  </a:lnTo>
                  <a:lnTo>
                    <a:pt x="794" y="982"/>
                  </a:lnTo>
                  <a:lnTo>
                    <a:pt x="774" y="994"/>
                  </a:lnTo>
                  <a:lnTo>
                    <a:pt x="752" y="1004"/>
                  </a:lnTo>
                  <a:lnTo>
                    <a:pt x="730" y="1014"/>
                  </a:lnTo>
                  <a:lnTo>
                    <a:pt x="708" y="1024"/>
                  </a:lnTo>
                  <a:lnTo>
                    <a:pt x="684" y="1032"/>
                  </a:lnTo>
                  <a:lnTo>
                    <a:pt x="660" y="1038"/>
                  </a:lnTo>
                  <a:lnTo>
                    <a:pt x="608" y="1048"/>
                  </a:lnTo>
                  <a:lnTo>
                    <a:pt x="554" y="1056"/>
                  </a:lnTo>
                  <a:lnTo>
                    <a:pt x="498" y="1058"/>
                  </a:lnTo>
                  <a:lnTo>
                    <a:pt x="462" y="1056"/>
                  </a:lnTo>
                  <a:lnTo>
                    <a:pt x="428" y="1052"/>
                  </a:lnTo>
                  <a:lnTo>
                    <a:pt x="396" y="1044"/>
                  </a:lnTo>
                  <a:lnTo>
                    <a:pt x="366" y="1034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86"/>
                  </a:lnTo>
                  <a:lnTo>
                    <a:pt x="262" y="964"/>
                  </a:lnTo>
                  <a:lnTo>
                    <a:pt x="240" y="940"/>
                  </a:lnTo>
                  <a:lnTo>
                    <a:pt x="222" y="916"/>
                  </a:lnTo>
                  <a:lnTo>
                    <a:pt x="206" y="888"/>
                  </a:lnTo>
                  <a:lnTo>
                    <a:pt x="192" y="860"/>
                  </a:lnTo>
                  <a:lnTo>
                    <a:pt x="182" y="832"/>
                  </a:lnTo>
                  <a:lnTo>
                    <a:pt x="172" y="804"/>
                  </a:lnTo>
                  <a:lnTo>
                    <a:pt x="164" y="776"/>
                  </a:lnTo>
                  <a:lnTo>
                    <a:pt x="158" y="750"/>
                  </a:lnTo>
                  <a:lnTo>
                    <a:pt x="150" y="698"/>
                  </a:lnTo>
                  <a:lnTo>
                    <a:pt x="146" y="654"/>
                  </a:lnTo>
                  <a:lnTo>
                    <a:pt x="146" y="620"/>
                  </a:lnTo>
                  <a:lnTo>
                    <a:pt x="146" y="598"/>
                  </a:lnTo>
                  <a:lnTo>
                    <a:pt x="148" y="482"/>
                  </a:lnTo>
                  <a:lnTo>
                    <a:pt x="146" y="376"/>
                  </a:lnTo>
                  <a:lnTo>
                    <a:pt x="140" y="280"/>
                  </a:lnTo>
                  <a:lnTo>
                    <a:pt x="132" y="196"/>
                  </a:lnTo>
                  <a:lnTo>
                    <a:pt x="122" y="126"/>
                  </a:lnTo>
                  <a:lnTo>
                    <a:pt x="108" y="68"/>
                  </a:lnTo>
                  <a:lnTo>
                    <a:pt x="102" y="46"/>
                  </a:lnTo>
                  <a:lnTo>
                    <a:pt x="96" y="26"/>
                  </a:lnTo>
                  <a:lnTo>
                    <a:pt x="88" y="12"/>
                  </a:lnTo>
                  <a:lnTo>
                    <a:pt x="82" y="0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close/>
                  <a:moveTo>
                    <a:pt x="1050" y="664"/>
                  </a:moveTo>
                  <a:lnTo>
                    <a:pt x="1050" y="664"/>
                  </a:lnTo>
                  <a:lnTo>
                    <a:pt x="1044" y="682"/>
                  </a:lnTo>
                  <a:lnTo>
                    <a:pt x="1038" y="698"/>
                  </a:lnTo>
                  <a:lnTo>
                    <a:pt x="1030" y="718"/>
                  </a:lnTo>
                  <a:lnTo>
                    <a:pt x="1024" y="740"/>
                  </a:lnTo>
                  <a:lnTo>
                    <a:pt x="1022" y="764"/>
                  </a:lnTo>
                  <a:lnTo>
                    <a:pt x="1020" y="784"/>
                  </a:lnTo>
                  <a:lnTo>
                    <a:pt x="1016" y="806"/>
                  </a:lnTo>
                  <a:lnTo>
                    <a:pt x="1010" y="826"/>
                  </a:lnTo>
                  <a:lnTo>
                    <a:pt x="1004" y="834"/>
                  </a:lnTo>
                  <a:lnTo>
                    <a:pt x="1000" y="842"/>
                  </a:lnTo>
                  <a:lnTo>
                    <a:pt x="994" y="848"/>
                  </a:lnTo>
                  <a:lnTo>
                    <a:pt x="984" y="852"/>
                  </a:lnTo>
                  <a:lnTo>
                    <a:pt x="970" y="860"/>
                  </a:lnTo>
                  <a:lnTo>
                    <a:pt x="964" y="866"/>
                  </a:lnTo>
                  <a:lnTo>
                    <a:pt x="958" y="874"/>
                  </a:lnTo>
                  <a:lnTo>
                    <a:pt x="954" y="882"/>
                  </a:lnTo>
                  <a:lnTo>
                    <a:pt x="954" y="888"/>
                  </a:lnTo>
                  <a:lnTo>
                    <a:pt x="954" y="896"/>
                  </a:lnTo>
                  <a:lnTo>
                    <a:pt x="956" y="904"/>
                  </a:lnTo>
                  <a:lnTo>
                    <a:pt x="958" y="912"/>
                  </a:lnTo>
                  <a:lnTo>
                    <a:pt x="958" y="914"/>
                  </a:lnTo>
                  <a:lnTo>
                    <a:pt x="952" y="924"/>
                  </a:lnTo>
                  <a:lnTo>
                    <a:pt x="948" y="932"/>
                  </a:lnTo>
                  <a:lnTo>
                    <a:pt x="940" y="936"/>
                  </a:lnTo>
                  <a:lnTo>
                    <a:pt x="932" y="942"/>
                  </a:lnTo>
                  <a:lnTo>
                    <a:pt x="910" y="956"/>
                  </a:lnTo>
                  <a:lnTo>
                    <a:pt x="896" y="970"/>
                  </a:lnTo>
                  <a:lnTo>
                    <a:pt x="884" y="984"/>
                  </a:lnTo>
                  <a:lnTo>
                    <a:pt x="868" y="1010"/>
                  </a:lnTo>
                  <a:lnTo>
                    <a:pt x="858" y="1026"/>
                  </a:lnTo>
                  <a:lnTo>
                    <a:pt x="846" y="1042"/>
                  </a:lnTo>
                  <a:lnTo>
                    <a:pt x="840" y="1048"/>
                  </a:lnTo>
                  <a:lnTo>
                    <a:pt x="832" y="1054"/>
                  </a:lnTo>
                  <a:lnTo>
                    <a:pt x="822" y="1058"/>
                  </a:lnTo>
                  <a:lnTo>
                    <a:pt x="810" y="1062"/>
                  </a:lnTo>
                  <a:lnTo>
                    <a:pt x="784" y="1070"/>
                  </a:lnTo>
                  <a:lnTo>
                    <a:pt x="758" y="1076"/>
                  </a:lnTo>
                  <a:lnTo>
                    <a:pt x="706" y="1086"/>
                  </a:lnTo>
                  <a:lnTo>
                    <a:pt x="700" y="1088"/>
                  </a:lnTo>
                  <a:lnTo>
                    <a:pt x="648" y="1098"/>
                  </a:lnTo>
                  <a:lnTo>
                    <a:pt x="608" y="1108"/>
                  </a:lnTo>
                  <a:lnTo>
                    <a:pt x="574" y="1114"/>
                  </a:lnTo>
                  <a:lnTo>
                    <a:pt x="560" y="1114"/>
                  </a:lnTo>
                  <a:lnTo>
                    <a:pt x="544" y="1114"/>
                  </a:lnTo>
                  <a:lnTo>
                    <a:pt x="516" y="1112"/>
                  </a:lnTo>
                  <a:lnTo>
                    <a:pt x="484" y="1108"/>
                  </a:lnTo>
                  <a:lnTo>
                    <a:pt x="468" y="1108"/>
                  </a:lnTo>
                  <a:lnTo>
                    <a:pt x="450" y="1108"/>
                  </a:lnTo>
                  <a:lnTo>
                    <a:pt x="426" y="1110"/>
                  </a:lnTo>
                  <a:lnTo>
                    <a:pt x="398" y="1104"/>
                  </a:lnTo>
                  <a:lnTo>
                    <a:pt x="370" y="1096"/>
                  </a:lnTo>
                  <a:lnTo>
                    <a:pt x="342" y="1086"/>
                  </a:lnTo>
                  <a:lnTo>
                    <a:pt x="286" y="1056"/>
                  </a:lnTo>
                  <a:lnTo>
                    <a:pt x="244" y="1032"/>
                  </a:lnTo>
                  <a:lnTo>
                    <a:pt x="228" y="1022"/>
                  </a:lnTo>
                  <a:lnTo>
                    <a:pt x="218" y="1012"/>
                  </a:lnTo>
                  <a:lnTo>
                    <a:pt x="210" y="1002"/>
                  </a:lnTo>
                  <a:lnTo>
                    <a:pt x="206" y="990"/>
                  </a:lnTo>
                  <a:lnTo>
                    <a:pt x="200" y="976"/>
                  </a:lnTo>
                  <a:lnTo>
                    <a:pt x="190" y="960"/>
                  </a:lnTo>
                  <a:lnTo>
                    <a:pt x="182" y="950"/>
                  </a:lnTo>
                  <a:lnTo>
                    <a:pt x="172" y="940"/>
                  </a:lnTo>
                  <a:lnTo>
                    <a:pt x="152" y="922"/>
                  </a:lnTo>
                  <a:lnTo>
                    <a:pt x="138" y="910"/>
                  </a:lnTo>
                  <a:lnTo>
                    <a:pt x="128" y="898"/>
                  </a:lnTo>
                  <a:lnTo>
                    <a:pt x="118" y="886"/>
                  </a:lnTo>
                  <a:lnTo>
                    <a:pt x="110" y="872"/>
                  </a:lnTo>
                  <a:lnTo>
                    <a:pt x="106" y="862"/>
                  </a:lnTo>
                  <a:lnTo>
                    <a:pt x="106" y="852"/>
                  </a:lnTo>
                  <a:lnTo>
                    <a:pt x="104" y="832"/>
                  </a:lnTo>
                  <a:lnTo>
                    <a:pt x="102" y="810"/>
                  </a:lnTo>
                  <a:lnTo>
                    <a:pt x="102" y="798"/>
                  </a:lnTo>
                  <a:lnTo>
                    <a:pt x="98" y="786"/>
                  </a:lnTo>
                  <a:lnTo>
                    <a:pt x="90" y="766"/>
                  </a:lnTo>
                  <a:lnTo>
                    <a:pt x="86" y="756"/>
                  </a:lnTo>
                  <a:lnTo>
                    <a:pt x="84" y="744"/>
                  </a:lnTo>
                  <a:lnTo>
                    <a:pt x="84" y="736"/>
                  </a:lnTo>
                  <a:lnTo>
                    <a:pt x="88" y="730"/>
                  </a:lnTo>
                  <a:lnTo>
                    <a:pt x="92" y="718"/>
                  </a:lnTo>
                  <a:lnTo>
                    <a:pt x="94" y="704"/>
                  </a:lnTo>
                  <a:lnTo>
                    <a:pt x="94" y="700"/>
                  </a:lnTo>
                  <a:lnTo>
                    <a:pt x="92" y="692"/>
                  </a:lnTo>
                  <a:lnTo>
                    <a:pt x="90" y="686"/>
                  </a:lnTo>
                  <a:lnTo>
                    <a:pt x="84" y="674"/>
                  </a:lnTo>
                  <a:lnTo>
                    <a:pt x="80" y="668"/>
                  </a:lnTo>
                  <a:lnTo>
                    <a:pt x="76" y="660"/>
                  </a:lnTo>
                  <a:lnTo>
                    <a:pt x="76" y="658"/>
                  </a:lnTo>
                  <a:lnTo>
                    <a:pt x="78" y="652"/>
                  </a:lnTo>
                  <a:lnTo>
                    <a:pt x="82" y="644"/>
                  </a:lnTo>
                  <a:lnTo>
                    <a:pt x="86" y="634"/>
                  </a:lnTo>
                  <a:lnTo>
                    <a:pt x="88" y="624"/>
                  </a:lnTo>
                  <a:lnTo>
                    <a:pt x="88" y="622"/>
                  </a:lnTo>
                  <a:lnTo>
                    <a:pt x="86" y="606"/>
                  </a:lnTo>
                  <a:lnTo>
                    <a:pt x="80" y="592"/>
                  </a:lnTo>
                  <a:lnTo>
                    <a:pt x="76" y="582"/>
                  </a:lnTo>
                  <a:lnTo>
                    <a:pt x="74" y="572"/>
                  </a:lnTo>
                  <a:lnTo>
                    <a:pt x="74" y="570"/>
                  </a:lnTo>
                  <a:lnTo>
                    <a:pt x="76" y="562"/>
                  </a:lnTo>
                  <a:lnTo>
                    <a:pt x="80" y="554"/>
                  </a:lnTo>
                  <a:lnTo>
                    <a:pt x="82" y="544"/>
                  </a:lnTo>
                  <a:lnTo>
                    <a:pt x="84" y="534"/>
                  </a:lnTo>
                  <a:lnTo>
                    <a:pt x="84" y="532"/>
                  </a:lnTo>
                  <a:lnTo>
                    <a:pt x="82" y="518"/>
                  </a:lnTo>
                  <a:lnTo>
                    <a:pt x="80" y="506"/>
                  </a:lnTo>
                  <a:lnTo>
                    <a:pt x="70" y="484"/>
                  </a:lnTo>
                  <a:lnTo>
                    <a:pt x="64" y="468"/>
                  </a:lnTo>
                  <a:lnTo>
                    <a:pt x="60" y="450"/>
                  </a:lnTo>
                  <a:lnTo>
                    <a:pt x="60" y="442"/>
                  </a:lnTo>
                  <a:lnTo>
                    <a:pt x="62" y="420"/>
                  </a:lnTo>
                  <a:lnTo>
                    <a:pt x="68" y="396"/>
                  </a:lnTo>
                  <a:lnTo>
                    <a:pt x="72" y="374"/>
                  </a:lnTo>
                  <a:lnTo>
                    <a:pt x="76" y="352"/>
                  </a:lnTo>
                  <a:lnTo>
                    <a:pt x="76" y="334"/>
                  </a:lnTo>
                  <a:lnTo>
                    <a:pt x="74" y="298"/>
                  </a:lnTo>
                  <a:lnTo>
                    <a:pt x="72" y="264"/>
                  </a:lnTo>
                  <a:lnTo>
                    <a:pt x="70" y="226"/>
                  </a:lnTo>
                  <a:lnTo>
                    <a:pt x="64" y="160"/>
                  </a:lnTo>
                  <a:lnTo>
                    <a:pt x="60" y="128"/>
                  </a:lnTo>
                  <a:lnTo>
                    <a:pt x="54" y="96"/>
                  </a:lnTo>
                  <a:lnTo>
                    <a:pt x="48" y="68"/>
                  </a:lnTo>
                  <a:lnTo>
                    <a:pt x="40" y="42"/>
                  </a:lnTo>
                  <a:lnTo>
                    <a:pt x="32" y="20"/>
                  </a:lnTo>
                  <a:lnTo>
                    <a:pt x="22" y="2"/>
                  </a:lnTo>
                  <a:lnTo>
                    <a:pt x="70" y="2"/>
                  </a:lnTo>
                  <a:lnTo>
                    <a:pt x="76" y="10"/>
                  </a:lnTo>
                  <a:lnTo>
                    <a:pt x="82" y="24"/>
                  </a:lnTo>
                  <a:lnTo>
                    <a:pt x="92" y="60"/>
                  </a:lnTo>
                  <a:lnTo>
                    <a:pt x="104" y="106"/>
                  </a:lnTo>
                  <a:lnTo>
                    <a:pt x="114" y="164"/>
                  </a:lnTo>
                  <a:lnTo>
                    <a:pt x="122" y="232"/>
                  </a:lnTo>
                  <a:lnTo>
                    <a:pt x="130" y="308"/>
                  </a:lnTo>
                  <a:lnTo>
                    <a:pt x="134" y="392"/>
                  </a:lnTo>
                  <a:lnTo>
                    <a:pt x="136" y="484"/>
                  </a:lnTo>
                  <a:lnTo>
                    <a:pt x="134" y="598"/>
                  </a:lnTo>
                  <a:lnTo>
                    <a:pt x="134" y="616"/>
                  </a:lnTo>
                  <a:lnTo>
                    <a:pt x="134" y="646"/>
                  </a:lnTo>
                  <a:lnTo>
                    <a:pt x="138" y="684"/>
                  </a:lnTo>
                  <a:lnTo>
                    <a:pt x="142" y="728"/>
                  </a:lnTo>
                  <a:lnTo>
                    <a:pt x="152" y="776"/>
                  </a:lnTo>
                  <a:lnTo>
                    <a:pt x="160" y="802"/>
                  </a:lnTo>
                  <a:lnTo>
                    <a:pt x="168" y="828"/>
                  </a:lnTo>
                  <a:lnTo>
                    <a:pt x="178" y="854"/>
                  </a:lnTo>
                  <a:lnTo>
                    <a:pt x="188" y="878"/>
                  </a:lnTo>
                  <a:lnTo>
                    <a:pt x="202" y="904"/>
                  </a:lnTo>
                  <a:lnTo>
                    <a:pt x="216" y="928"/>
                  </a:lnTo>
                  <a:lnTo>
                    <a:pt x="234" y="950"/>
                  </a:lnTo>
                  <a:lnTo>
                    <a:pt x="254" y="972"/>
                  </a:lnTo>
                  <a:lnTo>
                    <a:pt x="278" y="994"/>
                  </a:lnTo>
                  <a:lnTo>
                    <a:pt x="304" y="1014"/>
                  </a:lnTo>
                  <a:lnTo>
                    <a:pt x="332" y="1030"/>
                  </a:lnTo>
                  <a:lnTo>
                    <a:pt x="360" y="1044"/>
                  </a:lnTo>
                  <a:lnTo>
                    <a:pt x="392" y="1056"/>
                  </a:lnTo>
                  <a:lnTo>
                    <a:pt x="426" y="1062"/>
                  </a:lnTo>
                  <a:lnTo>
                    <a:pt x="462" y="1068"/>
                  </a:lnTo>
                  <a:lnTo>
                    <a:pt x="498" y="1068"/>
                  </a:lnTo>
                  <a:lnTo>
                    <a:pt x="556" y="1066"/>
                  </a:lnTo>
                  <a:lnTo>
                    <a:pt x="612" y="1060"/>
                  </a:lnTo>
                  <a:lnTo>
                    <a:pt x="638" y="1056"/>
                  </a:lnTo>
                  <a:lnTo>
                    <a:pt x="664" y="1050"/>
                  </a:lnTo>
                  <a:lnTo>
                    <a:pt x="688" y="1042"/>
                  </a:lnTo>
                  <a:lnTo>
                    <a:pt x="712" y="1034"/>
                  </a:lnTo>
                  <a:lnTo>
                    <a:pt x="736" y="1024"/>
                  </a:lnTo>
                  <a:lnTo>
                    <a:pt x="758" y="1014"/>
                  </a:lnTo>
                  <a:lnTo>
                    <a:pt x="780" y="1004"/>
                  </a:lnTo>
                  <a:lnTo>
                    <a:pt x="800" y="992"/>
                  </a:lnTo>
                  <a:lnTo>
                    <a:pt x="820" y="978"/>
                  </a:lnTo>
                  <a:lnTo>
                    <a:pt x="838" y="964"/>
                  </a:lnTo>
                  <a:lnTo>
                    <a:pt x="856" y="948"/>
                  </a:lnTo>
                  <a:lnTo>
                    <a:pt x="872" y="932"/>
                  </a:lnTo>
                  <a:lnTo>
                    <a:pt x="888" y="916"/>
                  </a:lnTo>
                  <a:lnTo>
                    <a:pt x="902" y="898"/>
                  </a:lnTo>
                  <a:lnTo>
                    <a:pt x="916" y="880"/>
                  </a:lnTo>
                  <a:lnTo>
                    <a:pt x="928" y="862"/>
                  </a:lnTo>
                  <a:lnTo>
                    <a:pt x="938" y="842"/>
                  </a:lnTo>
                  <a:lnTo>
                    <a:pt x="950" y="822"/>
                  </a:lnTo>
                  <a:lnTo>
                    <a:pt x="966" y="778"/>
                  </a:lnTo>
                  <a:lnTo>
                    <a:pt x="980" y="732"/>
                  </a:lnTo>
                  <a:lnTo>
                    <a:pt x="990" y="682"/>
                  </a:lnTo>
                  <a:lnTo>
                    <a:pt x="996" y="630"/>
                  </a:lnTo>
                  <a:lnTo>
                    <a:pt x="998" y="576"/>
                  </a:lnTo>
                  <a:lnTo>
                    <a:pt x="998" y="554"/>
                  </a:lnTo>
                  <a:lnTo>
                    <a:pt x="996" y="498"/>
                  </a:lnTo>
                  <a:lnTo>
                    <a:pt x="990" y="446"/>
                  </a:lnTo>
                  <a:lnTo>
                    <a:pt x="982" y="396"/>
                  </a:lnTo>
                  <a:lnTo>
                    <a:pt x="972" y="346"/>
                  </a:lnTo>
                  <a:lnTo>
                    <a:pt x="960" y="300"/>
                  </a:lnTo>
                  <a:lnTo>
                    <a:pt x="948" y="256"/>
                  </a:lnTo>
                  <a:lnTo>
                    <a:pt x="922" y="172"/>
                  </a:lnTo>
                  <a:lnTo>
                    <a:pt x="914" y="146"/>
                  </a:lnTo>
                  <a:lnTo>
                    <a:pt x="904" y="124"/>
                  </a:lnTo>
                  <a:lnTo>
                    <a:pt x="886" y="90"/>
                  </a:lnTo>
                  <a:lnTo>
                    <a:pt x="878" y="72"/>
                  </a:lnTo>
                  <a:lnTo>
                    <a:pt x="870" y="56"/>
                  </a:lnTo>
                  <a:lnTo>
                    <a:pt x="866" y="38"/>
                  </a:lnTo>
                  <a:lnTo>
                    <a:pt x="864" y="18"/>
                  </a:lnTo>
                  <a:lnTo>
                    <a:pt x="868" y="0"/>
                  </a:lnTo>
                  <a:lnTo>
                    <a:pt x="916" y="0"/>
                  </a:lnTo>
                  <a:lnTo>
                    <a:pt x="910" y="22"/>
                  </a:lnTo>
                  <a:lnTo>
                    <a:pt x="908" y="42"/>
                  </a:lnTo>
                  <a:lnTo>
                    <a:pt x="908" y="52"/>
                  </a:lnTo>
                  <a:lnTo>
                    <a:pt x="912" y="62"/>
                  </a:lnTo>
                  <a:lnTo>
                    <a:pt x="920" y="80"/>
                  </a:lnTo>
                  <a:lnTo>
                    <a:pt x="930" y="98"/>
                  </a:lnTo>
                  <a:lnTo>
                    <a:pt x="934" y="110"/>
                  </a:lnTo>
                  <a:lnTo>
                    <a:pt x="938" y="122"/>
                  </a:lnTo>
                  <a:lnTo>
                    <a:pt x="956" y="196"/>
                  </a:lnTo>
                  <a:lnTo>
                    <a:pt x="966" y="232"/>
                  </a:lnTo>
                  <a:lnTo>
                    <a:pt x="980" y="270"/>
                  </a:lnTo>
                  <a:lnTo>
                    <a:pt x="988" y="286"/>
                  </a:lnTo>
                  <a:lnTo>
                    <a:pt x="994" y="294"/>
                  </a:lnTo>
                  <a:lnTo>
                    <a:pt x="996" y="304"/>
                  </a:lnTo>
                  <a:lnTo>
                    <a:pt x="996" y="306"/>
                  </a:lnTo>
                  <a:lnTo>
                    <a:pt x="996" y="312"/>
                  </a:lnTo>
                  <a:lnTo>
                    <a:pt x="994" y="318"/>
                  </a:lnTo>
                  <a:lnTo>
                    <a:pt x="990" y="326"/>
                  </a:lnTo>
                  <a:lnTo>
                    <a:pt x="988" y="336"/>
                  </a:lnTo>
                  <a:lnTo>
                    <a:pt x="990" y="340"/>
                  </a:lnTo>
                  <a:lnTo>
                    <a:pt x="994" y="356"/>
                  </a:lnTo>
                  <a:lnTo>
                    <a:pt x="1000" y="372"/>
                  </a:lnTo>
                  <a:lnTo>
                    <a:pt x="1006" y="388"/>
                  </a:lnTo>
                  <a:lnTo>
                    <a:pt x="1008" y="398"/>
                  </a:lnTo>
                  <a:lnTo>
                    <a:pt x="1010" y="406"/>
                  </a:lnTo>
                  <a:lnTo>
                    <a:pt x="1012" y="418"/>
                  </a:lnTo>
                  <a:lnTo>
                    <a:pt x="1016" y="430"/>
                  </a:lnTo>
                  <a:lnTo>
                    <a:pt x="1024" y="454"/>
                  </a:lnTo>
                  <a:lnTo>
                    <a:pt x="1032" y="474"/>
                  </a:lnTo>
                  <a:lnTo>
                    <a:pt x="1034" y="484"/>
                  </a:lnTo>
                  <a:lnTo>
                    <a:pt x="1034" y="492"/>
                  </a:lnTo>
                  <a:lnTo>
                    <a:pt x="1032" y="504"/>
                  </a:lnTo>
                  <a:lnTo>
                    <a:pt x="1026" y="512"/>
                  </a:lnTo>
                  <a:lnTo>
                    <a:pt x="1024" y="516"/>
                  </a:lnTo>
                  <a:lnTo>
                    <a:pt x="1024" y="520"/>
                  </a:lnTo>
                  <a:lnTo>
                    <a:pt x="1024" y="522"/>
                  </a:lnTo>
                  <a:lnTo>
                    <a:pt x="1026" y="528"/>
                  </a:lnTo>
                  <a:lnTo>
                    <a:pt x="1030" y="530"/>
                  </a:lnTo>
                  <a:lnTo>
                    <a:pt x="1036" y="534"/>
                  </a:lnTo>
                  <a:lnTo>
                    <a:pt x="1038" y="544"/>
                  </a:lnTo>
                  <a:lnTo>
                    <a:pt x="1046" y="570"/>
                  </a:lnTo>
                  <a:lnTo>
                    <a:pt x="1050" y="606"/>
                  </a:lnTo>
                  <a:lnTo>
                    <a:pt x="1052" y="638"/>
                  </a:lnTo>
                  <a:lnTo>
                    <a:pt x="1052" y="652"/>
                  </a:lnTo>
                  <a:lnTo>
                    <a:pt x="1050" y="664"/>
                  </a:lnTo>
                  <a:close/>
                </a:path>
              </a:pathLst>
            </a:custGeom>
            <a:solidFill>
              <a:srgbClr val="F8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8" name="Freeform 611">
              <a:extLst>
                <a:ext uri="{FF2B5EF4-FFF2-40B4-BE49-F238E27FC236}">
                  <a16:creationId xmlns:a16="http://schemas.microsoft.com/office/drawing/2014/main" id="{FD162FC6-E745-87B1-6C18-D2826A0BA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4" y="2014"/>
              <a:ext cx="434" cy="572"/>
            </a:xfrm>
            <a:custGeom>
              <a:avLst/>
              <a:gdLst>
                <a:gd name="T0" fmla="*/ 0 w 434"/>
                <a:gd name="T1" fmla="*/ 572 h 572"/>
                <a:gd name="T2" fmla="*/ 0 w 434"/>
                <a:gd name="T3" fmla="*/ 572 h 572"/>
                <a:gd name="T4" fmla="*/ 0 w 434"/>
                <a:gd name="T5" fmla="*/ 526 h 572"/>
                <a:gd name="T6" fmla="*/ 2 w 434"/>
                <a:gd name="T7" fmla="*/ 472 h 572"/>
                <a:gd name="T8" fmla="*/ 8 w 434"/>
                <a:gd name="T9" fmla="*/ 414 h 572"/>
                <a:gd name="T10" fmla="*/ 16 w 434"/>
                <a:gd name="T11" fmla="*/ 354 h 572"/>
                <a:gd name="T12" fmla="*/ 28 w 434"/>
                <a:gd name="T13" fmla="*/ 292 h 572"/>
                <a:gd name="T14" fmla="*/ 36 w 434"/>
                <a:gd name="T15" fmla="*/ 264 h 572"/>
                <a:gd name="T16" fmla="*/ 46 w 434"/>
                <a:gd name="T17" fmla="*/ 236 h 572"/>
                <a:gd name="T18" fmla="*/ 56 w 434"/>
                <a:gd name="T19" fmla="*/ 208 h 572"/>
                <a:gd name="T20" fmla="*/ 66 w 434"/>
                <a:gd name="T21" fmla="*/ 184 h 572"/>
                <a:gd name="T22" fmla="*/ 78 w 434"/>
                <a:gd name="T23" fmla="*/ 160 h 572"/>
                <a:gd name="T24" fmla="*/ 92 w 434"/>
                <a:gd name="T25" fmla="*/ 140 h 572"/>
                <a:gd name="T26" fmla="*/ 92 w 434"/>
                <a:gd name="T27" fmla="*/ 140 h 572"/>
                <a:gd name="T28" fmla="*/ 120 w 434"/>
                <a:gd name="T29" fmla="*/ 106 h 572"/>
                <a:gd name="T30" fmla="*/ 146 w 434"/>
                <a:gd name="T31" fmla="*/ 76 h 572"/>
                <a:gd name="T32" fmla="*/ 172 w 434"/>
                <a:gd name="T33" fmla="*/ 54 h 572"/>
                <a:gd name="T34" fmla="*/ 198 w 434"/>
                <a:gd name="T35" fmla="*/ 36 h 572"/>
                <a:gd name="T36" fmla="*/ 222 w 434"/>
                <a:gd name="T37" fmla="*/ 22 h 572"/>
                <a:gd name="T38" fmla="*/ 244 w 434"/>
                <a:gd name="T39" fmla="*/ 14 h 572"/>
                <a:gd name="T40" fmla="*/ 264 w 434"/>
                <a:gd name="T41" fmla="*/ 8 h 572"/>
                <a:gd name="T42" fmla="*/ 284 w 434"/>
                <a:gd name="T43" fmla="*/ 6 h 572"/>
                <a:gd name="T44" fmla="*/ 284 w 434"/>
                <a:gd name="T45" fmla="*/ 6 h 572"/>
                <a:gd name="T46" fmla="*/ 322 w 434"/>
                <a:gd name="T47" fmla="*/ 2 h 572"/>
                <a:gd name="T48" fmla="*/ 362 w 434"/>
                <a:gd name="T49" fmla="*/ 0 h 572"/>
                <a:gd name="T50" fmla="*/ 382 w 434"/>
                <a:gd name="T51" fmla="*/ 2 h 572"/>
                <a:gd name="T52" fmla="*/ 400 w 434"/>
                <a:gd name="T53" fmla="*/ 4 h 572"/>
                <a:gd name="T54" fmla="*/ 418 w 434"/>
                <a:gd name="T55" fmla="*/ 8 h 572"/>
                <a:gd name="T56" fmla="*/ 434 w 434"/>
                <a:gd name="T57" fmla="*/ 14 h 572"/>
                <a:gd name="T58" fmla="*/ 434 w 434"/>
                <a:gd name="T59" fmla="*/ 14 h 572"/>
                <a:gd name="T60" fmla="*/ 404 w 434"/>
                <a:gd name="T61" fmla="*/ 10 h 572"/>
                <a:gd name="T62" fmla="*/ 370 w 434"/>
                <a:gd name="T63" fmla="*/ 8 h 572"/>
                <a:gd name="T64" fmla="*/ 350 w 434"/>
                <a:gd name="T65" fmla="*/ 8 h 572"/>
                <a:gd name="T66" fmla="*/ 330 w 434"/>
                <a:gd name="T67" fmla="*/ 10 h 572"/>
                <a:gd name="T68" fmla="*/ 308 w 434"/>
                <a:gd name="T69" fmla="*/ 14 h 572"/>
                <a:gd name="T70" fmla="*/ 286 w 434"/>
                <a:gd name="T71" fmla="*/ 20 h 572"/>
                <a:gd name="T72" fmla="*/ 286 w 434"/>
                <a:gd name="T73" fmla="*/ 20 h 572"/>
                <a:gd name="T74" fmla="*/ 264 w 434"/>
                <a:gd name="T75" fmla="*/ 28 h 572"/>
                <a:gd name="T76" fmla="*/ 240 w 434"/>
                <a:gd name="T77" fmla="*/ 38 h 572"/>
                <a:gd name="T78" fmla="*/ 214 w 434"/>
                <a:gd name="T79" fmla="*/ 52 h 572"/>
                <a:gd name="T80" fmla="*/ 188 w 434"/>
                <a:gd name="T81" fmla="*/ 68 h 572"/>
                <a:gd name="T82" fmla="*/ 164 w 434"/>
                <a:gd name="T83" fmla="*/ 86 h 572"/>
                <a:gd name="T84" fmla="*/ 140 w 434"/>
                <a:gd name="T85" fmla="*/ 106 h 572"/>
                <a:gd name="T86" fmla="*/ 122 w 434"/>
                <a:gd name="T87" fmla="*/ 130 h 572"/>
                <a:gd name="T88" fmla="*/ 104 w 434"/>
                <a:gd name="T89" fmla="*/ 154 h 572"/>
                <a:gd name="T90" fmla="*/ 104 w 434"/>
                <a:gd name="T91" fmla="*/ 154 h 572"/>
                <a:gd name="T92" fmla="*/ 90 w 434"/>
                <a:gd name="T93" fmla="*/ 182 h 572"/>
                <a:gd name="T94" fmla="*/ 72 w 434"/>
                <a:gd name="T95" fmla="*/ 218 h 572"/>
                <a:gd name="T96" fmla="*/ 56 w 434"/>
                <a:gd name="T97" fmla="*/ 262 h 572"/>
                <a:gd name="T98" fmla="*/ 38 w 434"/>
                <a:gd name="T99" fmla="*/ 312 h 572"/>
                <a:gd name="T100" fmla="*/ 24 w 434"/>
                <a:gd name="T101" fmla="*/ 368 h 572"/>
                <a:gd name="T102" fmla="*/ 10 w 434"/>
                <a:gd name="T103" fmla="*/ 430 h 572"/>
                <a:gd name="T104" fmla="*/ 6 w 434"/>
                <a:gd name="T105" fmla="*/ 464 h 572"/>
                <a:gd name="T106" fmla="*/ 2 w 434"/>
                <a:gd name="T107" fmla="*/ 498 h 572"/>
                <a:gd name="T108" fmla="*/ 0 w 434"/>
                <a:gd name="T109" fmla="*/ 534 h 572"/>
                <a:gd name="T110" fmla="*/ 0 w 434"/>
                <a:gd name="T111" fmla="*/ 572 h 572"/>
                <a:gd name="T112" fmla="*/ 0 w 434"/>
                <a:gd name="T113" fmla="*/ 572 h 5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34" h="572">
                  <a:moveTo>
                    <a:pt x="0" y="572"/>
                  </a:moveTo>
                  <a:lnTo>
                    <a:pt x="0" y="572"/>
                  </a:lnTo>
                  <a:lnTo>
                    <a:pt x="0" y="526"/>
                  </a:lnTo>
                  <a:lnTo>
                    <a:pt x="2" y="472"/>
                  </a:lnTo>
                  <a:lnTo>
                    <a:pt x="8" y="414"/>
                  </a:lnTo>
                  <a:lnTo>
                    <a:pt x="16" y="354"/>
                  </a:lnTo>
                  <a:lnTo>
                    <a:pt x="28" y="292"/>
                  </a:lnTo>
                  <a:lnTo>
                    <a:pt x="36" y="264"/>
                  </a:lnTo>
                  <a:lnTo>
                    <a:pt x="46" y="236"/>
                  </a:lnTo>
                  <a:lnTo>
                    <a:pt x="56" y="208"/>
                  </a:lnTo>
                  <a:lnTo>
                    <a:pt x="66" y="184"/>
                  </a:lnTo>
                  <a:lnTo>
                    <a:pt x="78" y="160"/>
                  </a:lnTo>
                  <a:lnTo>
                    <a:pt x="92" y="140"/>
                  </a:lnTo>
                  <a:lnTo>
                    <a:pt x="120" y="106"/>
                  </a:lnTo>
                  <a:lnTo>
                    <a:pt x="146" y="76"/>
                  </a:lnTo>
                  <a:lnTo>
                    <a:pt x="172" y="54"/>
                  </a:lnTo>
                  <a:lnTo>
                    <a:pt x="198" y="36"/>
                  </a:lnTo>
                  <a:lnTo>
                    <a:pt x="222" y="22"/>
                  </a:lnTo>
                  <a:lnTo>
                    <a:pt x="244" y="14"/>
                  </a:lnTo>
                  <a:lnTo>
                    <a:pt x="264" y="8"/>
                  </a:lnTo>
                  <a:lnTo>
                    <a:pt x="284" y="6"/>
                  </a:lnTo>
                  <a:lnTo>
                    <a:pt x="322" y="2"/>
                  </a:lnTo>
                  <a:lnTo>
                    <a:pt x="362" y="0"/>
                  </a:lnTo>
                  <a:lnTo>
                    <a:pt x="382" y="2"/>
                  </a:lnTo>
                  <a:lnTo>
                    <a:pt x="400" y="4"/>
                  </a:lnTo>
                  <a:lnTo>
                    <a:pt x="418" y="8"/>
                  </a:lnTo>
                  <a:lnTo>
                    <a:pt x="434" y="14"/>
                  </a:lnTo>
                  <a:lnTo>
                    <a:pt x="404" y="10"/>
                  </a:lnTo>
                  <a:lnTo>
                    <a:pt x="370" y="8"/>
                  </a:lnTo>
                  <a:lnTo>
                    <a:pt x="350" y="8"/>
                  </a:lnTo>
                  <a:lnTo>
                    <a:pt x="330" y="10"/>
                  </a:lnTo>
                  <a:lnTo>
                    <a:pt x="308" y="14"/>
                  </a:lnTo>
                  <a:lnTo>
                    <a:pt x="286" y="20"/>
                  </a:lnTo>
                  <a:lnTo>
                    <a:pt x="264" y="28"/>
                  </a:lnTo>
                  <a:lnTo>
                    <a:pt x="240" y="38"/>
                  </a:lnTo>
                  <a:lnTo>
                    <a:pt x="214" y="52"/>
                  </a:lnTo>
                  <a:lnTo>
                    <a:pt x="188" y="68"/>
                  </a:lnTo>
                  <a:lnTo>
                    <a:pt x="164" y="86"/>
                  </a:lnTo>
                  <a:lnTo>
                    <a:pt x="140" y="106"/>
                  </a:lnTo>
                  <a:lnTo>
                    <a:pt x="122" y="130"/>
                  </a:lnTo>
                  <a:lnTo>
                    <a:pt x="104" y="154"/>
                  </a:lnTo>
                  <a:lnTo>
                    <a:pt x="90" y="182"/>
                  </a:lnTo>
                  <a:lnTo>
                    <a:pt x="72" y="218"/>
                  </a:lnTo>
                  <a:lnTo>
                    <a:pt x="56" y="262"/>
                  </a:lnTo>
                  <a:lnTo>
                    <a:pt x="38" y="312"/>
                  </a:lnTo>
                  <a:lnTo>
                    <a:pt x="24" y="368"/>
                  </a:lnTo>
                  <a:lnTo>
                    <a:pt x="10" y="430"/>
                  </a:lnTo>
                  <a:lnTo>
                    <a:pt x="6" y="464"/>
                  </a:lnTo>
                  <a:lnTo>
                    <a:pt x="2" y="498"/>
                  </a:lnTo>
                  <a:lnTo>
                    <a:pt x="0" y="534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9" name="Freeform 612">
              <a:extLst>
                <a:ext uri="{FF2B5EF4-FFF2-40B4-BE49-F238E27FC236}">
                  <a16:creationId xmlns:a16="http://schemas.microsoft.com/office/drawing/2014/main" id="{1B6894F7-6DDE-35C5-4ACF-23F465D10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360" cy="652"/>
            </a:xfrm>
            <a:custGeom>
              <a:avLst/>
              <a:gdLst>
                <a:gd name="T0" fmla="*/ 360 w 360"/>
                <a:gd name="T1" fmla="*/ 28 h 652"/>
                <a:gd name="T2" fmla="*/ 324 w 360"/>
                <a:gd name="T3" fmla="*/ 18 h 652"/>
                <a:gd name="T4" fmla="*/ 308 w 360"/>
                <a:gd name="T5" fmla="*/ 4 h 652"/>
                <a:gd name="T6" fmla="*/ 306 w 360"/>
                <a:gd name="T7" fmla="*/ 0 h 652"/>
                <a:gd name="T8" fmla="*/ 248 w 360"/>
                <a:gd name="T9" fmla="*/ 12 h 652"/>
                <a:gd name="T10" fmla="*/ 210 w 360"/>
                <a:gd name="T11" fmla="*/ 14 h 652"/>
                <a:gd name="T12" fmla="*/ 174 w 360"/>
                <a:gd name="T13" fmla="*/ 4 h 652"/>
                <a:gd name="T14" fmla="*/ 170 w 360"/>
                <a:gd name="T15" fmla="*/ 18 h 652"/>
                <a:gd name="T16" fmla="*/ 150 w 360"/>
                <a:gd name="T17" fmla="*/ 44 h 652"/>
                <a:gd name="T18" fmla="*/ 120 w 360"/>
                <a:gd name="T19" fmla="*/ 68 h 652"/>
                <a:gd name="T20" fmla="*/ 88 w 360"/>
                <a:gd name="T21" fmla="*/ 88 h 652"/>
                <a:gd name="T22" fmla="*/ 72 w 360"/>
                <a:gd name="T23" fmla="*/ 94 h 652"/>
                <a:gd name="T24" fmla="*/ 68 w 360"/>
                <a:gd name="T25" fmla="*/ 118 h 652"/>
                <a:gd name="T26" fmla="*/ 50 w 360"/>
                <a:gd name="T27" fmla="*/ 150 h 652"/>
                <a:gd name="T28" fmla="*/ 28 w 360"/>
                <a:gd name="T29" fmla="*/ 178 h 652"/>
                <a:gd name="T30" fmla="*/ 10 w 360"/>
                <a:gd name="T31" fmla="*/ 190 h 652"/>
                <a:gd name="T32" fmla="*/ 4 w 360"/>
                <a:gd name="T33" fmla="*/ 192 h 652"/>
                <a:gd name="T34" fmla="*/ 14 w 360"/>
                <a:gd name="T35" fmla="*/ 202 h 652"/>
                <a:gd name="T36" fmla="*/ 20 w 360"/>
                <a:gd name="T37" fmla="*/ 214 h 652"/>
                <a:gd name="T38" fmla="*/ 20 w 360"/>
                <a:gd name="T39" fmla="*/ 246 h 652"/>
                <a:gd name="T40" fmla="*/ 14 w 360"/>
                <a:gd name="T41" fmla="*/ 278 h 652"/>
                <a:gd name="T42" fmla="*/ 8 w 360"/>
                <a:gd name="T43" fmla="*/ 302 h 652"/>
                <a:gd name="T44" fmla="*/ 18 w 360"/>
                <a:gd name="T45" fmla="*/ 328 h 652"/>
                <a:gd name="T46" fmla="*/ 16 w 360"/>
                <a:gd name="T47" fmla="*/ 362 h 652"/>
                <a:gd name="T48" fmla="*/ 10 w 360"/>
                <a:gd name="T49" fmla="*/ 396 h 652"/>
                <a:gd name="T50" fmla="*/ 0 w 360"/>
                <a:gd name="T51" fmla="*/ 422 h 652"/>
                <a:gd name="T52" fmla="*/ 18 w 360"/>
                <a:gd name="T53" fmla="*/ 452 h 652"/>
                <a:gd name="T54" fmla="*/ 22 w 360"/>
                <a:gd name="T55" fmla="*/ 472 h 652"/>
                <a:gd name="T56" fmla="*/ 20 w 360"/>
                <a:gd name="T57" fmla="*/ 494 h 652"/>
                <a:gd name="T58" fmla="*/ 34 w 360"/>
                <a:gd name="T59" fmla="*/ 510 h 652"/>
                <a:gd name="T60" fmla="*/ 42 w 360"/>
                <a:gd name="T61" fmla="*/ 530 h 652"/>
                <a:gd name="T62" fmla="*/ 54 w 360"/>
                <a:gd name="T63" fmla="*/ 572 h 652"/>
                <a:gd name="T64" fmla="*/ 68 w 360"/>
                <a:gd name="T65" fmla="*/ 582 h 652"/>
                <a:gd name="T66" fmla="*/ 86 w 360"/>
                <a:gd name="T67" fmla="*/ 604 h 652"/>
                <a:gd name="T68" fmla="*/ 94 w 360"/>
                <a:gd name="T69" fmla="*/ 624 h 652"/>
                <a:gd name="T70" fmla="*/ 98 w 360"/>
                <a:gd name="T71" fmla="*/ 648 h 652"/>
                <a:gd name="T72" fmla="*/ 108 w 360"/>
                <a:gd name="T73" fmla="*/ 652 h 652"/>
                <a:gd name="T74" fmla="*/ 94 w 360"/>
                <a:gd name="T75" fmla="*/ 608 h 652"/>
                <a:gd name="T76" fmla="*/ 84 w 360"/>
                <a:gd name="T77" fmla="*/ 564 h 652"/>
                <a:gd name="T78" fmla="*/ 64 w 360"/>
                <a:gd name="T79" fmla="*/ 514 h 652"/>
                <a:gd name="T80" fmla="*/ 50 w 360"/>
                <a:gd name="T81" fmla="*/ 478 h 652"/>
                <a:gd name="T82" fmla="*/ 46 w 360"/>
                <a:gd name="T83" fmla="*/ 464 h 652"/>
                <a:gd name="T84" fmla="*/ 42 w 360"/>
                <a:gd name="T85" fmla="*/ 430 h 652"/>
                <a:gd name="T86" fmla="*/ 48 w 360"/>
                <a:gd name="T87" fmla="*/ 320 h 652"/>
                <a:gd name="T88" fmla="*/ 48 w 360"/>
                <a:gd name="T89" fmla="*/ 262 h 652"/>
                <a:gd name="T90" fmla="*/ 54 w 360"/>
                <a:gd name="T91" fmla="*/ 218 h 652"/>
                <a:gd name="T92" fmla="*/ 58 w 360"/>
                <a:gd name="T93" fmla="*/ 202 h 652"/>
                <a:gd name="T94" fmla="*/ 76 w 360"/>
                <a:gd name="T95" fmla="*/ 154 h 652"/>
                <a:gd name="T96" fmla="*/ 94 w 360"/>
                <a:gd name="T97" fmla="*/ 122 h 652"/>
                <a:gd name="T98" fmla="*/ 102 w 360"/>
                <a:gd name="T99" fmla="*/ 114 h 652"/>
                <a:gd name="T100" fmla="*/ 174 w 360"/>
                <a:gd name="T101" fmla="*/ 62 h 652"/>
                <a:gd name="T102" fmla="*/ 194 w 360"/>
                <a:gd name="T103" fmla="*/ 48 h 652"/>
                <a:gd name="T104" fmla="*/ 234 w 360"/>
                <a:gd name="T105" fmla="*/ 32 h 652"/>
                <a:gd name="T106" fmla="*/ 258 w 360"/>
                <a:gd name="T107" fmla="*/ 28 h 652"/>
                <a:gd name="T108" fmla="*/ 280 w 360"/>
                <a:gd name="T109" fmla="*/ 26 h 652"/>
                <a:gd name="T110" fmla="*/ 312 w 360"/>
                <a:gd name="T111" fmla="*/ 22 h 652"/>
                <a:gd name="T112" fmla="*/ 340 w 360"/>
                <a:gd name="T113" fmla="*/ 24 h 652"/>
                <a:gd name="T114" fmla="*/ 360 w 360"/>
                <a:gd name="T115" fmla="*/ 28 h 6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60" h="652">
                  <a:moveTo>
                    <a:pt x="360" y="28"/>
                  </a:moveTo>
                  <a:lnTo>
                    <a:pt x="360" y="28"/>
                  </a:lnTo>
                  <a:lnTo>
                    <a:pt x="340" y="24"/>
                  </a:lnTo>
                  <a:lnTo>
                    <a:pt x="324" y="18"/>
                  </a:lnTo>
                  <a:lnTo>
                    <a:pt x="312" y="10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08" y="652"/>
                  </a:lnTo>
                  <a:lnTo>
                    <a:pt x="94" y="608"/>
                  </a:lnTo>
                  <a:lnTo>
                    <a:pt x="84" y="564"/>
                  </a:lnTo>
                  <a:lnTo>
                    <a:pt x="74" y="538"/>
                  </a:lnTo>
                  <a:lnTo>
                    <a:pt x="64" y="514"/>
                  </a:lnTo>
                  <a:lnTo>
                    <a:pt x="54" y="490"/>
                  </a:lnTo>
                  <a:lnTo>
                    <a:pt x="50" y="478"/>
                  </a:lnTo>
                  <a:lnTo>
                    <a:pt x="46" y="464"/>
                  </a:lnTo>
                  <a:lnTo>
                    <a:pt x="44" y="446"/>
                  </a:lnTo>
                  <a:lnTo>
                    <a:pt x="42" y="430"/>
                  </a:lnTo>
                  <a:lnTo>
                    <a:pt x="42" y="392"/>
                  </a:lnTo>
                  <a:lnTo>
                    <a:pt x="48" y="320"/>
                  </a:lnTo>
                  <a:lnTo>
                    <a:pt x="48" y="262"/>
                  </a:lnTo>
                  <a:lnTo>
                    <a:pt x="50" y="232"/>
                  </a:lnTo>
                  <a:lnTo>
                    <a:pt x="54" y="218"/>
                  </a:lnTo>
                  <a:lnTo>
                    <a:pt x="58" y="202"/>
                  </a:lnTo>
                  <a:lnTo>
                    <a:pt x="64" y="180"/>
                  </a:lnTo>
                  <a:lnTo>
                    <a:pt x="76" y="154"/>
                  </a:lnTo>
                  <a:lnTo>
                    <a:pt x="88" y="132"/>
                  </a:lnTo>
                  <a:lnTo>
                    <a:pt x="94" y="122"/>
                  </a:lnTo>
                  <a:lnTo>
                    <a:pt x="102" y="114"/>
                  </a:lnTo>
                  <a:lnTo>
                    <a:pt x="138" y="86"/>
                  </a:lnTo>
                  <a:lnTo>
                    <a:pt x="174" y="62"/>
                  </a:lnTo>
                  <a:lnTo>
                    <a:pt x="194" y="48"/>
                  </a:lnTo>
                  <a:lnTo>
                    <a:pt x="214" y="38"/>
                  </a:lnTo>
                  <a:lnTo>
                    <a:pt x="234" y="32"/>
                  </a:lnTo>
                  <a:lnTo>
                    <a:pt x="246" y="30"/>
                  </a:lnTo>
                  <a:lnTo>
                    <a:pt x="258" y="28"/>
                  </a:lnTo>
                  <a:lnTo>
                    <a:pt x="280" y="26"/>
                  </a:lnTo>
                  <a:lnTo>
                    <a:pt x="300" y="22"/>
                  </a:lnTo>
                  <a:lnTo>
                    <a:pt x="312" y="22"/>
                  </a:lnTo>
                  <a:lnTo>
                    <a:pt x="324" y="22"/>
                  </a:lnTo>
                  <a:lnTo>
                    <a:pt x="340" y="24"/>
                  </a:lnTo>
                  <a:lnTo>
                    <a:pt x="360" y="28"/>
                  </a:lnTo>
                  <a:close/>
                </a:path>
              </a:pathLst>
            </a:custGeom>
            <a:solidFill>
              <a:srgbClr val="EBB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0" name="Freeform 613">
              <a:extLst>
                <a:ext uri="{FF2B5EF4-FFF2-40B4-BE49-F238E27FC236}">
                  <a16:creationId xmlns:a16="http://schemas.microsoft.com/office/drawing/2014/main" id="{27B67B33-3583-5C0E-9800-97AFC44ED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2292"/>
              <a:ext cx="130" cy="364"/>
            </a:xfrm>
            <a:custGeom>
              <a:avLst/>
              <a:gdLst>
                <a:gd name="T0" fmla="*/ 130 w 130"/>
                <a:gd name="T1" fmla="*/ 0 h 364"/>
                <a:gd name="T2" fmla="*/ 130 w 130"/>
                <a:gd name="T3" fmla="*/ 0 h 364"/>
                <a:gd name="T4" fmla="*/ 116 w 130"/>
                <a:gd name="T5" fmla="*/ 2 h 364"/>
                <a:gd name="T6" fmla="*/ 102 w 130"/>
                <a:gd name="T7" fmla="*/ 10 h 364"/>
                <a:gd name="T8" fmla="*/ 86 w 130"/>
                <a:gd name="T9" fmla="*/ 20 h 364"/>
                <a:gd name="T10" fmla="*/ 70 w 130"/>
                <a:gd name="T11" fmla="*/ 36 h 364"/>
                <a:gd name="T12" fmla="*/ 56 w 130"/>
                <a:gd name="T13" fmla="*/ 54 h 364"/>
                <a:gd name="T14" fmla="*/ 42 w 130"/>
                <a:gd name="T15" fmla="*/ 74 h 364"/>
                <a:gd name="T16" fmla="*/ 28 w 130"/>
                <a:gd name="T17" fmla="*/ 100 h 364"/>
                <a:gd name="T18" fmla="*/ 18 w 130"/>
                <a:gd name="T19" fmla="*/ 128 h 364"/>
                <a:gd name="T20" fmla="*/ 18 w 130"/>
                <a:gd name="T21" fmla="*/ 128 h 364"/>
                <a:gd name="T22" fmla="*/ 12 w 130"/>
                <a:gd name="T23" fmla="*/ 152 h 364"/>
                <a:gd name="T24" fmla="*/ 6 w 130"/>
                <a:gd name="T25" fmla="*/ 178 h 364"/>
                <a:gd name="T26" fmla="*/ 4 w 130"/>
                <a:gd name="T27" fmla="*/ 206 h 364"/>
                <a:gd name="T28" fmla="*/ 2 w 130"/>
                <a:gd name="T29" fmla="*/ 236 h 364"/>
                <a:gd name="T30" fmla="*/ 0 w 130"/>
                <a:gd name="T31" fmla="*/ 266 h 364"/>
                <a:gd name="T32" fmla="*/ 0 w 130"/>
                <a:gd name="T33" fmla="*/ 298 h 364"/>
                <a:gd name="T34" fmla="*/ 4 w 130"/>
                <a:gd name="T35" fmla="*/ 364 h 364"/>
                <a:gd name="T36" fmla="*/ 4 w 130"/>
                <a:gd name="T37" fmla="*/ 364 h 364"/>
                <a:gd name="T38" fmla="*/ 8 w 130"/>
                <a:gd name="T39" fmla="*/ 334 h 364"/>
                <a:gd name="T40" fmla="*/ 10 w 130"/>
                <a:gd name="T41" fmla="*/ 294 h 364"/>
                <a:gd name="T42" fmla="*/ 14 w 130"/>
                <a:gd name="T43" fmla="*/ 244 h 364"/>
                <a:gd name="T44" fmla="*/ 24 w 130"/>
                <a:gd name="T45" fmla="*/ 188 h 364"/>
                <a:gd name="T46" fmla="*/ 30 w 130"/>
                <a:gd name="T47" fmla="*/ 160 h 364"/>
                <a:gd name="T48" fmla="*/ 38 w 130"/>
                <a:gd name="T49" fmla="*/ 132 h 364"/>
                <a:gd name="T50" fmla="*/ 48 w 130"/>
                <a:gd name="T51" fmla="*/ 106 h 364"/>
                <a:gd name="T52" fmla="*/ 58 w 130"/>
                <a:gd name="T53" fmla="*/ 80 h 364"/>
                <a:gd name="T54" fmla="*/ 72 w 130"/>
                <a:gd name="T55" fmla="*/ 56 h 364"/>
                <a:gd name="T56" fmla="*/ 90 w 130"/>
                <a:gd name="T57" fmla="*/ 34 h 364"/>
                <a:gd name="T58" fmla="*/ 108 w 130"/>
                <a:gd name="T59" fmla="*/ 16 h 364"/>
                <a:gd name="T60" fmla="*/ 130 w 130"/>
                <a:gd name="T61" fmla="*/ 0 h 364"/>
                <a:gd name="T62" fmla="*/ 130 w 130"/>
                <a:gd name="T63" fmla="*/ 0 h 3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364">
                  <a:moveTo>
                    <a:pt x="130" y="0"/>
                  </a:moveTo>
                  <a:lnTo>
                    <a:pt x="130" y="0"/>
                  </a:lnTo>
                  <a:lnTo>
                    <a:pt x="116" y="2"/>
                  </a:lnTo>
                  <a:lnTo>
                    <a:pt x="102" y="10"/>
                  </a:lnTo>
                  <a:lnTo>
                    <a:pt x="86" y="20"/>
                  </a:lnTo>
                  <a:lnTo>
                    <a:pt x="70" y="36"/>
                  </a:lnTo>
                  <a:lnTo>
                    <a:pt x="56" y="54"/>
                  </a:lnTo>
                  <a:lnTo>
                    <a:pt x="42" y="74"/>
                  </a:lnTo>
                  <a:lnTo>
                    <a:pt x="28" y="100"/>
                  </a:lnTo>
                  <a:lnTo>
                    <a:pt x="18" y="128"/>
                  </a:lnTo>
                  <a:lnTo>
                    <a:pt x="12" y="152"/>
                  </a:lnTo>
                  <a:lnTo>
                    <a:pt x="6" y="178"/>
                  </a:lnTo>
                  <a:lnTo>
                    <a:pt x="4" y="206"/>
                  </a:lnTo>
                  <a:lnTo>
                    <a:pt x="2" y="236"/>
                  </a:lnTo>
                  <a:lnTo>
                    <a:pt x="0" y="266"/>
                  </a:lnTo>
                  <a:lnTo>
                    <a:pt x="0" y="298"/>
                  </a:lnTo>
                  <a:lnTo>
                    <a:pt x="4" y="364"/>
                  </a:lnTo>
                  <a:lnTo>
                    <a:pt x="8" y="334"/>
                  </a:lnTo>
                  <a:lnTo>
                    <a:pt x="10" y="294"/>
                  </a:lnTo>
                  <a:lnTo>
                    <a:pt x="14" y="244"/>
                  </a:lnTo>
                  <a:lnTo>
                    <a:pt x="24" y="188"/>
                  </a:lnTo>
                  <a:lnTo>
                    <a:pt x="30" y="160"/>
                  </a:lnTo>
                  <a:lnTo>
                    <a:pt x="38" y="132"/>
                  </a:lnTo>
                  <a:lnTo>
                    <a:pt x="48" y="106"/>
                  </a:lnTo>
                  <a:lnTo>
                    <a:pt x="58" y="80"/>
                  </a:lnTo>
                  <a:lnTo>
                    <a:pt x="72" y="56"/>
                  </a:lnTo>
                  <a:lnTo>
                    <a:pt x="90" y="34"/>
                  </a:lnTo>
                  <a:lnTo>
                    <a:pt x="108" y="16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BF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1" name="Freeform 614">
              <a:extLst>
                <a:ext uri="{FF2B5EF4-FFF2-40B4-BE49-F238E27FC236}">
                  <a16:creationId xmlns:a16="http://schemas.microsoft.com/office/drawing/2014/main" id="{45CEBCEA-6DF8-9939-A53D-ADB39ACB0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2070"/>
              <a:ext cx="396" cy="318"/>
            </a:xfrm>
            <a:custGeom>
              <a:avLst/>
              <a:gdLst>
                <a:gd name="T0" fmla="*/ 8 w 396"/>
                <a:gd name="T1" fmla="*/ 318 h 318"/>
                <a:gd name="T2" fmla="*/ 26 w 396"/>
                <a:gd name="T3" fmla="*/ 308 h 318"/>
                <a:gd name="T4" fmla="*/ 40 w 396"/>
                <a:gd name="T5" fmla="*/ 294 h 318"/>
                <a:gd name="T6" fmla="*/ 58 w 396"/>
                <a:gd name="T7" fmla="*/ 256 h 318"/>
                <a:gd name="T8" fmla="*/ 64 w 396"/>
                <a:gd name="T9" fmla="*/ 236 h 318"/>
                <a:gd name="T10" fmla="*/ 76 w 396"/>
                <a:gd name="T11" fmla="*/ 220 h 318"/>
                <a:gd name="T12" fmla="*/ 84 w 396"/>
                <a:gd name="T13" fmla="*/ 214 h 318"/>
                <a:gd name="T14" fmla="*/ 102 w 396"/>
                <a:gd name="T15" fmla="*/ 208 h 318"/>
                <a:gd name="T16" fmla="*/ 110 w 396"/>
                <a:gd name="T17" fmla="*/ 204 h 318"/>
                <a:gd name="T18" fmla="*/ 138 w 396"/>
                <a:gd name="T19" fmla="*/ 182 h 318"/>
                <a:gd name="T20" fmla="*/ 158 w 396"/>
                <a:gd name="T21" fmla="*/ 156 h 318"/>
                <a:gd name="T22" fmla="*/ 166 w 396"/>
                <a:gd name="T23" fmla="*/ 142 h 318"/>
                <a:gd name="T24" fmla="*/ 176 w 396"/>
                <a:gd name="T25" fmla="*/ 134 h 318"/>
                <a:gd name="T26" fmla="*/ 190 w 396"/>
                <a:gd name="T27" fmla="*/ 132 h 318"/>
                <a:gd name="T28" fmla="*/ 208 w 396"/>
                <a:gd name="T29" fmla="*/ 134 h 318"/>
                <a:gd name="T30" fmla="*/ 250 w 396"/>
                <a:gd name="T31" fmla="*/ 134 h 318"/>
                <a:gd name="T32" fmla="*/ 290 w 396"/>
                <a:gd name="T33" fmla="*/ 126 h 318"/>
                <a:gd name="T34" fmla="*/ 302 w 396"/>
                <a:gd name="T35" fmla="*/ 122 h 318"/>
                <a:gd name="T36" fmla="*/ 318 w 396"/>
                <a:gd name="T37" fmla="*/ 124 h 318"/>
                <a:gd name="T38" fmla="*/ 340 w 396"/>
                <a:gd name="T39" fmla="*/ 136 h 318"/>
                <a:gd name="T40" fmla="*/ 358 w 396"/>
                <a:gd name="T41" fmla="*/ 142 h 318"/>
                <a:gd name="T42" fmla="*/ 370 w 396"/>
                <a:gd name="T43" fmla="*/ 144 h 318"/>
                <a:gd name="T44" fmla="*/ 386 w 396"/>
                <a:gd name="T45" fmla="*/ 136 h 318"/>
                <a:gd name="T46" fmla="*/ 394 w 396"/>
                <a:gd name="T47" fmla="*/ 118 h 318"/>
                <a:gd name="T48" fmla="*/ 396 w 396"/>
                <a:gd name="T49" fmla="*/ 96 h 318"/>
                <a:gd name="T50" fmla="*/ 386 w 396"/>
                <a:gd name="T51" fmla="*/ 56 h 318"/>
                <a:gd name="T52" fmla="*/ 368 w 396"/>
                <a:gd name="T53" fmla="*/ 20 h 318"/>
                <a:gd name="T54" fmla="*/ 352 w 396"/>
                <a:gd name="T55" fmla="*/ 6 h 318"/>
                <a:gd name="T56" fmla="*/ 346 w 396"/>
                <a:gd name="T57" fmla="*/ 0 h 318"/>
                <a:gd name="T58" fmla="*/ 364 w 396"/>
                <a:gd name="T59" fmla="*/ 40 h 318"/>
                <a:gd name="T60" fmla="*/ 368 w 396"/>
                <a:gd name="T61" fmla="*/ 60 h 318"/>
                <a:gd name="T62" fmla="*/ 358 w 396"/>
                <a:gd name="T63" fmla="*/ 80 h 318"/>
                <a:gd name="T64" fmla="*/ 350 w 396"/>
                <a:gd name="T65" fmla="*/ 88 h 318"/>
                <a:gd name="T66" fmla="*/ 334 w 396"/>
                <a:gd name="T67" fmla="*/ 90 h 318"/>
                <a:gd name="T68" fmla="*/ 308 w 396"/>
                <a:gd name="T69" fmla="*/ 84 h 318"/>
                <a:gd name="T70" fmla="*/ 292 w 396"/>
                <a:gd name="T71" fmla="*/ 80 h 318"/>
                <a:gd name="T72" fmla="*/ 286 w 396"/>
                <a:gd name="T73" fmla="*/ 82 h 318"/>
                <a:gd name="T74" fmla="*/ 270 w 396"/>
                <a:gd name="T75" fmla="*/ 92 h 318"/>
                <a:gd name="T76" fmla="*/ 250 w 396"/>
                <a:gd name="T77" fmla="*/ 96 h 318"/>
                <a:gd name="T78" fmla="*/ 228 w 396"/>
                <a:gd name="T79" fmla="*/ 98 h 318"/>
                <a:gd name="T80" fmla="*/ 190 w 396"/>
                <a:gd name="T81" fmla="*/ 94 h 318"/>
                <a:gd name="T82" fmla="*/ 170 w 396"/>
                <a:gd name="T83" fmla="*/ 94 h 318"/>
                <a:gd name="T84" fmla="*/ 154 w 396"/>
                <a:gd name="T85" fmla="*/ 102 h 318"/>
                <a:gd name="T86" fmla="*/ 148 w 396"/>
                <a:gd name="T87" fmla="*/ 106 h 318"/>
                <a:gd name="T88" fmla="*/ 140 w 396"/>
                <a:gd name="T89" fmla="*/ 124 h 318"/>
                <a:gd name="T90" fmla="*/ 126 w 396"/>
                <a:gd name="T91" fmla="*/ 150 h 318"/>
                <a:gd name="T92" fmla="*/ 108 w 396"/>
                <a:gd name="T93" fmla="*/ 164 h 318"/>
                <a:gd name="T94" fmla="*/ 56 w 396"/>
                <a:gd name="T95" fmla="*/ 196 h 318"/>
                <a:gd name="T96" fmla="*/ 46 w 396"/>
                <a:gd name="T97" fmla="*/ 204 h 318"/>
                <a:gd name="T98" fmla="*/ 38 w 396"/>
                <a:gd name="T99" fmla="*/ 224 h 318"/>
                <a:gd name="T100" fmla="*/ 36 w 396"/>
                <a:gd name="T101" fmla="*/ 238 h 318"/>
                <a:gd name="T102" fmla="*/ 24 w 396"/>
                <a:gd name="T103" fmla="*/ 276 h 318"/>
                <a:gd name="T104" fmla="*/ 0 w 396"/>
                <a:gd name="T105" fmla="*/ 310 h 31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6" h="318">
                  <a:moveTo>
                    <a:pt x="8" y="318"/>
                  </a:moveTo>
                  <a:lnTo>
                    <a:pt x="8" y="318"/>
                  </a:lnTo>
                  <a:lnTo>
                    <a:pt x="16" y="314"/>
                  </a:lnTo>
                  <a:lnTo>
                    <a:pt x="26" y="308"/>
                  </a:lnTo>
                  <a:lnTo>
                    <a:pt x="34" y="302"/>
                  </a:lnTo>
                  <a:lnTo>
                    <a:pt x="40" y="294"/>
                  </a:lnTo>
                  <a:lnTo>
                    <a:pt x="50" y="276"/>
                  </a:lnTo>
                  <a:lnTo>
                    <a:pt x="58" y="256"/>
                  </a:lnTo>
                  <a:lnTo>
                    <a:pt x="64" y="236"/>
                  </a:lnTo>
                  <a:lnTo>
                    <a:pt x="68" y="228"/>
                  </a:lnTo>
                  <a:lnTo>
                    <a:pt x="76" y="220"/>
                  </a:lnTo>
                  <a:lnTo>
                    <a:pt x="84" y="214"/>
                  </a:lnTo>
                  <a:lnTo>
                    <a:pt x="94" y="212"/>
                  </a:lnTo>
                  <a:lnTo>
                    <a:pt x="102" y="208"/>
                  </a:lnTo>
                  <a:lnTo>
                    <a:pt x="110" y="204"/>
                  </a:lnTo>
                  <a:lnTo>
                    <a:pt x="124" y="194"/>
                  </a:lnTo>
                  <a:lnTo>
                    <a:pt x="138" y="182"/>
                  </a:lnTo>
                  <a:lnTo>
                    <a:pt x="148" y="170"/>
                  </a:lnTo>
                  <a:lnTo>
                    <a:pt x="158" y="156"/>
                  </a:lnTo>
                  <a:lnTo>
                    <a:pt x="166" y="142"/>
                  </a:lnTo>
                  <a:lnTo>
                    <a:pt x="172" y="138"/>
                  </a:lnTo>
                  <a:lnTo>
                    <a:pt x="176" y="134"/>
                  </a:lnTo>
                  <a:lnTo>
                    <a:pt x="182" y="132"/>
                  </a:lnTo>
                  <a:lnTo>
                    <a:pt x="190" y="132"/>
                  </a:lnTo>
                  <a:lnTo>
                    <a:pt x="208" y="134"/>
                  </a:lnTo>
                  <a:lnTo>
                    <a:pt x="230" y="134"/>
                  </a:lnTo>
                  <a:lnTo>
                    <a:pt x="250" y="134"/>
                  </a:lnTo>
                  <a:lnTo>
                    <a:pt x="270" y="132"/>
                  </a:lnTo>
                  <a:lnTo>
                    <a:pt x="290" y="126"/>
                  </a:lnTo>
                  <a:lnTo>
                    <a:pt x="302" y="122"/>
                  </a:lnTo>
                  <a:lnTo>
                    <a:pt x="310" y="122"/>
                  </a:lnTo>
                  <a:lnTo>
                    <a:pt x="318" y="124"/>
                  </a:lnTo>
                  <a:lnTo>
                    <a:pt x="326" y="128"/>
                  </a:lnTo>
                  <a:lnTo>
                    <a:pt x="340" y="136"/>
                  </a:lnTo>
                  <a:lnTo>
                    <a:pt x="348" y="140"/>
                  </a:lnTo>
                  <a:lnTo>
                    <a:pt x="358" y="142"/>
                  </a:lnTo>
                  <a:lnTo>
                    <a:pt x="370" y="144"/>
                  </a:lnTo>
                  <a:lnTo>
                    <a:pt x="380" y="142"/>
                  </a:lnTo>
                  <a:lnTo>
                    <a:pt x="386" y="136"/>
                  </a:lnTo>
                  <a:lnTo>
                    <a:pt x="392" y="128"/>
                  </a:lnTo>
                  <a:lnTo>
                    <a:pt x="394" y="118"/>
                  </a:lnTo>
                  <a:lnTo>
                    <a:pt x="396" y="108"/>
                  </a:lnTo>
                  <a:lnTo>
                    <a:pt x="396" y="96"/>
                  </a:lnTo>
                  <a:lnTo>
                    <a:pt x="392" y="82"/>
                  </a:lnTo>
                  <a:lnTo>
                    <a:pt x="386" y="56"/>
                  </a:lnTo>
                  <a:lnTo>
                    <a:pt x="374" y="32"/>
                  </a:lnTo>
                  <a:lnTo>
                    <a:pt x="368" y="20"/>
                  </a:lnTo>
                  <a:lnTo>
                    <a:pt x="360" y="12"/>
                  </a:lnTo>
                  <a:lnTo>
                    <a:pt x="352" y="6"/>
                  </a:lnTo>
                  <a:lnTo>
                    <a:pt x="346" y="0"/>
                  </a:lnTo>
                  <a:lnTo>
                    <a:pt x="356" y="20"/>
                  </a:lnTo>
                  <a:lnTo>
                    <a:pt x="364" y="40"/>
                  </a:lnTo>
                  <a:lnTo>
                    <a:pt x="368" y="50"/>
                  </a:lnTo>
                  <a:lnTo>
                    <a:pt x="368" y="60"/>
                  </a:lnTo>
                  <a:lnTo>
                    <a:pt x="364" y="70"/>
                  </a:lnTo>
                  <a:lnTo>
                    <a:pt x="358" y="80"/>
                  </a:lnTo>
                  <a:lnTo>
                    <a:pt x="350" y="88"/>
                  </a:lnTo>
                  <a:lnTo>
                    <a:pt x="342" y="90"/>
                  </a:lnTo>
                  <a:lnTo>
                    <a:pt x="334" y="90"/>
                  </a:lnTo>
                  <a:lnTo>
                    <a:pt x="326" y="90"/>
                  </a:lnTo>
                  <a:lnTo>
                    <a:pt x="308" y="84"/>
                  </a:lnTo>
                  <a:lnTo>
                    <a:pt x="300" y="82"/>
                  </a:lnTo>
                  <a:lnTo>
                    <a:pt x="292" y="80"/>
                  </a:lnTo>
                  <a:lnTo>
                    <a:pt x="286" y="82"/>
                  </a:lnTo>
                  <a:lnTo>
                    <a:pt x="280" y="86"/>
                  </a:lnTo>
                  <a:lnTo>
                    <a:pt x="270" y="92"/>
                  </a:lnTo>
                  <a:lnTo>
                    <a:pt x="250" y="96"/>
                  </a:lnTo>
                  <a:lnTo>
                    <a:pt x="228" y="98"/>
                  </a:lnTo>
                  <a:lnTo>
                    <a:pt x="210" y="98"/>
                  </a:lnTo>
                  <a:lnTo>
                    <a:pt x="190" y="94"/>
                  </a:lnTo>
                  <a:lnTo>
                    <a:pt x="180" y="94"/>
                  </a:lnTo>
                  <a:lnTo>
                    <a:pt x="170" y="94"/>
                  </a:lnTo>
                  <a:lnTo>
                    <a:pt x="160" y="96"/>
                  </a:lnTo>
                  <a:lnTo>
                    <a:pt x="154" y="102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0" y="124"/>
                  </a:lnTo>
                  <a:lnTo>
                    <a:pt x="134" y="138"/>
                  </a:lnTo>
                  <a:lnTo>
                    <a:pt x="126" y="150"/>
                  </a:lnTo>
                  <a:lnTo>
                    <a:pt x="108" y="164"/>
                  </a:lnTo>
                  <a:lnTo>
                    <a:pt x="92" y="174"/>
                  </a:lnTo>
                  <a:lnTo>
                    <a:pt x="56" y="196"/>
                  </a:lnTo>
                  <a:lnTo>
                    <a:pt x="46" y="204"/>
                  </a:lnTo>
                  <a:lnTo>
                    <a:pt x="40" y="214"/>
                  </a:lnTo>
                  <a:lnTo>
                    <a:pt x="38" y="224"/>
                  </a:lnTo>
                  <a:lnTo>
                    <a:pt x="36" y="238"/>
                  </a:lnTo>
                  <a:lnTo>
                    <a:pt x="30" y="260"/>
                  </a:lnTo>
                  <a:lnTo>
                    <a:pt x="24" y="276"/>
                  </a:lnTo>
                  <a:lnTo>
                    <a:pt x="14" y="292"/>
                  </a:lnTo>
                  <a:lnTo>
                    <a:pt x="0" y="310"/>
                  </a:lnTo>
                  <a:lnTo>
                    <a:pt x="8" y="318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2" name="Freeform 615">
              <a:extLst>
                <a:ext uri="{FF2B5EF4-FFF2-40B4-BE49-F238E27FC236}">
                  <a16:creationId xmlns:a16="http://schemas.microsoft.com/office/drawing/2014/main" id="{0F9B9A52-44DB-0A17-55F4-CACDE0CB2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2070"/>
              <a:ext cx="396" cy="318"/>
            </a:xfrm>
            <a:custGeom>
              <a:avLst/>
              <a:gdLst>
                <a:gd name="T0" fmla="*/ 8 w 396"/>
                <a:gd name="T1" fmla="*/ 318 h 318"/>
                <a:gd name="T2" fmla="*/ 26 w 396"/>
                <a:gd name="T3" fmla="*/ 308 h 318"/>
                <a:gd name="T4" fmla="*/ 40 w 396"/>
                <a:gd name="T5" fmla="*/ 294 h 318"/>
                <a:gd name="T6" fmla="*/ 58 w 396"/>
                <a:gd name="T7" fmla="*/ 256 h 318"/>
                <a:gd name="T8" fmla="*/ 64 w 396"/>
                <a:gd name="T9" fmla="*/ 236 h 318"/>
                <a:gd name="T10" fmla="*/ 76 w 396"/>
                <a:gd name="T11" fmla="*/ 220 h 318"/>
                <a:gd name="T12" fmla="*/ 84 w 396"/>
                <a:gd name="T13" fmla="*/ 214 h 318"/>
                <a:gd name="T14" fmla="*/ 102 w 396"/>
                <a:gd name="T15" fmla="*/ 208 h 318"/>
                <a:gd name="T16" fmla="*/ 110 w 396"/>
                <a:gd name="T17" fmla="*/ 204 h 318"/>
                <a:gd name="T18" fmla="*/ 138 w 396"/>
                <a:gd name="T19" fmla="*/ 182 h 318"/>
                <a:gd name="T20" fmla="*/ 158 w 396"/>
                <a:gd name="T21" fmla="*/ 156 h 318"/>
                <a:gd name="T22" fmla="*/ 166 w 396"/>
                <a:gd name="T23" fmla="*/ 142 h 318"/>
                <a:gd name="T24" fmla="*/ 176 w 396"/>
                <a:gd name="T25" fmla="*/ 134 h 318"/>
                <a:gd name="T26" fmla="*/ 190 w 396"/>
                <a:gd name="T27" fmla="*/ 132 h 318"/>
                <a:gd name="T28" fmla="*/ 208 w 396"/>
                <a:gd name="T29" fmla="*/ 134 h 318"/>
                <a:gd name="T30" fmla="*/ 250 w 396"/>
                <a:gd name="T31" fmla="*/ 134 h 318"/>
                <a:gd name="T32" fmla="*/ 290 w 396"/>
                <a:gd name="T33" fmla="*/ 126 h 318"/>
                <a:gd name="T34" fmla="*/ 302 w 396"/>
                <a:gd name="T35" fmla="*/ 122 h 318"/>
                <a:gd name="T36" fmla="*/ 318 w 396"/>
                <a:gd name="T37" fmla="*/ 124 h 318"/>
                <a:gd name="T38" fmla="*/ 340 w 396"/>
                <a:gd name="T39" fmla="*/ 136 h 318"/>
                <a:gd name="T40" fmla="*/ 358 w 396"/>
                <a:gd name="T41" fmla="*/ 142 h 318"/>
                <a:gd name="T42" fmla="*/ 370 w 396"/>
                <a:gd name="T43" fmla="*/ 144 h 318"/>
                <a:gd name="T44" fmla="*/ 386 w 396"/>
                <a:gd name="T45" fmla="*/ 136 h 318"/>
                <a:gd name="T46" fmla="*/ 394 w 396"/>
                <a:gd name="T47" fmla="*/ 118 h 318"/>
                <a:gd name="T48" fmla="*/ 396 w 396"/>
                <a:gd name="T49" fmla="*/ 96 h 318"/>
                <a:gd name="T50" fmla="*/ 386 w 396"/>
                <a:gd name="T51" fmla="*/ 56 h 318"/>
                <a:gd name="T52" fmla="*/ 368 w 396"/>
                <a:gd name="T53" fmla="*/ 20 h 318"/>
                <a:gd name="T54" fmla="*/ 352 w 396"/>
                <a:gd name="T55" fmla="*/ 6 h 318"/>
                <a:gd name="T56" fmla="*/ 346 w 396"/>
                <a:gd name="T57" fmla="*/ 0 h 318"/>
                <a:gd name="T58" fmla="*/ 364 w 396"/>
                <a:gd name="T59" fmla="*/ 40 h 318"/>
                <a:gd name="T60" fmla="*/ 368 w 396"/>
                <a:gd name="T61" fmla="*/ 60 h 318"/>
                <a:gd name="T62" fmla="*/ 358 w 396"/>
                <a:gd name="T63" fmla="*/ 80 h 318"/>
                <a:gd name="T64" fmla="*/ 350 w 396"/>
                <a:gd name="T65" fmla="*/ 88 h 318"/>
                <a:gd name="T66" fmla="*/ 334 w 396"/>
                <a:gd name="T67" fmla="*/ 90 h 318"/>
                <a:gd name="T68" fmla="*/ 308 w 396"/>
                <a:gd name="T69" fmla="*/ 84 h 318"/>
                <a:gd name="T70" fmla="*/ 292 w 396"/>
                <a:gd name="T71" fmla="*/ 80 h 318"/>
                <a:gd name="T72" fmla="*/ 286 w 396"/>
                <a:gd name="T73" fmla="*/ 82 h 318"/>
                <a:gd name="T74" fmla="*/ 270 w 396"/>
                <a:gd name="T75" fmla="*/ 92 h 318"/>
                <a:gd name="T76" fmla="*/ 250 w 396"/>
                <a:gd name="T77" fmla="*/ 96 h 318"/>
                <a:gd name="T78" fmla="*/ 228 w 396"/>
                <a:gd name="T79" fmla="*/ 98 h 318"/>
                <a:gd name="T80" fmla="*/ 190 w 396"/>
                <a:gd name="T81" fmla="*/ 94 h 318"/>
                <a:gd name="T82" fmla="*/ 170 w 396"/>
                <a:gd name="T83" fmla="*/ 94 h 318"/>
                <a:gd name="T84" fmla="*/ 154 w 396"/>
                <a:gd name="T85" fmla="*/ 102 h 318"/>
                <a:gd name="T86" fmla="*/ 148 w 396"/>
                <a:gd name="T87" fmla="*/ 106 h 318"/>
                <a:gd name="T88" fmla="*/ 140 w 396"/>
                <a:gd name="T89" fmla="*/ 124 h 318"/>
                <a:gd name="T90" fmla="*/ 126 w 396"/>
                <a:gd name="T91" fmla="*/ 150 h 318"/>
                <a:gd name="T92" fmla="*/ 108 w 396"/>
                <a:gd name="T93" fmla="*/ 164 h 318"/>
                <a:gd name="T94" fmla="*/ 56 w 396"/>
                <a:gd name="T95" fmla="*/ 196 h 318"/>
                <a:gd name="T96" fmla="*/ 46 w 396"/>
                <a:gd name="T97" fmla="*/ 204 h 318"/>
                <a:gd name="T98" fmla="*/ 38 w 396"/>
                <a:gd name="T99" fmla="*/ 224 h 318"/>
                <a:gd name="T100" fmla="*/ 36 w 396"/>
                <a:gd name="T101" fmla="*/ 238 h 318"/>
                <a:gd name="T102" fmla="*/ 24 w 396"/>
                <a:gd name="T103" fmla="*/ 276 h 318"/>
                <a:gd name="T104" fmla="*/ 0 w 396"/>
                <a:gd name="T105" fmla="*/ 310 h 31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6" h="318">
                  <a:moveTo>
                    <a:pt x="8" y="318"/>
                  </a:moveTo>
                  <a:lnTo>
                    <a:pt x="8" y="318"/>
                  </a:lnTo>
                  <a:lnTo>
                    <a:pt x="16" y="314"/>
                  </a:lnTo>
                  <a:lnTo>
                    <a:pt x="26" y="308"/>
                  </a:lnTo>
                  <a:lnTo>
                    <a:pt x="34" y="302"/>
                  </a:lnTo>
                  <a:lnTo>
                    <a:pt x="40" y="294"/>
                  </a:lnTo>
                  <a:lnTo>
                    <a:pt x="50" y="276"/>
                  </a:lnTo>
                  <a:lnTo>
                    <a:pt x="58" y="256"/>
                  </a:lnTo>
                  <a:lnTo>
                    <a:pt x="64" y="236"/>
                  </a:lnTo>
                  <a:lnTo>
                    <a:pt x="68" y="228"/>
                  </a:lnTo>
                  <a:lnTo>
                    <a:pt x="76" y="220"/>
                  </a:lnTo>
                  <a:lnTo>
                    <a:pt x="84" y="214"/>
                  </a:lnTo>
                  <a:lnTo>
                    <a:pt x="94" y="212"/>
                  </a:lnTo>
                  <a:lnTo>
                    <a:pt x="102" y="208"/>
                  </a:lnTo>
                  <a:lnTo>
                    <a:pt x="110" y="204"/>
                  </a:lnTo>
                  <a:lnTo>
                    <a:pt x="124" y="194"/>
                  </a:lnTo>
                  <a:lnTo>
                    <a:pt x="138" y="182"/>
                  </a:lnTo>
                  <a:lnTo>
                    <a:pt x="148" y="170"/>
                  </a:lnTo>
                  <a:lnTo>
                    <a:pt x="158" y="156"/>
                  </a:lnTo>
                  <a:lnTo>
                    <a:pt x="166" y="142"/>
                  </a:lnTo>
                  <a:lnTo>
                    <a:pt x="172" y="138"/>
                  </a:lnTo>
                  <a:lnTo>
                    <a:pt x="176" y="134"/>
                  </a:lnTo>
                  <a:lnTo>
                    <a:pt x="182" y="132"/>
                  </a:lnTo>
                  <a:lnTo>
                    <a:pt x="190" y="132"/>
                  </a:lnTo>
                  <a:lnTo>
                    <a:pt x="208" y="134"/>
                  </a:lnTo>
                  <a:lnTo>
                    <a:pt x="230" y="134"/>
                  </a:lnTo>
                  <a:lnTo>
                    <a:pt x="250" y="134"/>
                  </a:lnTo>
                  <a:lnTo>
                    <a:pt x="270" y="132"/>
                  </a:lnTo>
                  <a:lnTo>
                    <a:pt x="290" y="126"/>
                  </a:lnTo>
                  <a:lnTo>
                    <a:pt x="302" y="122"/>
                  </a:lnTo>
                  <a:lnTo>
                    <a:pt x="310" y="122"/>
                  </a:lnTo>
                  <a:lnTo>
                    <a:pt x="318" y="124"/>
                  </a:lnTo>
                  <a:lnTo>
                    <a:pt x="326" y="128"/>
                  </a:lnTo>
                  <a:lnTo>
                    <a:pt x="340" y="136"/>
                  </a:lnTo>
                  <a:lnTo>
                    <a:pt x="348" y="140"/>
                  </a:lnTo>
                  <a:lnTo>
                    <a:pt x="358" y="142"/>
                  </a:lnTo>
                  <a:lnTo>
                    <a:pt x="370" y="144"/>
                  </a:lnTo>
                  <a:lnTo>
                    <a:pt x="380" y="142"/>
                  </a:lnTo>
                  <a:lnTo>
                    <a:pt x="386" y="136"/>
                  </a:lnTo>
                  <a:lnTo>
                    <a:pt x="392" y="128"/>
                  </a:lnTo>
                  <a:lnTo>
                    <a:pt x="394" y="118"/>
                  </a:lnTo>
                  <a:lnTo>
                    <a:pt x="396" y="108"/>
                  </a:lnTo>
                  <a:lnTo>
                    <a:pt x="396" y="96"/>
                  </a:lnTo>
                  <a:lnTo>
                    <a:pt x="392" y="82"/>
                  </a:lnTo>
                  <a:lnTo>
                    <a:pt x="386" y="56"/>
                  </a:lnTo>
                  <a:lnTo>
                    <a:pt x="374" y="32"/>
                  </a:lnTo>
                  <a:lnTo>
                    <a:pt x="368" y="20"/>
                  </a:lnTo>
                  <a:lnTo>
                    <a:pt x="360" y="12"/>
                  </a:lnTo>
                  <a:lnTo>
                    <a:pt x="352" y="6"/>
                  </a:lnTo>
                  <a:lnTo>
                    <a:pt x="346" y="0"/>
                  </a:lnTo>
                  <a:lnTo>
                    <a:pt x="356" y="20"/>
                  </a:lnTo>
                  <a:lnTo>
                    <a:pt x="364" y="40"/>
                  </a:lnTo>
                  <a:lnTo>
                    <a:pt x="368" y="50"/>
                  </a:lnTo>
                  <a:lnTo>
                    <a:pt x="368" y="60"/>
                  </a:lnTo>
                  <a:lnTo>
                    <a:pt x="364" y="70"/>
                  </a:lnTo>
                  <a:lnTo>
                    <a:pt x="358" y="80"/>
                  </a:lnTo>
                  <a:lnTo>
                    <a:pt x="350" y="88"/>
                  </a:lnTo>
                  <a:lnTo>
                    <a:pt x="342" y="90"/>
                  </a:lnTo>
                  <a:lnTo>
                    <a:pt x="334" y="90"/>
                  </a:lnTo>
                  <a:lnTo>
                    <a:pt x="326" y="90"/>
                  </a:lnTo>
                  <a:lnTo>
                    <a:pt x="308" y="84"/>
                  </a:lnTo>
                  <a:lnTo>
                    <a:pt x="300" y="82"/>
                  </a:lnTo>
                  <a:lnTo>
                    <a:pt x="292" y="80"/>
                  </a:lnTo>
                  <a:lnTo>
                    <a:pt x="286" y="82"/>
                  </a:lnTo>
                  <a:lnTo>
                    <a:pt x="280" y="86"/>
                  </a:lnTo>
                  <a:lnTo>
                    <a:pt x="270" y="92"/>
                  </a:lnTo>
                  <a:lnTo>
                    <a:pt x="250" y="96"/>
                  </a:lnTo>
                  <a:lnTo>
                    <a:pt x="228" y="98"/>
                  </a:lnTo>
                  <a:lnTo>
                    <a:pt x="210" y="98"/>
                  </a:lnTo>
                  <a:lnTo>
                    <a:pt x="190" y="94"/>
                  </a:lnTo>
                  <a:lnTo>
                    <a:pt x="180" y="94"/>
                  </a:lnTo>
                  <a:lnTo>
                    <a:pt x="170" y="94"/>
                  </a:lnTo>
                  <a:lnTo>
                    <a:pt x="160" y="96"/>
                  </a:lnTo>
                  <a:lnTo>
                    <a:pt x="154" y="102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0" y="124"/>
                  </a:lnTo>
                  <a:lnTo>
                    <a:pt x="134" y="138"/>
                  </a:lnTo>
                  <a:lnTo>
                    <a:pt x="126" y="150"/>
                  </a:lnTo>
                  <a:lnTo>
                    <a:pt x="108" y="164"/>
                  </a:lnTo>
                  <a:lnTo>
                    <a:pt x="92" y="174"/>
                  </a:lnTo>
                  <a:lnTo>
                    <a:pt x="56" y="196"/>
                  </a:lnTo>
                  <a:lnTo>
                    <a:pt x="46" y="204"/>
                  </a:lnTo>
                  <a:lnTo>
                    <a:pt x="40" y="214"/>
                  </a:lnTo>
                  <a:lnTo>
                    <a:pt x="38" y="224"/>
                  </a:lnTo>
                  <a:lnTo>
                    <a:pt x="36" y="238"/>
                  </a:lnTo>
                  <a:lnTo>
                    <a:pt x="30" y="260"/>
                  </a:lnTo>
                  <a:lnTo>
                    <a:pt x="24" y="276"/>
                  </a:lnTo>
                  <a:lnTo>
                    <a:pt x="14" y="292"/>
                  </a:lnTo>
                  <a:lnTo>
                    <a:pt x="0" y="3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3" name="Freeform 616">
              <a:extLst>
                <a:ext uri="{FF2B5EF4-FFF2-40B4-BE49-F238E27FC236}">
                  <a16:creationId xmlns:a16="http://schemas.microsoft.com/office/drawing/2014/main" id="{CED7704D-D74C-3758-7CED-41456EE17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" y="2362"/>
              <a:ext cx="82" cy="416"/>
            </a:xfrm>
            <a:custGeom>
              <a:avLst/>
              <a:gdLst>
                <a:gd name="T0" fmla="*/ 64 w 82"/>
                <a:gd name="T1" fmla="*/ 12 h 416"/>
                <a:gd name="T2" fmla="*/ 38 w 82"/>
                <a:gd name="T3" fmla="*/ 36 h 416"/>
                <a:gd name="T4" fmla="*/ 34 w 82"/>
                <a:gd name="T5" fmla="*/ 44 h 416"/>
                <a:gd name="T6" fmla="*/ 34 w 82"/>
                <a:gd name="T7" fmla="*/ 56 h 416"/>
                <a:gd name="T8" fmla="*/ 42 w 82"/>
                <a:gd name="T9" fmla="*/ 84 h 416"/>
                <a:gd name="T10" fmla="*/ 44 w 82"/>
                <a:gd name="T11" fmla="*/ 102 h 416"/>
                <a:gd name="T12" fmla="*/ 38 w 82"/>
                <a:gd name="T13" fmla="*/ 126 h 416"/>
                <a:gd name="T14" fmla="*/ 32 w 82"/>
                <a:gd name="T15" fmla="*/ 148 h 416"/>
                <a:gd name="T16" fmla="*/ 30 w 82"/>
                <a:gd name="T17" fmla="*/ 158 h 416"/>
                <a:gd name="T18" fmla="*/ 36 w 82"/>
                <a:gd name="T19" fmla="*/ 186 h 416"/>
                <a:gd name="T20" fmla="*/ 40 w 82"/>
                <a:gd name="T21" fmla="*/ 212 h 416"/>
                <a:gd name="T22" fmla="*/ 38 w 82"/>
                <a:gd name="T23" fmla="*/ 226 h 416"/>
                <a:gd name="T24" fmla="*/ 30 w 82"/>
                <a:gd name="T25" fmla="*/ 254 h 416"/>
                <a:gd name="T26" fmla="*/ 28 w 82"/>
                <a:gd name="T27" fmla="*/ 268 h 416"/>
                <a:gd name="T28" fmla="*/ 32 w 82"/>
                <a:gd name="T29" fmla="*/ 282 h 416"/>
                <a:gd name="T30" fmla="*/ 48 w 82"/>
                <a:gd name="T31" fmla="*/ 304 h 416"/>
                <a:gd name="T32" fmla="*/ 54 w 82"/>
                <a:gd name="T33" fmla="*/ 316 h 416"/>
                <a:gd name="T34" fmla="*/ 56 w 82"/>
                <a:gd name="T35" fmla="*/ 328 h 416"/>
                <a:gd name="T36" fmla="*/ 56 w 82"/>
                <a:gd name="T37" fmla="*/ 354 h 416"/>
                <a:gd name="T38" fmla="*/ 60 w 82"/>
                <a:gd name="T39" fmla="*/ 366 h 416"/>
                <a:gd name="T40" fmla="*/ 74 w 82"/>
                <a:gd name="T41" fmla="*/ 390 h 416"/>
                <a:gd name="T42" fmla="*/ 82 w 82"/>
                <a:gd name="T43" fmla="*/ 408 h 416"/>
                <a:gd name="T44" fmla="*/ 82 w 82"/>
                <a:gd name="T45" fmla="*/ 416 h 416"/>
                <a:gd name="T46" fmla="*/ 50 w 82"/>
                <a:gd name="T47" fmla="*/ 370 h 416"/>
                <a:gd name="T48" fmla="*/ 46 w 82"/>
                <a:gd name="T49" fmla="*/ 364 h 416"/>
                <a:gd name="T50" fmla="*/ 40 w 82"/>
                <a:gd name="T51" fmla="*/ 342 h 416"/>
                <a:gd name="T52" fmla="*/ 36 w 82"/>
                <a:gd name="T53" fmla="*/ 312 h 416"/>
                <a:gd name="T54" fmla="*/ 32 w 82"/>
                <a:gd name="T55" fmla="*/ 306 h 416"/>
                <a:gd name="T56" fmla="*/ 20 w 82"/>
                <a:gd name="T57" fmla="*/ 294 h 416"/>
                <a:gd name="T58" fmla="*/ 8 w 82"/>
                <a:gd name="T59" fmla="*/ 284 h 416"/>
                <a:gd name="T60" fmla="*/ 4 w 82"/>
                <a:gd name="T61" fmla="*/ 278 h 416"/>
                <a:gd name="T62" fmla="*/ 0 w 82"/>
                <a:gd name="T63" fmla="*/ 266 h 416"/>
                <a:gd name="T64" fmla="*/ 2 w 82"/>
                <a:gd name="T65" fmla="*/ 254 h 416"/>
                <a:gd name="T66" fmla="*/ 12 w 82"/>
                <a:gd name="T67" fmla="*/ 230 h 416"/>
                <a:gd name="T68" fmla="*/ 14 w 82"/>
                <a:gd name="T69" fmla="*/ 216 h 416"/>
                <a:gd name="T70" fmla="*/ 10 w 82"/>
                <a:gd name="T71" fmla="*/ 170 h 416"/>
                <a:gd name="T72" fmla="*/ 6 w 82"/>
                <a:gd name="T73" fmla="*/ 160 h 416"/>
                <a:gd name="T74" fmla="*/ 2 w 82"/>
                <a:gd name="T75" fmla="*/ 148 h 416"/>
                <a:gd name="T76" fmla="*/ 2 w 82"/>
                <a:gd name="T77" fmla="*/ 140 h 416"/>
                <a:gd name="T78" fmla="*/ 10 w 82"/>
                <a:gd name="T79" fmla="*/ 122 h 416"/>
                <a:gd name="T80" fmla="*/ 12 w 82"/>
                <a:gd name="T81" fmla="*/ 114 h 416"/>
                <a:gd name="T82" fmla="*/ 10 w 82"/>
                <a:gd name="T83" fmla="*/ 84 h 416"/>
                <a:gd name="T84" fmla="*/ 6 w 82"/>
                <a:gd name="T85" fmla="*/ 46 h 416"/>
                <a:gd name="T86" fmla="*/ 8 w 82"/>
                <a:gd name="T87" fmla="*/ 32 h 416"/>
                <a:gd name="T88" fmla="*/ 18 w 82"/>
                <a:gd name="T89" fmla="*/ 16 h 416"/>
                <a:gd name="T90" fmla="*/ 42 w 82"/>
                <a:gd name="T91" fmla="*/ 6 h 416"/>
                <a:gd name="T92" fmla="*/ 52 w 82"/>
                <a:gd name="T93" fmla="*/ 0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2" h="416">
                  <a:moveTo>
                    <a:pt x="64" y="12"/>
                  </a:moveTo>
                  <a:lnTo>
                    <a:pt x="64" y="12"/>
                  </a:lnTo>
                  <a:lnTo>
                    <a:pt x="44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34" y="50"/>
                  </a:lnTo>
                  <a:lnTo>
                    <a:pt x="34" y="56"/>
                  </a:lnTo>
                  <a:lnTo>
                    <a:pt x="38" y="68"/>
                  </a:lnTo>
                  <a:lnTo>
                    <a:pt x="42" y="84"/>
                  </a:lnTo>
                  <a:lnTo>
                    <a:pt x="44" y="92"/>
                  </a:lnTo>
                  <a:lnTo>
                    <a:pt x="44" y="102"/>
                  </a:lnTo>
                  <a:lnTo>
                    <a:pt x="38" y="126"/>
                  </a:lnTo>
                  <a:lnTo>
                    <a:pt x="34" y="140"/>
                  </a:lnTo>
                  <a:lnTo>
                    <a:pt x="32" y="148"/>
                  </a:lnTo>
                  <a:lnTo>
                    <a:pt x="30" y="158"/>
                  </a:lnTo>
                  <a:lnTo>
                    <a:pt x="32" y="172"/>
                  </a:lnTo>
                  <a:lnTo>
                    <a:pt x="36" y="186"/>
                  </a:lnTo>
                  <a:lnTo>
                    <a:pt x="40" y="198"/>
                  </a:lnTo>
                  <a:lnTo>
                    <a:pt x="40" y="212"/>
                  </a:lnTo>
                  <a:lnTo>
                    <a:pt x="38" y="226"/>
                  </a:lnTo>
                  <a:lnTo>
                    <a:pt x="34" y="240"/>
                  </a:lnTo>
                  <a:lnTo>
                    <a:pt x="30" y="254"/>
                  </a:lnTo>
                  <a:lnTo>
                    <a:pt x="28" y="268"/>
                  </a:lnTo>
                  <a:lnTo>
                    <a:pt x="30" y="276"/>
                  </a:lnTo>
                  <a:lnTo>
                    <a:pt x="32" y="282"/>
                  </a:lnTo>
                  <a:lnTo>
                    <a:pt x="40" y="292"/>
                  </a:lnTo>
                  <a:lnTo>
                    <a:pt x="48" y="304"/>
                  </a:lnTo>
                  <a:lnTo>
                    <a:pt x="52" y="310"/>
                  </a:lnTo>
                  <a:lnTo>
                    <a:pt x="54" y="316"/>
                  </a:lnTo>
                  <a:lnTo>
                    <a:pt x="56" y="328"/>
                  </a:lnTo>
                  <a:lnTo>
                    <a:pt x="56" y="342"/>
                  </a:lnTo>
                  <a:lnTo>
                    <a:pt x="56" y="354"/>
                  </a:lnTo>
                  <a:lnTo>
                    <a:pt x="60" y="366"/>
                  </a:lnTo>
                  <a:lnTo>
                    <a:pt x="66" y="380"/>
                  </a:lnTo>
                  <a:lnTo>
                    <a:pt x="74" y="390"/>
                  </a:lnTo>
                  <a:lnTo>
                    <a:pt x="80" y="402"/>
                  </a:lnTo>
                  <a:lnTo>
                    <a:pt x="82" y="408"/>
                  </a:lnTo>
                  <a:lnTo>
                    <a:pt x="82" y="416"/>
                  </a:lnTo>
                  <a:lnTo>
                    <a:pt x="64" y="394"/>
                  </a:lnTo>
                  <a:lnTo>
                    <a:pt x="50" y="370"/>
                  </a:lnTo>
                  <a:lnTo>
                    <a:pt x="46" y="364"/>
                  </a:lnTo>
                  <a:lnTo>
                    <a:pt x="42" y="356"/>
                  </a:lnTo>
                  <a:lnTo>
                    <a:pt x="40" y="342"/>
                  </a:lnTo>
                  <a:lnTo>
                    <a:pt x="38" y="328"/>
                  </a:lnTo>
                  <a:lnTo>
                    <a:pt x="36" y="312"/>
                  </a:lnTo>
                  <a:lnTo>
                    <a:pt x="32" y="306"/>
                  </a:lnTo>
                  <a:lnTo>
                    <a:pt x="28" y="302"/>
                  </a:lnTo>
                  <a:lnTo>
                    <a:pt x="20" y="294"/>
                  </a:lnTo>
                  <a:lnTo>
                    <a:pt x="12" y="288"/>
                  </a:lnTo>
                  <a:lnTo>
                    <a:pt x="8" y="284"/>
                  </a:lnTo>
                  <a:lnTo>
                    <a:pt x="4" y="278"/>
                  </a:lnTo>
                  <a:lnTo>
                    <a:pt x="0" y="272"/>
                  </a:lnTo>
                  <a:lnTo>
                    <a:pt x="0" y="266"/>
                  </a:lnTo>
                  <a:lnTo>
                    <a:pt x="0" y="260"/>
                  </a:lnTo>
                  <a:lnTo>
                    <a:pt x="2" y="254"/>
                  </a:lnTo>
                  <a:lnTo>
                    <a:pt x="8" y="242"/>
                  </a:lnTo>
                  <a:lnTo>
                    <a:pt x="12" y="230"/>
                  </a:lnTo>
                  <a:lnTo>
                    <a:pt x="14" y="216"/>
                  </a:lnTo>
                  <a:lnTo>
                    <a:pt x="14" y="200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4" y="154"/>
                  </a:lnTo>
                  <a:lnTo>
                    <a:pt x="2" y="148"/>
                  </a:lnTo>
                  <a:lnTo>
                    <a:pt x="2" y="140"/>
                  </a:lnTo>
                  <a:lnTo>
                    <a:pt x="4" y="136"/>
                  </a:lnTo>
                  <a:lnTo>
                    <a:pt x="10" y="122"/>
                  </a:lnTo>
                  <a:lnTo>
                    <a:pt x="12" y="114"/>
                  </a:lnTo>
                  <a:lnTo>
                    <a:pt x="12" y="104"/>
                  </a:lnTo>
                  <a:lnTo>
                    <a:pt x="10" y="84"/>
                  </a:lnTo>
                  <a:lnTo>
                    <a:pt x="8" y="62"/>
                  </a:lnTo>
                  <a:lnTo>
                    <a:pt x="6" y="46"/>
                  </a:lnTo>
                  <a:lnTo>
                    <a:pt x="8" y="32"/>
                  </a:lnTo>
                  <a:lnTo>
                    <a:pt x="12" y="24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42" y="6"/>
                  </a:lnTo>
                  <a:lnTo>
                    <a:pt x="48" y="4"/>
                  </a:lnTo>
                  <a:lnTo>
                    <a:pt x="52" y="0"/>
                  </a:lnTo>
                  <a:lnTo>
                    <a:pt x="64" y="12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" name="Freeform 617">
              <a:extLst>
                <a:ext uri="{FF2B5EF4-FFF2-40B4-BE49-F238E27FC236}">
                  <a16:creationId xmlns:a16="http://schemas.microsoft.com/office/drawing/2014/main" id="{A6A92EDA-C9B3-99B5-5901-35155E505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" y="2362"/>
              <a:ext cx="82" cy="416"/>
            </a:xfrm>
            <a:custGeom>
              <a:avLst/>
              <a:gdLst>
                <a:gd name="T0" fmla="*/ 64 w 82"/>
                <a:gd name="T1" fmla="*/ 12 h 416"/>
                <a:gd name="T2" fmla="*/ 38 w 82"/>
                <a:gd name="T3" fmla="*/ 36 h 416"/>
                <a:gd name="T4" fmla="*/ 34 w 82"/>
                <a:gd name="T5" fmla="*/ 44 h 416"/>
                <a:gd name="T6" fmla="*/ 34 w 82"/>
                <a:gd name="T7" fmla="*/ 56 h 416"/>
                <a:gd name="T8" fmla="*/ 42 w 82"/>
                <a:gd name="T9" fmla="*/ 84 h 416"/>
                <a:gd name="T10" fmla="*/ 44 w 82"/>
                <a:gd name="T11" fmla="*/ 102 h 416"/>
                <a:gd name="T12" fmla="*/ 38 w 82"/>
                <a:gd name="T13" fmla="*/ 126 h 416"/>
                <a:gd name="T14" fmla="*/ 32 w 82"/>
                <a:gd name="T15" fmla="*/ 148 h 416"/>
                <a:gd name="T16" fmla="*/ 30 w 82"/>
                <a:gd name="T17" fmla="*/ 158 h 416"/>
                <a:gd name="T18" fmla="*/ 36 w 82"/>
                <a:gd name="T19" fmla="*/ 186 h 416"/>
                <a:gd name="T20" fmla="*/ 40 w 82"/>
                <a:gd name="T21" fmla="*/ 212 h 416"/>
                <a:gd name="T22" fmla="*/ 38 w 82"/>
                <a:gd name="T23" fmla="*/ 226 h 416"/>
                <a:gd name="T24" fmla="*/ 30 w 82"/>
                <a:gd name="T25" fmla="*/ 254 h 416"/>
                <a:gd name="T26" fmla="*/ 28 w 82"/>
                <a:gd name="T27" fmla="*/ 268 h 416"/>
                <a:gd name="T28" fmla="*/ 32 w 82"/>
                <a:gd name="T29" fmla="*/ 282 h 416"/>
                <a:gd name="T30" fmla="*/ 48 w 82"/>
                <a:gd name="T31" fmla="*/ 304 h 416"/>
                <a:gd name="T32" fmla="*/ 54 w 82"/>
                <a:gd name="T33" fmla="*/ 316 h 416"/>
                <a:gd name="T34" fmla="*/ 56 w 82"/>
                <a:gd name="T35" fmla="*/ 328 h 416"/>
                <a:gd name="T36" fmla="*/ 56 w 82"/>
                <a:gd name="T37" fmla="*/ 354 h 416"/>
                <a:gd name="T38" fmla="*/ 60 w 82"/>
                <a:gd name="T39" fmla="*/ 366 h 416"/>
                <a:gd name="T40" fmla="*/ 74 w 82"/>
                <a:gd name="T41" fmla="*/ 390 h 416"/>
                <a:gd name="T42" fmla="*/ 82 w 82"/>
                <a:gd name="T43" fmla="*/ 408 h 416"/>
                <a:gd name="T44" fmla="*/ 82 w 82"/>
                <a:gd name="T45" fmla="*/ 416 h 416"/>
                <a:gd name="T46" fmla="*/ 50 w 82"/>
                <a:gd name="T47" fmla="*/ 370 h 416"/>
                <a:gd name="T48" fmla="*/ 46 w 82"/>
                <a:gd name="T49" fmla="*/ 364 h 416"/>
                <a:gd name="T50" fmla="*/ 40 w 82"/>
                <a:gd name="T51" fmla="*/ 342 h 416"/>
                <a:gd name="T52" fmla="*/ 36 w 82"/>
                <a:gd name="T53" fmla="*/ 312 h 416"/>
                <a:gd name="T54" fmla="*/ 32 w 82"/>
                <a:gd name="T55" fmla="*/ 306 h 416"/>
                <a:gd name="T56" fmla="*/ 20 w 82"/>
                <a:gd name="T57" fmla="*/ 294 h 416"/>
                <a:gd name="T58" fmla="*/ 8 w 82"/>
                <a:gd name="T59" fmla="*/ 284 h 416"/>
                <a:gd name="T60" fmla="*/ 4 w 82"/>
                <a:gd name="T61" fmla="*/ 278 h 416"/>
                <a:gd name="T62" fmla="*/ 0 w 82"/>
                <a:gd name="T63" fmla="*/ 266 h 416"/>
                <a:gd name="T64" fmla="*/ 2 w 82"/>
                <a:gd name="T65" fmla="*/ 254 h 416"/>
                <a:gd name="T66" fmla="*/ 12 w 82"/>
                <a:gd name="T67" fmla="*/ 230 h 416"/>
                <a:gd name="T68" fmla="*/ 14 w 82"/>
                <a:gd name="T69" fmla="*/ 216 h 416"/>
                <a:gd name="T70" fmla="*/ 10 w 82"/>
                <a:gd name="T71" fmla="*/ 170 h 416"/>
                <a:gd name="T72" fmla="*/ 6 w 82"/>
                <a:gd name="T73" fmla="*/ 160 h 416"/>
                <a:gd name="T74" fmla="*/ 2 w 82"/>
                <a:gd name="T75" fmla="*/ 148 h 416"/>
                <a:gd name="T76" fmla="*/ 2 w 82"/>
                <a:gd name="T77" fmla="*/ 140 h 416"/>
                <a:gd name="T78" fmla="*/ 10 w 82"/>
                <a:gd name="T79" fmla="*/ 122 h 416"/>
                <a:gd name="T80" fmla="*/ 12 w 82"/>
                <a:gd name="T81" fmla="*/ 114 h 416"/>
                <a:gd name="T82" fmla="*/ 10 w 82"/>
                <a:gd name="T83" fmla="*/ 84 h 416"/>
                <a:gd name="T84" fmla="*/ 6 w 82"/>
                <a:gd name="T85" fmla="*/ 46 h 416"/>
                <a:gd name="T86" fmla="*/ 8 w 82"/>
                <a:gd name="T87" fmla="*/ 32 h 416"/>
                <a:gd name="T88" fmla="*/ 18 w 82"/>
                <a:gd name="T89" fmla="*/ 16 h 416"/>
                <a:gd name="T90" fmla="*/ 42 w 82"/>
                <a:gd name="T91" fmla="*/ 6 h 416"/>
                <a:gd name="T92" fmla="*/ 52 w 82"/>
                <a:gd name="T93" fmla="*/ 0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2" h="416">
                  <a:moveTo>
                    <a:pt x="64" y="12"/>
                  </a:moveTo>
                  <a:lnTo>
                    <a:pt x="64" y="12"/>
                  </a:lnTo>
                  <a:lnTo>
                    <a:pt x="44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34" y="50"/>
                  </a:lnTo>
                  <a:lnTo>
                    <a:pt x="34" y="56"/>
                  </a:lnTo>
                  <a:lnTo>
                    <a:pt x="38" y="68"/>
                  </a:lnTo>
                  <a:lnTo>
                    <a:pt x="42" y="84"/>
                  </a:lnTo>
                  <a:lnTo>
                    <a:pt x="44" y="92"/>
                  </a:lnTo>
                  <a:lnTo>
                    <a:pt x="44" y="102"/>
                  </a:lnTo>
                  <a:lnTo>
                    <a:pt x="38" y="126"/>
                  </a:lnTo>
                  <a:lnTo>
                    <a:pt x="34" y="140"/>
                  </a:lnTo>
                  <a:lnTo>
                    <a:pt x="32" y="148"/>
                  </a:lnTo>
                  <a:lnTo>
                    <a:pt x="30" y="158"/>
                  </a:lnTo>
                  <a:lnTo>
                    <a:pt x="32" y="172"/>
                  </a:lnTo>
                  <a:lnTo>
                    <a:pt x="36" y="186"/>
                  </a:lnTo>
                  <a:lnTo>
                    <a:pt x="40" y="198"/>
                  </a:lnTo>
                  <a:lnTo>
                    <a:pt x="40" y="212"/>
                  </a:lnTo>
                  <a:lnTo>
                    <a:pt x="38" y="226"/>
                  </a:lnTo>
                  <a:lnTo>
                    <a:pt x="34" y="240"/>
                  </a:lnTo>
                  <a:lnTo>
                    <a:pt x="30" y="254"/>
                  </a:lnTo>
                  <a:lnTo>
                    <a:pt x="28" y="268"/>
                  </a:lnTo>
                  <a:lnTo>
                    <a:pt x="30" y="276"/>
                  </a:lnTo>
                  <a:lnTo>
                    <a:pt x="32" y="282"/>
                  </a:lnTo>
                  <a:lnTo>
                    <a:pt x="40" y="292"/>
                  </a:lnTo>
                  <a:lnTo>
                    <a:pt x="48" y="304"/>
                  </a:lnTo>
                  <a:lnTo>
                    <a:pt x="52" y="310"/>
                  </a:lnTo>
                  <a:lnTo>
                    <a:pt x="54" y="316"/>
                  </a:lnTo>
                  <a:lnTo>
                    <a:pt x="56" y="328"/>
                  </a:lnTo>
                  <a:lnTo>
                    <a:pt x="56" y="342"/>
                  </a:lnTo>
                  <a:lnTo>
                    <a:pt x="56" y="354"/>
                  </a:lnTo>
                  <a:lnTo>
                    <a:pt x="60" y="366"/>
                  </a:lnTo>
                  <a:lnTo>
                    <a:pt x="66" y="380"/>
                  </a:lnTo>
                  <a:lnTo>
                    <a:pt x="74" y="390"/>
                  </a:lnTo>
                  <a:lnTo>
                    <a:pt x="80" y="402"/>
                  </a:lnTo>
                  <a:lnTo>
                    <a:pt x="82" y="408"/>
                  </a:lnTo>
                  <a:lnTo>
                    <a:pt x="82" y="416"/>
                  </a:lnTo>
                  <a:lnTo>
                    <a:pt x="64" y="394"/>
                  </a:lnTo>
                  <a:lnTo>
                    <a:pt x="50" y="370"/>
                  </a:lnTo>
                  <a:lnTo>
                    <a:pt x="46" y="364"/>
                  </a:lnTo>
                  <a:lnTo>
                    <a:pt x="42" y="356"/>
                  </a:lnTo>
                  <a:lnTo>
                    <a:pt x="40" y="342"/>
                  </a:lnTo>
                  <a:lnTo>
                    <a:pt x="38" y="328"/>
                  </a:lnTo>
                  <a:lnTo>
                    <a:pt x="36" y="312"/>
                  </a:lnTo>
                  <a:lnTo>
                    <a:pt x="32" y="306"/>
                  </a:lnTo>
                  <a:lnTo>
                    <a:pt x="28" y="302"/>
                  </a:lnTo>
                  <a:lnTo>
                    <a:pt x="20" y="294"/>
                  </a:lnTo>
                  <a:lnTo>
                    <a:pt x="12" y="288"/>
                  </a:lnTo>
                  <a:lnTo>
                    <a:pt x="8" y="284"/>
                  </a:lnTo>
                  <a:lnTo>
                    <a:pt x="4" y="278"/>
                  </a:lnTo>
                  <a:lnTo>
                    <a:pt x="0" y="272"/>
                  </a:lnTo>
                  <a:lnTo>
                    <a:pt x="0" y="266"/>
                  </a:lnTo>
                  <a:lnTo>
                    <a:pt x="0" y="260"/>
                  </a:lnTo>
                  <a:lnTo>
                    <a:pt x="2" y="254"/>
                  </a:lnTo>
                  <a:lnTo>
                    <a:pt x="8" y="242"/>
                  </a:lnTo>
                  <a:lnTo>
                    <a:pt x="12" y="230"/>
                  </a:lnTo>
                  <a:lnTo>
                    <a:pt x="14" y="216"/>
                  </a:lnTo>
                  <a:lnTo>
                    <a:pt x="14" y="200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4" y="154"/>
                  </a:lnTo>
                  <a:lnTo>
                    <a:pt x="2" y="148"/>
                  </a:lnTo>
                  <a:lnTo>
                    <a:pt x="2" y="140"/>
                  </a:lnTo>
                  <a:lnTo>
                    <a:pt x="4" y="136"/>
                  </a:lnTo>
                  <a:lnTo>
                    <a:pt x="10" y="122"/>
                  </a:lnTo>
                  <a:lnTo>
                    <a:pt x="12" y="114"/>
                  </a:lnTo>
                  <a:lnTo>
                    <a:pt x="12" y="104"/>
                  </a:lnTo>
                  <a:lnTo>
                    <a:pt x="10" y="84"/>
                  </a:lnTo>
                  <a:lnTo>
                    <a:pt x="8" y="62"/>
                  </a:lnTo>
                  <a:lnTo>
                    <a:pt x="6" y="46"/>
                  </a:lnTo>
                  <a:lnTo>
                    <a:pt x="8" y="32"/>
                  </a:lnTo>
                  <a:lnTo>
                    <a:pt x="12" y="24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42" y="6"/>
                  </a:lnTo>
                  <a:lnTo>
                    <a:pt x="48" y="4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5" name="Freeform 618">
              <a:extLst>
                <a:ext uri="{FF2B5EF4-FFF2-40B4-BE49-F238E27FC236}">
                  <a16:creationId xmlns:a16="http://schemas.microsoft.com/office/drawing/2014/main" id="{87626194-7D23-036E-948C-D29526997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2888"/>
              <a:ext cx="150" cy="58"/>
            </a:xfrm>
            <a:custGeom>
              <a:avLst/>
              <a:gdLst>
                <a:gd name="T0" fmla="*/ 0 w 150"/>
                <a:gd name="T1" fmla="*/ 32 h 58"/>
                <a:gd name="T2" fmla="*/ 0 w 150"/>
                <a:gd name="T3" fmla="*/ 32 h 58"/>
                <a:gd name="T4" fmla="*/ 44 w 150"/>
                <a:gd name="T5" fmla="*/ 36 h 58"/>
                <a:gd name="T6" fmla="*/ 68 w 150"/>
                <a:gd name="T7" fmla="*/ 36 h 58"/>
                <a:gd name="T8" fmla="*/ 90 w 150"/>
                <a:gd name="T9" fmla="*/ 36 h 58"/>
                <a:gd name="T10" fmla="*/ 90 w 150"/>
                <a:gd name="T11" fmla="*/ 36 h 58"/>
                <a:gd name="T12" fmla="*/ 100 w 150"/>
                <a:gd name="T13" fmla="*/ 32 h 58"/>
                <a:gd name="T14" fmla="*/ 106 w 150"/>
                <a:gd name="T15" fmla="*/ 30 h 58"/>
                <a:gd name="T16" fmla="*/ 108 w 150"/>
                <a:gd name="T17" fmla="*/ 24 h 58"/>
                <a:gd name="T18" fmla="*/ 108 w 150"/>
                <a:gd name="T19" fmla="*/ 24 h 58"/>
                <a:gd name="T20" fmla="*/ 110 w 150"/>
                <a:gd name="T21" fmla="*/ 20 h 58"/>
                <a:gd name="T22" fmla="*/ 110 w 150"/>
                <a:gd name="T23" fmla="*/ 16 h 58"/>
                <a:gd name="T24" fmla="*/ 106 w 150"/>
                <a:gd name="T25" fmla="*/ 10 h 58"/>
                <a:gd name="T26" fmla="*/ 100 w 150"/>
                <a:gd name="T27" fmla="*/ 4 h 58"/>
                <a:gd name="T28" fmla="*/ 94 w 150"/>
                <a:gd name="T29" fmla="*/ 0 h 58"/>
                <a:gd name="T30" fmla="*/ 94 w 150"/>
                <a:gd name="T31" fmla="*/ 0 h 58"/>
                <a:gd name="T32" fmla="*/ 122 w 150"/>
                <a:gd name="T33" fmla="*/ 6 h 58"/>
                <a:gd name="T34" fmla="*/ 136 w 150"/>
                <a:gd name="T35" fmla="*/ 10 h 58"/>
                <a:gd name="T36" fmla="*/ 142 w 150"/>
                <a:gd name="T37" fmla="*/ 12 h 58"/>
                <a:gd name="T38" fmla="*/ 146 w 150"/>
                <a:gd name="T39" fmla="*/ 16 h 58"/>
                <a:gd name="T40" fmla="*/ 146 w 150"/>
                <a:gd name="T41" fmla="*/ 16 h 58"/>
                <a:gd name="T42" fmla="*/ 150 w 150"/>
                <a:gd name="T43" fmla="*/ 20 h 58"/>
                <a:gd name="T44" fmla="*/ 150 w 150"/>
                <a:gd name="T45" fmla="*/ 26 h 58"/>
                <a:gd name="T46" fmla="*/ 150 w 150"/>
                <a:gd name="T47" fmla="*/ 30 h 58"/>
                <a:gd name="T48" fmla="*/ 148 w 150"/>
                <a:gd name="T49" fmla="*/ 34 h 58"/>
                <a:gd name="T50" fmla="*/ 138 w 150"/>
                <a:gd name="T51" fmla="*/ 42 h 58"/>
                <a:gd name="T52" fmla="*/ 130 w 150"/>
                <a:gd name="T53" fmla="*/ 50 h 58"/>
                <a:gd name="T54" fmla="*/ 130 w 150"/>
                <a:gd name="T55" fmla="*/ 50 h 58"/>
                <a:gd name="T56" fmla="*/ 116 w 150"/>
                <a:gd name="T57" fmla="*/ 56 h 58"/>
                <a:gd name="T58" fmla="*/ 100 w 150"/>
                <a:gd name="T59" fmla="*/ 58 h 58"/>
                <a:gd name="T60" fmla="*/ 86 w 150"/>
                <a:gd name="T61" fmla="*/ 58 h 58"/>
                <a:gd name="T62" fmla="*/ 70 w 150"/>
                <a:gd name="T63" fmla="*/ 56 h 58"/>
                <a:gd name="T64" fmla="*/ 54 w 150"/>
                <a:gd name="T65" fmla="*/ 52 h 58"/>
                <a:gd name="T66" fmla="*/ 40 w 150"/>
                <a:gd name="T67" fmla="*/ 46 h 58"/>
                <a:gd name="T68" fmla="*/ 12 w 150"/>
                <a:gd name="T69" fmla="*/ 36 h 58"/>
                <a:gd name="T70" fmla="*/ 0 w 150"/>
                <a:gd name="T71" fmla="*/ 32 h 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0" h="58">
                  <a:moveTo>
                    <a:pt x="0" y="32"/>
                  </a:moveTo>
                  <a:lnTo>
                    <a:pt x="0" y="32"/>
                  </a:lnTo>
                  <a:lnTo>
                    <a:pt x="44" y="36"/>
                  </a:lnTo>
                  <a:lnTo>
                    <a:pt x="68" y="36"/>
                  </a:lnTo>
                  <a:lnTo>
                    <a:pt x="90" y="36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08" y="24"/>
                  </a:lnTo>
                  <a:lnTo>
                    <a:pt x="110" y="20"/>
                  </a:lnTo>
                  <a:lnTo>
                    <a:pt x="110" y="16"/>
                  </a:lnTo>
                  <a:lnTo>
                    <a:pt x="106" y="10"/>
                  </a:lnTo>
                  <a:lnTo>
                    <a:pt x="100" y="4"/>
                  </a:lnTo>
                  <a:lnTo>
                    <a:pt x="94" y="0"/>
                  </a:lnTo>
                  <a:lnTo>
                    <a:pt x="122" y="6"/>
                  </a:lnTo>
                  <a:lnTo>
                    <a:pt x="136" y="10"/>
                  </a:lnTo>
                  <a:lnTo>
                    <a:pt x="142" y="12"/>
                  </a:lnTo>
                  <a:lnTo>
                    <a:pt x="146" y="16"/>
                  </a:lnTo>
                  <a:lnTo>
                    <a:pt x="150" y="20"/>
                  </a:lnTo>
                  <a:lnTo>
                    <a:pt x="150" y="26"/>
                  </a:lnTo>
                  <a:lnTo>
                    <a:pt x="150" y="30"/>
                  </a:lnTo>
                  <a:lnTo>
                    <a:pt x="148" y="34"/>
                  </a:lnTo>
                  <a:lnTo>
                    <a:pt x="138" y="42"/>
                  </a:lnTo>
                  <a:lnTo>
                    <a:pt x="130" y="50"/>
                  </a:lnTo>
                  <a:lnTo>
                    <a:pt x="116" y="56"/>
                  </a:lnTo>
                  <a:lnTo>
                    <a:pt x="100" y="58"/>
                  </a:lnTo>
                  <a:lnTo>
                    <a:pt x="86" y="58"/>
                  </a:lnTo>
                  <a:lnTo>
                    <a:pt x="70" y="56"/>
                  </a:lnTo>
                  <a:lnTo>
                    <a:pt x="54" y="52"/>
                  </a:lnTo>
                  <a:lnTo>
                    <a:pt x="40" y="46"/>
                  </a:lnTo>
                  <a:lnTo>
                    <a:pt x="12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6" name="Freeform 619">
              <a:extLst>
                <a:ext uri="{FF2B5EF4-FFF2-40B4-BE49-F238E27FC236}">
                  <a16:creationId xmlns:a16="http://schemas.microsoft.com/office/drawing/2014/main" id="{867D6E1E-D0A9-7436-9F70-5ED40B1F9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2888"/>
              <a:ext cx="150" cy="58"/>
            </a:xfrm>
            <a:custGeom>
              <a:avLst/>
              <a:gdLst>
                <a:gd name="T0" fmla="*/ 0 w 150"/>
                <a:gd name="T1" fmla="*/ 32 h 58"/>
                <a:gd name="T2" fmla="*/ 0 w 150"/>
                <a:gd name="T3" fmla="*/ 32 h 58"/>
                <a:gd name="T4" fmla="*/ 44 w 150"/>
                <a:gd name="T5" fmla="*/ 36 h 58"/>
                <a:gd name="T6" fmla="*/ 68 w 150"/>
                <a:gd name="T7" fmla="*/ 36 h 58"/>
                <a:gd name="T8" fmla="*/ 90 w 150"/>
                <a:gd name="T9" fmla="*/ 36 h 58"/>
                <a:gd name="T10" fmla="*/ 90 w 150"/>
                <a:gd name="T11" fmla="*/ 36 h 58"/>
                <a:gd name="T12" fmla="*/ 100 w 150"/>
                <a:gd name="T13" fmla="*/ 32 h 58"/>
                <a:gd name="T14" fmla="*/ 106 w 150"/>
                <a:gd name="T15" fmla="*/ 30 h 58"/>
                <a:gd name="T16" fmla="*/ 108 w 150"/>
                <a:gd name="T17" fmla="*/ 24 h 58"/>
                <a:gd name="T18" fmla="*/ 108 w 150"/>
                <a:gd name="T19" fmla="*/ 24 h 58"/>
                <a:gd name="T20" fmla="*/ 110 w 150"/>
                <a:gd name="T21" fmla="*/ 20 h 58"/>
                <a:gd name="T22" fmla="*/ 110 w 150"/>
                <a:gd name="T23" fmla="*/ 16 h 58"/>
                <a:gd name="T24" fmla="*/ 106 w 150"/>
                <a:gd name="T25" fmla="*/ 10 h 58"/>
                <a:gd name="T26" fmla="*/ 100 w 150"/>
                <a:gd name="T27" fmla="*/ 4 h 58"/>
                <a:gd name="T28" fmla="*/ 94 w 150"/>
                <a:gd name="T29" fmla="*/ 0 h 58"/>
                <a:gd name="T30" fmla="*/ 94 w 150"/>
                <a:gd name="T31" fmla="*/ 0 h 58"/>
                <a:gd name="T32" fmla="*/ 122 w 150"/>
                <a:gd name="T33" fmla="*/ 6 h 58"/>
                <a:gd name="T34" fmla="*/ 136 w 150"/>
                <a:gd name="T35" fmla="*/ 10 h 58"/>
                <a:gd name="T36" fmla="*/ 142 w 150"/>
                <a:gd name="T37" fmla="*/ 12 h 58"/>
                <a:gd name="T38" fmla="*/ 146 w 150"/>
                <a:gd name="T39" fmla="*/ 16 h 58"/>
                <a:gd name="T40" fmla="*/ 146 w 150"/>
                <a:gd name="T41" fmla="*/ 16 h 58"/>
                <a:gd name="T42" fmla="*/ 150 w 150"/>
                <a:gd name="T43" fmla="*/ 20 h 58"/>
                <a:gd name="T44" fmla="*/ 150 w 150"/>
                <a:gd name="T45" fmla="*/ 26 h 58"/>
                <a:gd name="T46" fmla="*/ 150 w 150"/>
                <a:gd name="T47" fmla="*/ 30 h 58"/>
                <a:gd name="T48" fmla="*/ 148 w 150"/>
                <a:gd name="T49" fmla="*/ 34 h 58"/>
                <a:gd name="T50" fmla="*/ 138 w 150"/>
                <a:gd name="T51" fmla="*/ 42 h 58"/>
                <a:gd name="T52" fmla="*/ 130 w 150"/>
                <a:gd name="T53" fmla="*/ 50 h 58"/>
                <a:gd name="T54" fmla="*/ 130 w 150"/>
                <a:gd name="T55" fmla="*/ 50 h 58"/>
                <a:gd name="T56" fmla="*/ 116 w 150"/>
                <a:gd name="T57" fmla="*/ 56 h 58"/>
                <a:gd name="T58" fmla="*/ 100 w 150"/>
                <a:gd name="T59" fmla="*/ 58 h 58"/>
                <a:gd name="T60" fmla="*/ 86 w 150"/>
                <a:gd name="T61" fmla="*/ 58 h 58"/>
                <a:gd name="T62" fmla="*/ 70 w 150"/>
                <a:gd name="T63" fmla="*/ 56 h 58"/>
                <a:gd name="T64" fmla="*/ 54 w 150"/>
                <a:gd name="T65" fmla="*/ 52 h 58"/>
                <a:gd name="T66" fmla="*/ 40 w 150"/>
                <a:gd name="T67" fmla="*/ 46 h 58"/>
                <a:gd name="T68" fmla="*/ 12 w 150"/>
                <a:gd name="T69" fmla="*/ 36 h 5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0" h="58">
                  <a:moveTo>
                    <a:pt x="0" y="32"/>
                  </a:moveTo>
                  <a:lnTo>
                    <a:pt x="0" y="32"/>
                  </a:lnTo>
                  <a:lnTo>
                    <a:pt x="44" y="36"/>
                  </a:lnTo>
                  <a:lnTo>
                    <a:pt x="68" y="36"/>
                  </a:lnTo>
                  <a:lnTo>
                    <a:pt x="90" y="36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08" y="24"/>
                  </a:lnTo>
                  <a:lnTo>
                    <a:pt x="110" y="20"/>
                  </a:lnTo>
                  <a:lnTo>
                    <a:pt x="110" y="16"/>
                  </a:lnTo>
                  <a:lnTo>
                    <a:pt x="106" y="10"/>
                  </a:lnTo>
                  <a:lnTo>
                    <a:pt x="100" y="4"/>
                  </a:lnTo>
                  <a:lnTo>
                    <a:pt x="94" y="0"/>
                  </a:lnTo>
                  <a:lnTo>
                    <a:pt x="122" y="6"/>
                  </a:lnTo>
                  <a:lnTo>
                    <a:pt x="136" y="10"/>
                  </a:lnTo>
                  <a:lnTo>
                    <a:pt x="142" y="12"/>
                  </a:lnTo>
                  <a:lnTo>
                    <a:pt x="146" y="16"/>
                  </a:lnTo>
                  <a:lnTo>
                    <a:pt x="150" y="20"/>
                  </a:lnTo>
                  <a:lnTo>
                    <a:pt x="150" y="26"/>
                  </a:lnTo>
                  <a:lnTo>
                    <a:pt x="150" y="30"/>
                  </a:lnTo>
                  <a:lnTo>
                    <a:pt x="148" y="34"/>
                  </a:lnTo>
                  <a:lnTo>
                    <a:pt x="138" y="42"/>
                  </a:lnTo>
                  <a:lnTo>
                    <a:pt x="130" y="50"/>
                  </a:lnTo>
                  <a:lnTo>
                    <a:pt x="116" y="56"/>
                  </a:lnTo>
                  <a:lnTo>
                    <a:pt x="100" y="58"/>
                  </a:lnTo>
                  <a:lnTo>
                    <a:pt x="86" y="58"/>
                  </a:lnTo>
                  <a:lnTo>
                    <a:pt x="70" y="56"/>
                  </a:lnTo>
                  <a:lnTo>
                    <a:pt x="54" y="52"/>
                  </a:lnTo>
                  <a:lnTo>
                    <a:pt x="40" y="46"/>
                  </a:lnTo>
                  <a:lnTo>
                    <a:pt x="12" y="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7" name="Freeform 620">
              <a:extLst>
                <a:ext uri="{FF2B5EF4-FFF2-40B4-BE49-F238E27FC236}">
                  <a16:creationId xmlns:a16="http://schemas.microsoft.com/office/drawing/2014/main" id="{EC08CCFA-CEEE-B8B4-A17A-66ABDBAA2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252"/>
              <a:ext cx="304" cy="688"/>
            </a:xfrm>
            <a:custGeom>
              <a:avLst/>
              <a:gdLst>
                <a:gd name="T0" fmla="*/ 60 w 304"/>
                <a:gd name="T1" fmla="*/ 0 h 688"/>
                <a:gd name="T2" fmla="*/ 42 w 304"/>
                <a:gd name="T3" fmla="*/ 64 h 688"/>
                <a:gd name="T4" fmla="*/ 28 w 304"/>
                <a:gd name="T5" fmla="*/ 144 h 688"/>
                <a:gd name="T6" fmla="*/ 20 w 304"/>
                <a:gd name="T7" fmla="*/ 232 h 688"/>
                <a:gd name="T8" fmla="*/ 22 w 304"/>
                <a:gd name="T9" fmla="*/ 326 h 688"/>
                <a:gd name="T10" fmla="*/ 38 w 304"/>
                <a:gd name="T11" fmla="*/ 418 h 688"/>
                <a:gd name="T12" fmla="*/ 52 w 304"/>
                <a:gd name="T13" fmla="*/ 462 h 688"/>
                <a:gd name="T14" fmla="*/ 72 w 304"/>
                <a:gd name="T15" fmla="*/ 506 h 688"/>
                <a:gd name="T16" fmla="*/ 96 w 304"/>
                <a:gd name="T17" fmla="*/ 546 h 688"/>
                <a:gd name="T18" fmla="*/ 128 w 304"/>
                <a:gd name="T19" fmla="*/ 582 h 688"/>
                <a:gd name="T20" fmla="*/ 166 w 304"/>
                <a:gd name="T21" fmla="*/ 616 h 688"/>
                <a:gd name="T22" fmla="*/ 210 w 304"/>
                <a:gd name="T23" fmla="*/ 644 h 688"/>
                <a:gd name="T24" fmla="*/ 222 w 304"/>
                <a:gd name="T25" fmla="*/ 652 h 688"/>
                <a:gd name="T26" fmla="*/ 244 w 304"/>
                <a:gd name="T27" fmla="*/ 660 h 688"/>
                <a:gd name="T28" fmla="*/ 260 w 304"/>
                <a:gd name="T29" fmla="*/ 662 h 688"/>
                <a:gd name="T30" fmla="*/ 268 w 304"/>
                <a:gd name="T31" fmla="*/ 658 h 688"/>
                <a:gd name="T32" fmla="*/ 268 w 304"/>
                <a:gd name="T33" fmla="*/ 654 h 688"/>
                <a:gd name="T34" fmla="*/ 270 w 304"/>
                <a:gd name="T35" fmla="*/ 664 h 688"/>
                <a:gd name="T36" fmla="*/ 278 w 304"/>
                <a:gd name="T37" fmla="*/ 668 h 688"/>
                <a:gd name="T38" fmla="*/ 300 w 304"/>
                <a:gd name="T39" fmla="*/ 662 h 688"/>
                <a:gd name="T40" fmla="*/ 304 w 304"/>
                <a:gd name="T41" fmla="*/ 662 h 688"/>
                <a:gd name="T42" fmla="*/ 296 w 304"/>
                <a:gd name="T43" fmla="*/ 672 h 688"/>
                <a:gd name="T44" fmla="*/ 280 w 304"/>
                <a:gd name="T45" fmla="*/ 686 h 688"/>
                <a:gd name="T46" fmla="*/ 252 w 304"/>
                <a:gd name="T47" fmla="*/ 686 h 688"/>
                <a:gd name="T48" fmla="*/ 220 w 304"/>
                <a:gd name="T49" fmla="*/ 678 h 688"/>
                <a:gd name="T50" fmla="*/ 180 w 304"/>
                <a:gd name="T51" fmla="*/ 660 h 688"/>
                <a:gd name="T52" fmla="*/ 168 w 304"/>
                <a:gd name="T53" fmla="*/ 652 h 688"/>
                <a:gd name="T54" fmla="*/ 132 w 304"/>
                <a:gd name="T55" fmla="*/ 622 h 688"/>
                <a:gd name="T56" fmla="*/ 92 w 304"/>
                <a:gd name="T57" fmla="*/ 576 h 688"/>
                <a:gd name="T58" fmla="*/ 52 w 304"/>
                <a:gd name="T59" fmla="*/ 514 h 688"/>
                <a:gd name="T60" fmla="*/ 20 w 304"/>
                <a:gd name="T61" fmla="*/ 434 h 688"/>
                <a:gd name="T62" fmla="*/ 8 w 304"/>
                <a:gd name="T63" fmla="*/ 386 h 688"/>
                <a:gd name="T64" fmla="*/ 0 w 304"/>
                <a:gd name="T65" fmla="*/ 334 h 688"/>
                <a:gd name="T66" fmla="*/ 0 w 304"/>
                <a:gd name="T67" fmla="*/ 278 h 688"/>
                <a:gd name="T68" fmla="*/ 4 w 304"/>
                <a:gd name="T69" fmla="*/ 216 h 688"/>
                <a:gd name="T70" fmla="*/ 14 w 304"/>
                <a:gd name="T71" fmla="*/ 150 h 688"/>
                <a:gd name="T72" fmla="*/ 34 w 304"/>
                <a:gd name="T73" fmla="*/ 78 h 688"/>
                <a:gd name="T74" fmla="*/ 60 w 304"/>
                <a:gd name="T75" fmla="*/ 0 h 6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4" h="688">
                  <a:moveTo>
                    <a:pt x="60" y="0"/>
                  </a:moveTo>
                  <a:lnTo>
                    <a:pt x="60" y="0"/>
                  </a:lnTo>
                  <a:lnTo>
                    <a:pt x="52" y="30"/>
                  </a:lnTo>
                  <a:lnTo>
                    <a:pt x="42" y="64"/>
                  </a:lnTo>
                  <a:lnTo>
                    <a:pt x="34" y="102"/>
                  </a:lnTo>
                  <a:lnTo>
                    <a:pt x="28" y="144"/>
                  </a:lnTo>
                  <a:lnTo>
                    <a:pt x="22" y="188"/>
                  </a:lnTo>
                  <a:lnTo>
                    <a:pt x="20" y="232"/>
                  </a:lnTo>
                  <a:lnTo>
                    <a:pt x="18" y="278"/>
                  </a:lnTo>
                  <a:lnTo>
                    <a:pt x="22" y="326"/>
                  </a:lnTo>
                  <a:lnTo>
                    <a:pt x="28" y="372"/>
                  </a:lnTo>
                  <a:lnTo>
                    <a:pt x="38" y="418"/>
                  </a:lnTo>
                  <a:lnTo>
                    <a:pt x="44" y="440"/>
                  </a:lnTo>
                  <a:lnTo>
                    <a:pt x="52" y="462"/>
                  </a:lnTo>
                  <a:lnTo>
                    <a:pt x="62" y="484"/>
                  </a:lnTo>
                  <a:lnTo>
                    <a:pt x="72" y="506"/>
                  </a:lnTo>
                  <a:lnTo>
                    <a:pt x="84" y="526"/>
                  </a:lnTo>
                  <a:lnTo>
                    <a:pt x="96" y="546"/>
                  </a:lnTo>
                  <a:lnTo>
                    <a:pt x="112" y="564"/>
                  </a:lnTo>
                  <a:lnTo>
                    <a:pt x="128" y="582"/>
                  </a:lnTo>
                  <a:lnTo>
                    <a:pt x="146" y="600"/>
                  </a:lnTo>
                  <a:lnTo>
                    <a:pt x="166" y="616"/>
                  </a:lnTo>
                  <a:lnTo>
                    <a:pt x="186" y="630"/>
                  </a:lnTo>
                  <a:lnTo>
                    <a:pt x="210" y="644"/>
                  </a:lnTo>
                  <a:lnTo>
                    <a:pt x="222" y="652"/>
                  </a:lnTo>
                  <a:lnTo>
                    <a:pt x="234" y="656"/>
                  </a:lnTo>
                  <a:lnTo>
                    <a:pt x="244" y="660"/>
                  </a:lnTo>
                  <a:lnTo>
                    <a:pt x="252" y="662"/>
                  </a:lnTo>
                  <a:lnTo>
                    <a:pt x="260" y="662"/>
                  </a:lnTo>
                  <a:lnTo>
                    <a:pt x="266" y="660"/>
                  </a:lnTo>
                  <a:lnTo>
                    <a:pt x="268" y="658"/>
                  </a:lnTo>
                  <a:lnTo>
                    <a:pt x="268" y="654"/>
                  </a:lnTo>
                  <a:lnTo>
                    <a:pt x="268" y="660"/>
                  </a:lnTo>
                  <a:lnTo>
                    <a:pt x="270" y="664"/>
                  </a:lnTo>
                  <a:lnTo>
                    <a:pt x="274" y="666"/>
                  </a:lnTo>
                  <a:lnTo>
                    <a:pt x="278" y="668"/>
                  </a:lnTo>
                  <a:lnTo>
                    <a:pt x="290" y="666"/>
                  </a:lnTo>
                  <a:lnTo>
                    <a:pt x="300" y="662"/>
                  </a:lnTo>
                  <a:lnTo>
                    <a:pt x="304" y="662"/>
                  </a:lnTo>
                  <a:lnTo>
                    <a:pt x="304" y="664"/>
                  </a:lnTo>
                  <a:lnTo>
                    <a:pt x="296" y="672"/>
                  </a:lnTo>
                  <a:lnTo>
                    <a:pt x="280" y="686"/>
                  </a:lnTo>
                  <a:lnTo>
                    <a:pt x="274" y="688"/>
                  </a:lnTo>
                  <a:lnTo>
                    <a:pt x="252" y="686"/>
                  </a:lnTo>
                  <a:lnTo>
                    <a:pt x="238" y="684"/>
                  </a:lnTo>
                  <a:lnTo>
                    <a:pt x="220" y="678"/>
                  </a:lnTo>
                  <a:lnTo>
                    <a:pt x="202" y="672"/>
                  </a:lnTo>
                  <a:lnTo>
                    <a:pt x="180" y="660"/>
                  </a:lnTo>
                  <a:lnTo>
                    <a:pt x="168" y="652"/>
                  </a:lnTo>
                  <a:lnTo>
                    <a:pt x="152" y="638"/>
                  </a:lnTo>
                  <a:lnTo>
                    <a:pt x="132" y="622"/>
                  </a:lnTo>
                  <a:lnTo>
                    <a:pt x="112" y="602"/>
                  </a:lnTo>
                  <a:lnTo>
                    <a:pt x="92" y="576"/>
                  </a:lnTo>
                  <a:lnTo>
                    <a:pt x="70" y="548"/>
                  </a:lnTo>
                  <a:lnTo>
                    <a:pt x="52" y="514"/>
                  </a:lnTo>
                  <a:lnTo>
                    <a:pt x="34" y="476"/>
                  </a:lnTo>
                  <a:lnTo>
                    <a:pt x="20" y="434"/>
                  </a:lnTo>
                  <a:lnTo>
                    <a:pt x="12" y="410"/>
                  </a:lnTo>
                  <a:lnTo>
                    <a:pt x="8" y="386"/>
                  </a:lnTo>
                  <a:lnTo>
                    <a:pt x="4" y="362"/>
                  </a:lnTo>
                  <a:lnTo>
                    <a:pt x="0" y="334"/>
                  </a:lnTo>
                  <a:lnTo>
                    <a:pt x="0" y="308"/>
                  </a:lnTo>
                  <a:lnTo>
                    <a:pt x="0" y="278"/>
                  </a:lnTo>
                  <a:lnTo>
                    <a:pt x="0" y="248"/>
                  </a:lnTo>
                  <a:lnTo>
                    <a:pt x="4" y="216"/>
                  </a:lnTo>
                  <a:lnTo>
                    <a:pt x="8" y="184"/>
                  </a:lnTo>
                  <a:lnTo>
                    <a:pt x="14" y="150"/>
                  </a:lnTo>
                  <a:lnTo>
                    <a:pt x="22" y="114"/>
                  </a:lnTo>
                  <a:lnTo>
                    <a:pt x="34" y="78"/>
                  </a:lnTo>
                  <a:lnTo>
                    <a:pt x="46" y="4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8" name="Freeform 621">
              <a:extLst>
                <a:ext uri="{FF2B5EF4-FFF2-40B4-BE49-F238E27FC236}">
                  <a16:creationId xmlns:a16="http://schemas.microsoft.com/office/drawing/2014/main" id="{379D38B6-E03A-2209-EF2C-4739DA3EF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6" y="1984"/>
              <a:ext cx="136" cy="436"/>
            </a:xfrm>
            <a:custGeom>
              <a:avLst/>
              <a:gdLst>
                <a:gd name="T0" fmla="*/ 0 w 136"/>
                <a:gd name="T1" fmla="*/ 436 h 436"/>
                <a:gd name="T2" fmla="*/ 0 w 136"/>
                <a:gd name="T3" fmla="*/ 436 h 436"/>
                <a:gd name="T4" fmla="*/ 6 w 136"/>
                <a:gd name="T5" fmla="*/ 402 h 436"/>
                <a:gd name="T6" fmla="*/ 14 w 136"/>
                <a:gd name="T7" fmla="*/ 366 h 436"/>
                <a:gd name="T8" fmla="*/ 30 w 136"/>
                <a:gd name="T9" fmla="*/ 294 h 436"/>
                <a:gd name="T10" fmla="*/ 50 w 136"/>
                <a:gd name="T11" fmla="*/ 226 h 436"/>
                <a:gd name="T12" fmla="*/ 72 w 136"/>
                <a:gd name="T13" fmla="*/ 162 h 436"/>
                <a:gd name="T14" fmla="*/ 94 w 136"/>
                <a:gd name="T15" fmla="*/ 106 h 436"/>
                <a:gd name="T16" fmla="*/ 112 w 136"/>
                <a:gd name="T17" fmla="*/ 58 h 436"/>
                <a:gd name="T18" fmla="*/ 136 w 136"/>
                <a:gd name="T19" fmla="*/ 0 h 436"/>
                <a:gd name="T20" fmla="*/ 136 w 136"/>
                <a:gd name="T21" fmla="*/ 0 h 436"/>
                <a:gd name="T22" fmla="*/ 110 w 136"/>
                <a:gd name="T23" fmla="*/ 76 h 436"/>
                <a:gd name="T24" fmla="*/ 70 w 136"/>
                <a:gd name="T25" fmla="*/ 194 h 436"/>
                <a:gd name="T26" fmla="*/ 30 w 136"/>
                <a:gd name="T27" fmla="*/ 324 h 436"/>
                <a:gd name="T28" fmla="*/ 14 w 136"/>
                <a:gd name="T29" fmla="*/ 384 h 436"/>
                <a:gd name="T30" fmla="*/ 0 w 136"/>
                <a:gd name="T31" fmla="*/ 436 h 436"/>
                <a:gd name="T32" fmla="*/ 0 w 136"/>
                <a:gd name="T33" fmla="*/ 436 h 4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6" h="436">
                  <a:moveTo>
                    <a:pt x="0" y="436"/>
                  </a:moveTo>
                  <a:lnTo>
                    <a:pt x="0" y="436"/>
                  </a:lnTo>
                  <a:lnTo>
                    <a:pt x="6" y="402"/>
                  </a:lnTo>
                  <a:lnTo>
                    <a:pt x="14" y="366"/>
                  </a:lnTo>
                  <a:lnTo>
                    <a:pt x="30" y="294"/>
                  </a:lnTo>
                  <a:lnTo>
                    <a:pt x="50" y="226"/>
                  </a:lnTo>
                  <a:lnTo>
                    <a:pt x="72" y="162"/>
                  </a:lnTo>
                  <a:lnTo>
                    <a:pt x="94" y="106"/>
                  </a:lnTo>
                  <a:lnTo>
                    <a:pt x="112" y="58"/>
                  </a:lnTo>
                  <a:lnTo>
                    <a:pt x="136" y="0"/>
                  </a:lnTo>
                  <a:lnTo>
                    <a:pt x="110" y="76"/>
                  </a:lnTo>
                  <a:lnTo>
                    <a:pt x="70" y="194"/>
                  </a:lnTo>
                  <a:lnTo>
                    <a:pt x="30" y="324"/>
                  </a:lnTo>
                  <a:lnTo>
                    <a:pt x="14" y="384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9" name="Freeform 622">
              <a:extLst>
                <a:ext uri="{FF2B5EF4-FFF2-40B4-BE49-F238E27FC236}">
                  <a16:creationId xmlns:a16="http://schemas.microsoft.com/office/drawing/2014/main" id="{2BE1FBA5-BBF4-8C57-19F6-5D50C3122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2588"/>
              <a:ext cx="310" cy="426"/>
            </a:xfrm>
            <a:custGeom>
              <a:avLst/>
              <a:gdLst>
                <a:gd name="T0" fmla="*/ 310 w 310"/>
                <a:gd name="T1" fmla="*/ 0 h 426"/>
                <a:gd name="T2" fmla="*/ 310 w 310"/>
                <a:gd name="T3" fmla="*/ 0 h 426"/>
                <a:gd name="T4" fmla="*/ 306 w 310"/>
                <a:gd name="T5" fmla="*/ 32 h 426"/>
                <a:gd name="T6" fmla="*/ 300 w 310"/>
                <a:gd name="T7" fmla="*/ 80 h 426"/>
                <a:gd name="T8" fmla="*/ 294 w 310"/>
                <a:gd name="T9" fmla="*/ 108 h 426"/>
                <a:gd name="T10" fmla="*/ 284 w 310"/>
                <a:gd name="T11" fmla="*/ 138 h 426"/>
                <a:gd name="T12" fmla="*/ 274 w 310"/>
                <a:gd name="T13" fmla="*/ 170 h 426"/>
                <a:gd name="T14" fmla="*/ 260 w 310"/>
                <a:gd name="T15" fmla="*/ 204 h 426"/>
                <a:gd name="T16" fmla="*/ 244 w 310"/>
                <a:gd name="T17" fmla="*/ 236 h 426"/>
                <a:gd name="T18" fmla="*/ 222 w 310"/>
                <a:gd name="T19" fmla="*/ 268 h 426"/>
                <a:gd name="T20" fmla="*/ 198 w 310"/>
                <a:gd name="T21" fmla="*/ 300 h 426"/>
                <a:gd name="T22" fmla="*/ 168 w 310"/>
                <a:gd name="T23" fmla="*/ 332 h 426"/>
                <a:gd name="T24" fmla="*/ 152 w 310"/>
                <a:gd name="T25" fmla="*/ 346 h 426"/>
                <a:gd name="T26" fmla="*/ 134 w 310"/>
                <a:gd name="T27" fmla="*/ 360 h 426"/>
                <a:gd name="T28" fmla="*/ 116 w 310"/>
                <a:gd name="T29" fmla="*/ 372 h 426"/>
                <a:gd name="T30" fmla="*/ 96 w 310"/>
                <a:gd name="T31" fmla="*/ 384 h 426"/>
                <a:gd name="T32" fmla="*/ 74 w 310"/>
                <a:gd name="T33" fmla="*/ 396 h 426"/>
                <a:gd name="T34" fmla="*/ 50 w 310"/>
                <a:gd name="T35" fmla="*/ 408 h 426"/>
                <a:gd name="T36" fmla="*/ 26 w 310"/>
                <a:gd name="T37" fmla="*/ 416 h 426"/>
                <a:gd name="T38" fmla="*/ 0 w 310"/>
                <a:gd name="T39" fmla="*/ 426 h 426"/>
                <a:gd name="T40" fmla="*/ 0 w 310"/>
                <a:gd name="T41" fmla="*/ 426 h 426"/>
                <a:gd name="T42" fmla="*/ 48 w 310"/>
                <a:gd name="T43" fmla="*/ 410 h 426"/>
                <a:gd name="T44" fmla="*/ 74 w 310"/>
                <a:gd name="T45" fmla="*/ 400 h 426"/>
                <a:gd name="T46" fmla="*/ 100 w 310"/>
                <a:gd name="T47" fmla="*/ 390 h 426"/>
                <a:gd name="T48" fmla="*/ 126 w 310"/>
                <a:gd name="T49" fmla="*/ 376 h 426"/>
                <a:gd name="T50" fmla="*/ 152 w 310"/>
                <a:gd name="T51" fmla="*/ 360 h 426"/>
                <a:gd name="T52" fmla="*/ 176 w 310"/>
                <a:gd name="T53" fmla="*/ 340 h 426"/>
                <a:gd name="T54" fmla="*/ 200 w 310"/>
                <a:gd name="T55" fmla="*/ 318 h 426"/>
                <a:gd name="T56" fmla="*/ 222 w 310"/>
                <a:gd name="T57" fmla="*/ 294 h 426"/>
                <a:gd name="T58" fmla="*/ 242 w 310"/>
                <a:gd name="T59" fmla="*/ 264 h 426"/>
                <a:gd name="T60" fmla="*/ 262 w 310"/>
                <a:gd name="T61" fmla="*/ 232 h 426"/>
                <a:gd name="T62" fmla="*/ 278 w 310"/>
                <a:gd name="T63" fmla="*/ 196 h 426"/>
                <a:gd name="T64" fmla="*/ 290 w 310"/>
                <a:gd name="T65" fmla="*/ 154 h 426"/>
                <a:gd name="T66" fmla="*/ 300 w 310"/>
                <a:gd name="T67" fmla="*/ 108 h 426"/>
                <a:gd name="T68" fmla="*/ 308 w 310"/>
                <a:gd name="T69" fmla="*/ 56 h 426"/>
                <a:gd name="T70" fmla="*/ 310 w 310"/>
                <a:gd name="T71" fmla="*/ 0 h 426"/>
                <a:gd name="T72" fmla="*/ 310 w 310"/>
                <a:gd name="T73" fmla="*/ 0 h 4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426">
                  <a:moveTo>
                    <a:pt x="310" y="0"/>
                  </a:moveTo>
                  <a:lnTo>
                    <a:pt x="310" y="0"/>
                  </a:lnTo>
                  <a:lnTo>
                    <a:pt x="306" y="32"/>
                  </a:lnTo>
                  <a:lnTo>
                    <a:pt x="300" y="80"/>
                  </a:lnTo>
                  <a:lnTo>
                    <a:pt x="294" y="108"/>
                  </a:lnTo>
                  <a:lnTo>
                    <a:pt x="284" y="138"/>
                  </a:lnTo>
                  <a:lnTo>
                    <a:pt x="274" y="170"/>
                  </a:lnTo>
                  <a:lnTo>
                    <a:pt x="260" y="204"/>
                  </a:lnTo>
                  <a:lnTo>
                    <a:pt x="244" y="236"/>
                  </a:lnTo>
                  <a:lnTo>
                    <a:pt x="222" y="268"/>
                  </a:lnTo>
                  <a:lnTo>
                    <a:pt x="198" y="300"/>
                  </a:lnTo>
                  <a:lnTo>
                    <a:pt x="168" y="332"/>
                  </a:lnTo>
                  <a:lnTo>
                    <a:pt x="152" y="346"/>
                  </a:lnTo>
                  <a:lnTo>
                    <a:pt x="134" y="360"/>
                  </a:lnTo>
                  <a:lnTo>
                    <a:pt x="116" y="372"/>
                  </a:lnTo>
                  <a:lnTo>
                    <a:pt x="96" y="384"/>
                  </a:lnTo>
                  <a:lnTo>
                    <a:pt x="74" y="396"/>
                  </a:lnTo>
                  <a:lnTo>
                    <a:pt x="50" y="408"/>
                  </a:lnTo>
                  <a:lnTo>
                    <a:pt x="26" y="416"/>
                  </a:lnTo>
                  <a:lnTo>
                    <a:pt x="0" y="426"/>
                  </a:lnTo>
                  <a:lnTo>
                    <a:pt x="48" y="410"/>
                  </a:lnTo>
                  <a:lnTo>
                    <a:pt x="74" y="400"/>
                  </a:lnTo>
                  <a:lnTo>
                    <a:pt x="100" y="390"/>
                  </a:lnTo>
                  <a:lnTo>
                    <a:pt x="126" y="376"/>
                  </a:lnTo>
                  <a:lnTo>
                    <a:pt x="152" y="360"/>
                  </a:lnTo>
                  <a:lnTo>
                    <a:pt x="176" y="340"/>
                  </a:lnTo>
                  <a:lnTo>
                    <a:pt x="200" y="318"/>
                  </a:lnTo>
                  <a:lnTo>
                    <a:pt x="222" y="294"/>
                  </a:lnTo>
                  <a:lnTo>
                    <a:pt x="242" y="264"/>
                  </a:lnTo>
                  <a:lnTo>
                    <a:pt x="262" y="232"/>
                  </a:lnTo>
                  <a:lnTo>
                    <a:pt x="278" y="196"/>
                  </a:lnTo>
                  <a:lnTo>
                    <a:pt x="290" y="154"/>
                  </a:lnTo>
                  <a:lnTo>
                    <a:pt x="300" y="108"/>
                  </a:lnTo>
                  <a:lnTo>
                    <a:pt x="308" y="56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0" name="Freeform 623">
              <a:extLst>
                <a:ext uri="{FF2B5EF4-FFF2-40B4-BE49-F238E27FC236}">
                  <a16:creationId xmlns:a16="http://schemas.microsoft.com/office/drawing/2014/main" id="{DFA46BA7-45C8-861F-DCEA-6A048FEB3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658"/>
              <a:ext cx="270" cy="270"/>
            </a:xfrm>
            <a:custGeom>
              <a:avLst/>
              <a:gdLst>
                <a:gd name="T0" fmla="*/ 270 w 270"/>
                <a:gd name="T1" fmla="*/ 0 h 270"/>
                <a:gd name="T2" fmla="*/ 270 w 270"/>
                <a:gd name="T3" fmla="*/ 0 h 270"/>
                <a:gd name="T4" fmla="*/ 264 w 270"/>
                <a:gd name="T5" fmla="*/ 28 h 270"/>
                <a:gd name="T6" fmla="*/ 250 w 270"/>
                <a:gd name="T7" fmla="*/ 66 h 270"/>
                <a:gd name="T8" fmla="*/ 242 w 270"/>
                <a:gd name="T9" fmla="*/ 86 h 270"/>
                <a:gd name="T10" fmla="*/ 232 w 270"/>
                <a:gd name="T11" fmla="*/ 108 h 270"/>
                <a:gd name="T12" fmla="*/ 218 w 270"/>
                <a:gd name="T13" fmla="*/ 132 h 270"/>
                <a:gd name="T14" fmla="*/ 204 w 270"/>
                <a:gd name="T15" fmla="*/ 154 h 270"/>
                <a:gd name="T16" fmla="*/ 186 w 270"/>
                <a:gd name="T17" fmla="*/ 176 h 270"/>
                <a:gd name="T18" fmla="*/ 168 w 270"/>
                <a:gd name="T19" fmla="*/ 198 h 270"/>
                <a:gd name="T20" fmla="*/ 146 w 270"/>
                <a:gd name="T21" fmla="*/ 216 h 270"/>
                <a:gd name="T22" fmla="*/ 122 w 270"/>
                <a:gd name="T23" fmla="*/ 234 h 270"/>
                <a:gd name="T24" fmla="*/ 96 w 270"/>
                <a:gd name="T25" fmla="*/ 248 h 270"/>
                <a:gd name="T26" fmla="*/ 66 w 270"/>
                <a:gd name="T27" fmla="*/ 258 h 270"/>
                <a:gd name="T28" fmla="*/ 36 w 270"/>
                <a:gd name="T29" fmla="*/ 266 h 270"/>
                <a:gd name="T30" fmla="*/ 18 w 270"/>
                <a:gd name="T31" fmla="*/ 268 h 270"/>
                <a:gd name="T32" fmla="*/ 0 w 270"/>
                <a:gd name="T33" fmla="*/ 270 h 270"/>
                <a:gd name="T34" fmla="*/ 0 w 270"/>
                <a:gd name="T35" fmla="*/ 270 h 270"/>
                <a:gd name="T36" fmla="*/ 38 w 270"/>
                <a:gd name="T37" fmla="*/ 270 h 270"/>
                <a:gd name="T38" fmla="*/ 58 w 270"/>
                <a:gd name="T39" fmla="*/ 268 h 270"/>
                <a:gd name="T40" fmla="*/ 78 w 270"/>
                <a:gd name="T41" fmla="*/ 264 h 270"/>
                <a:gd name="T42" fmla="*/ 98 w 270"/>
                <a:gd name="T43" fmla="*/ 260 h 270"/>
                <a:gd name="T44" fmla="*/ 118 w 270"/>
                <a:gd name="T45" fmla="*/ 252 h 270"/>
                <a:gd name="T46" fmla="*/ 138 w 270"/>
                <a:gd name="T47" fmla="*/ 242 h 270"/>
                <a:gd name="T48" fmla="*/ 156 w 270"/>
                <a:gd name="T49" fmla="*/ 230 h 270"/>
                <a:gd name="T50" fmla="*/ 176 w 270"/>
                <a:gd name="T51" fmla="*/ 214 h 270"/>
                <a:gd name="T52" fmla="*/ 194 w 270"/>
                <a:gd name="T53" fmla="*/ 196 h 270"/>
                <a:gd name="T54" fmla="*/ 210 w 270"/>
                <a:gd name="T55" fmla="*/ 174 h 270"/>
                <a:gd name="T56" fmla="*/ 226 w 270"/>
                <a:gd name="T57" fmla="*/ 148 h 270"/>
                <a:gd name="T58" fmla="*/ 240 w 270"/>
                <a:gd name="T59" fmla="*/ 118 h 270"/>
                <a:gd name="T60" fmla="*/ 252 w 270"/>
                <a:gd name="T61" fmla="*/ 84 h 270"/>
                <a:gd name="T62" fmla="*/ 262 w 270"/>
                <a:gd name="T63" fmla="*/ 44 h 270"/>
                <a:gd name="T64" fmla="*/ 270 w 270"/>
                <a:gd name="T65" fmla="*/ 0 h 270"/>
                <a:gd name="T66" fmla="*/ 270 w 270"/>
                <a:gd name="T67" fmla="*/ 0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70" h="270">
                  <a:moveTo>
                    <a:pt x="270" y="0"/>
                  </a:moveTo>
                  <a:lnTo>
                    <a:pt x="270" y="0"/>
                  </a:lnTo>
                  <a:lnTo>
                    <a:pt x="264" y="28"/>
                  </a:lnTo>
                  <a:lnTo>
                    <a:pt x="250" y="66"/>
                  </a:lnTo>
                  <a:lnTo>
                    <a:pt x="242" y="86"/>
                  </a:lnTo>
                  <a:lnTo>
                    <a:pt x="232" y="108"/>
                  </a:lnTo>
                  <a:lnTo>
                    <a:pt x="218" y="132"/>
                  </a:lnTo>
                  <a:lnTo>
                    <a:pt x="204" y="154"/>
                  </a:lnTo>
                  <a:lnTo>
                    <a:pt x="186" y="176"/>
                  </a:lnTo>
                  <a:lnTo>
                    <a:pt x="168" y="198"/>
                  </a:lnTo>
                  <a:lnTo>
                    <a:pt x="146" y="216"/>
                  </a:lnTo>
                  <a:lnTo>
                    <a:pt x="122" y="234"/>
                  </a:lnTo>
                  <a:lnTo>
                    <a:pt x="96" y="248"/>
                  </a:lnTo>
                  <a:lnTo>
                    <a:pt x="66" y="258"/>
                  </a:lnTo>
                  <a:lnTo>
                    <a:pt x="36" y="266"/>
                  </a:lnTo>
                  <a:lnTo>
                    <a:pt x="18" y="268"/>
                  </a:lnTo>
                  <a:lnTo>
                    <a:pt x="0" y="270"/>
                  </a:lnTo>
                  <a:lnTo>
                    <a:pt x="38" y="270"/>
                  </a:lnTo>
                  <a:lnTo>
                    <a:pt x="58" y="268"/>
                  </a:lnTo>
                  <a:lnTo>
                    <a:pt x="78" y="264"/>
                  </a:lnTo>
                  <a:lnTo>
                    <a:pt x="98" y="260"/>
                  </a:lnTo>
                  <a:lnTo>
                    <a:pt x="118" y="252"/>
                  </a:lnTo>
                  <a:lnTo>
                    <a:pt x="138" y="242"/>
                  </a:lnTo>
                  <a:lnTo>
                    <a:pt x="156" y="230"/>
                  </a:lnTo>
                  <a:lnTo>
                    <a:pt x="176" y="214"/>
                  </a:lnTo>
                  <a:lnTo>
                    <a:pt x="194" y="196"/>
                  </a:lnTo>
                  <a:lnTo>
                    <a:pt x="210" y="174"/>
                  </a:lnTo>
                  <a:lnTo>
                    <a:pt x="226" y="148"/>
                  </a:lnTo>
                  <a:lnTo>
                    <a:pt x="240" y="118"/>
                  </a:lnTo>
                  <a:lnTo>
                    <a:pt x="252" y="84"/>
                  </a:lnTo>
                  <a:lnTo>
                    <a:pt x="262" y="4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1" name="Freeform 624">
              <a:extLst>
                <a:ext uri="{FF2B5EF4-FFF2-40B4-BE49-F238E27FC236}">
                  <a16:creationId xmlns:a16="http://schemas.microsoft.com/office/drawing/2014/main" id="{6F9AF986-D09D-8E70-5D65-D7D39B8D8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2" y="2716"/>
              <a:ext cx="172" cy="194"/>
            </a:xfrm>
            <a:custGeom>
              <a:avLst/>
              <a:gdLst>
                <a:gd name="T0" fmla="*/ 0 w 172"/>
                <a:gd name="T1" fmla="*/ 194 h 194"/>
                <a:gd name="T2" fmla="*/ 0 w 172"/>
                <a:gd name="T3" fmla="*/ 194 h 194"/>
                <a:gd name="T4" fmla="*/ 16 w 172"/>
                <a:gd name="T5" fmla="*/ 188 h 194"/>
                <a:gd name="T6" fmla="*/ 32 w 172"/>
                <a:gd name="T7" fmla="*/ 178 h 194"/>
                <a:gd name="T8" fmla="*/ 46 w 172"/>
                <a:gd name="T9" fmla="*/ 168 h 194"/>
                <a:gd name="T10" fmla="*/ 60 w 172"/>
                <a:gd name="T11" fmla="*/ 158 h 194"/>
                <a:gd name="T12" fmla="*/ 86 w 172"/>
                <a:gd name="T13" fmla="*/ 134 h 194"/>
                <a:gd name="T14" fmla="*/ 110 w 172"/>
                <a:gd name="T15" fmla="*/ 106 h 194"/>
                <a:gd name="T16" fmla="*/ 130 w 172"/>
                <a:gd name="T17" fmla="*/ 78 h 194"/>
                <a:gd name="T18" fmla="*/ 146 w 172"/>
                <a:gd name="T19" fmla="*/ 52 h 194"/>
                <a:gd name="T20" fmla="*/ 160 w 172"/>
                <a:gd name="T21" fmla="*/ 24 h 194"/>
                <a:gd name="T22" fmla="*/ 172 w 172"/>
                <a:gd name="T23" fmla="*/ 0 h 194"/>
                <a:gd name="T24" fmla="*/ 172 w 172"/>
                <a:gd name="T25" fmla="*/ 0 h 194"/>
                <a:gd name="T26" fmla="*/ 166 w 172"/>
                <a:gd name="T27" fmla="*/ 20 h 194"/>
                <a:gd name="T28" fmla="*/ 154 w 172"/>
                <a:gd name="T29" fmla="*/ 46 h 194"/>
                <a:gd name="T30" fmla="*/ 138 w 172"/>
                <a:gd name="T31" fmla="*/ 74 h 194"/>
                <a:gd name="T32" fmla="*/ 118 w 172"/>
                <a:gd name="T33" fmla="*/ 104 h 194"/>
                <a:gd name="T34" fmla="*/ 94 w 172"/>
                <a:gd name="T35" fmla="*/ 132 h 194"/>
                <a:gd name="T36" fmla="*/ 80 w 172"/>
                <a:gd name="T37" fmla="*/ 146 h 194"/>
                <a:gd name="T38" fmla="*/ 66 w 172"/>
                <a:gd name="T39" fmla="*/ 158 h 194"/>
                <a:gd name="T40" fmla="*/ 50 w 172"/>
                <a:gd name="T41" fmla="*/ 170 h 194"/>
                <a:gd name="T42" fmla="*/ 34 w 172"/>
                <a:gd name="T43" fmla="*/ 180 h 194"/>
                <a:gd name="T44" fmla="*/ 18 w 172"/>
                <a:gd name="T45" fmla="*/ 188 h 194"/>
                <a:gd name="T46" fmla="*/ 0 w 172"/>
                <a:gd name="T47" fmla="*/ 194 h 194"/>
                <a:gd name="T48" fmla="*/ 0 w 172"/>
                <a:gd name="T49" fmla="*/ 194 h 1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2" h="194">
                  <a:moveTo>
                    <a:pt x="0" y="194"/>
                  </a:moveTo>
                  <a:lnTo>
                    <a:pt x="0" y="194"/>
                  </a:lnTo>
                  <a:lnTo>
                    <a:pt x="16" y="188"/>
                  </a:lnTo>
                  <a:lnTo>
                    <a:pt x="32" y="178"/>
                  </a:lnTo>
                  <a:lnTo>
                    <a:pt x="46" y="168"/>
                  </a:lnTo>
                  <a:lnTo>
                    <a:pt x="60" y="158"/>
                  </a:lnTo>
                  <a:lnTo>
                    <a:pt x="86" y="134"/>
                  </a:lnTo>
                  <a:lnTo>
                    <a:pt x="110" y="106"/>
                  </a:lnTo>
                  <a:lnTo>
                    <a:pt x="130" y="78"/>
                  </a:lnTo>
                  <a:lnTo>
                    <a:pt x="146" y="52"/>
                  </a:lnTo>
                  <a:lnTo>
                    <a:pt x="160" y="24"/>
                  </a:lnTo>
                  <a:lnTo>
                    <a:pt x="172" y="0"/>
                  </a:lnTo>
                  <a:lnTo>
                    <a:pt x="166" y="20"/>
                  </a:lnTo>
                  <a:lnTo>
                    <a:pt x="154" y="46"/>
                  </a:lnTo>
                  <a:lnTo>
                    <a:pt x="138" y="74"/>
                  </a:lnTo>
                  <a:lnTo>
                    <a:pt x="118" y="104"/>
                  </a:lnTo>
                  <a:lnTo>
                    <a:pt x="94" y="132"/>
                  </a:lnTo>
                  <a:lnTo>
                    <a:pt x="80" y="146"/>
                  </a:lnTo>
                  <a:lnTo>
                    <a:pt x="66" y="158"/>
                  </a:lnTo>
                  <a:lnTo>
                    <a:pt x="50" y="170"/>
                  </a:lnTo>
                  <a:lnTo>
                    <a:pt x="34" y="180"/>
                  </a:lnTo>
                  <a:lnTo>
                    <a:pt x="18" y="188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D8B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2" name="Freeform 625">
              <a:extLst>
                <a:ext uri="{FF2B5EF4-FFF2-40B4-BE49-F238E27FC236}">
                  <a16:creationId xmlns:a16="http://schemas.microsoft.com/office/drawing/2014/main" id="{DE88FEE5-33EE-CE19-6209-66F8847B2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2" y="2124"/>
              <a:ext cx="40" cy="168"/>
            </a:xfrm>
            <a:custGeom>
              <a:avLst/>
              <a:gdLst>
                <a:gd name="T0" fmla="*/ 0 w 40"/>
                <a:gd name="T1" fmla="*/ 0 h 168"/>
                <a:gd name="T2" fmla="*/ 0 w 40"/>
                <a:gd name="T3" fmla="*/ 0 h 168"/>
                <a:gd name="T4" fmla="*/ 4 w 40"/>
                <a:gd name="T5" fmla="*/ 24 h 168"/>
                <a:gd name="T6" fmla="*/ 8 w 40"/>
                <a:gd name="T7" fmla="*/ 50 h 168"/>
                <a:gd name="T8" fmla="*/ 10 w 40"/>
                <a:gd name="T9" fmla="*/ 92 h 168"/>
                <a:gd name="T10" fmla="*/ 10 w 40"/>
                <a:gd name="T11" fmla="*/ 92 h 168"/>
                <a:gd name="T12" fmla="*/ 12 w 40"/>
                <a:gd name="T13" fmla="*/ 106 h 168"/>
                <a:gd name="T14" fmla="*/ 18 w 40"/>
                <a:gd name="T15" fmla="*/ 122 h 168"/>
                <a:gd name="T16" fmla="*/ 28 w 40"/>
                <a:gd name="T17" fmla="*/ 142 h 168"/>
                <a:gd name="T18" fmla="*/ 40 w 40"/>
                <a:gd name="T19" fmla="*/ 168 h 168"/>
                <a:gd name="T20" fmla="*/ 40 w 40"/>
                <a:gd name="T21" fmla="*/ 168 h 168"/>
                <a:gd name="T22" fmla="*/ 40 w 40"/>
                <a:gd name="T23" fmla="*/ 150 h 168"/>
                <a:gd name="T24" fmla="*/ 38 w 40"/>
                <a:gd name="T25" fmla="*/ 138 h 168"/>
                <a:gd name="T26" fmla="*/ 36 w 40"/>
                <a:gd name="T27" fmla="*/ 128 h 168"/>
                <a:gd name="T28" fmla="*/ 34 w 40"/>
                <a:gd name="T29" fmla="*/ 118 h 168"/>
                <a:gd name="T30" fmla="*/ 26 w 40"/>
                <a:gd name="T31" fmla="*/ 104 h 168"/>
                <a:gd name="T32" fmla="*/ 24 w 40"/>
                <a:gd name="T33" fmla="*/ 96 h 168"/>
                <a:gd name="T34" fmla="*/ 24 w 40"/>
                <a:gd name="T35" fmla="*/ 86 h 168"/>
                <a:gd name="T36" fmla="*/ 24 w 40"/>
                <a:gd name="T37" fmla="*/ 86 h 168"/>
                <a:gd name="T38" fmla="*/ 22 w 40"/>
                <a:gd name="T39" fmla="*/ 76 h 168"/>
                <a:gd name="T40" fmla="*/ 20 w 40"/>
                <a:gd name="T41" fmla="*/ 62 h 168"/>
                <a:gd name="T42" fmla="*/ 12 w 40"/>
                <a:gd name="T43" fmla="*/ 38 h 168"/>
                <a:gd name="T44" fmla="*/ 0 w 40"/>
                <a:gd name="T45" fmla="*/ 0 h 168"/>
                <a:gd name="T46" fmla="*/ 0 w 40"/>
                <a:gd name="T47" fmla="*/ 0 h 1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0" h="168">
                  <a:moveTo>
                    <a:pt x="0" y="0"/>
                  </a:moveTo>
                  <a:lnTo>
                    <a:pt x="0" y="0"/>
                  </a:lnTo>
                  <a:lnTo>
                    <a:pt x="4" y="24"/>
                  </a:lnTo>
                  <a:lnTo>
                    <a:pt x="8" y="50"/>
                  </a:lnTo>
                  <a:lnTo>
                    <a:pt x="10" y="92"/>
                  </a:lnTo>
                  <a:lnTo>
                    <a:pt x="12" y="106"/>
                  </a:lnTo>
                  <a:lnTo>
                    <a:pt x="18" y="122"/>
                  </a:lnTo>
                  <a:lnTo>
                    <a:pt x="28" y="142"/>
                  </a:lnTo>
                  <a:lnTo>
                    <a:pt x="40" y="168"/>
                  </a:lnTo>
                  <a:lnTo>
                    <a:pt x="40" y="150"/>
                  </a:lnTo>
                  <a:lnTo>
                    <a:pt x="38" y="138"/>
                  </a:lnTo>
                  <a:lnTo>
                    <a:pt x="36" y="128"/>
                  </a:lnTo>
                  <a:lnTo>
                    <a:pt x="34" y="118"/>
                  </a:lnTo>
                  <a:lnTo>
                    <a:pt x="26" y="104"/>
                  </a:lnTo>
                  <a:lnTo>
                    <a:pt x="24" y="96"/>
                  </a:lnTo>
                  <a:lnTo>
                    <a:pt x="24" y="86"/>
                  </a:lnTo>
                  <a:lnTo>
                    <a:pt x="22" y="76"/>
                  </a:lnTo>
                  <a:lnTo>
                    <a:pt x="20" y="62"/>
                  </a:lnTo>
                  <a:lnTo>
                    <a:pt x="1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3" name="Freeform 626">
              <a:extLst>
                <a:ext uri="{FF2B5EF4-FFF2-40B4-BE49-F238E27FC236}">
                  <a16:creationId xmlns:a16="http://schemas.microsoft.com/office/drawing/2014/main" id="{2018BAEE-5D55-89EA-3263-2A676A72A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" y="2192"/>
              <a:ext cx="74" cy="524"/>
            </a:xfrm>
            <a:custGeom>
              <a:avLst/>
              <a:gdLst>
                <a:gd name="T0" fmla="*/ 74 w 74"/>
                <a:gd name="T1" fmla="*/ 0 h 524"/>
                <a:gd name="T2" fmla="*/ 74 w 74"/>
                <a:gd name="T3" fmla="*/ 0 h 524"/>
                <a:gd name="T4" fmla="*/ 64 w 74"/>
                <a:gd name="T5" fmla="*/ 30 h 524"/>
                <a:gd name="T6" fmla="*/ 50 w 74"/>
                <a:gd name="T7" fmla="*/ 78 h 524"/>
                <a:gd name="T8" fmla="*/ 36 w 74"/>
                <a:gd name="T9" fmla="*/ 136 h 524"/>
                <a:gd name="T10" fmla="*/ 30 w 74"/>
                <a:gd name="T11" fmla="*/ 170 h 524"/>
                <a:gd name="T12" fmla="*/ 24 w 74"/>
                <a:gd name="T13" fmla="*/ 206 h 524"/>
                <a:gd name="T14" fmla="*/ 20 w 74"/>
                <a:gd name="T15" fmla="*/ 244 h 524"/>
                <a:gd name="T16" fmla="*/ 16 w 74"/>
                <a:gd name="T17" fmla="*/ 284 h 524"/>
                <a:gd name="T18" fmla="*/ 16 w 74"/>
                <a:gd name="T19" fmla="*/ 324 h 524"/>
                <a:gd name="T20" fmla="*/ 18 w 74"/>
                <a:gd name="T21" fmla="*/ 364 h 524"/>
                <a:gd name="T22" fmla="*/ 22 w 74"/>
                <a:gd name="T23" fmla="*/ 404 h 524"/>
                <a:gd name="T24" fmla="*/ 28 w 74"/>
                <a:gd name="T25" fmla="*/ 446 h 524"/>
                <a:gd name="T26" fmla="*/ 38 w 74"/>
                <a:gd name="T27" fmla="*/ 486 h 524"/>
                <a:gd name="T28" fmla="*/ 52 w 74"/>
                <a:gd name="T29" fmla="*/ 524 h 524"/>
                <a:gd name="T30" fmla="*/ 52 w 74"/>
                <a:gd name="T31" fmla="*/ 524 h 524"/>
                <a:gd name="T32" fmla="*/ 38 w 74"/>
                <a:gd name="T33" fmla="*/ 496 h 524"/>
                <a:gd name="T34" fmla="*/ 24 w 74"/>
                <a:gd name="T35" fmla="*/ 454 h 524"/>
                <a:gd name="T36" fmla="*/ 18 w 74"/>
                <a:gd name="T37" fmla="*/ 430 h 524"/>
                <a:gd name="T38" fmla="*/ 12 w 74"/>
                <a:gd name="T39" fmla="*/ 402 h 524"/>
                <a:gd name="T40" fmla="*/ 6 w 74"/>
                <a:gd name="T41" fmla="*/ 372 h 524"/>
                <a:gd name="T42" fmla="*/ 2 w 74"/>
                <a:gd name="T43" fmla="*/ 340 h 524"/>
                <a:gd name="T44" fmla="*/ 0 w 74"/>
                <a:gd name="T45" fmla="*/ 306 h 524"/>
                <a:gd name="T46" fmla="*/ 2 w 74"/>
                <a:gd name="T47" fmla="*/ 268 h 524"/>
                <a:gd name="T48" fmla="*/ 4 w 74"/>
                <a:gd name="T49" fmla="*/ 228 h 524"/>
                <a:gd name="T50" fmla="*/ 10 w 74"/>
                <a:gd name="T51" fmla="*/ 186 h 524"/>
                <a:gd name="T52" fmla="*/ 20 w 74"/>
                <a:gd name="T53" fmla="*/ 142 h 524"/>
                <a:gd name="T54" fmla="*/ 34 w 74"/>
                <a:gd name="T55" fmla="*/ 98 h 524"/>
                <a:gd name="T56" fmla="*/ 52 w 74"/>
                <a:gd name="T57" fmla="*/ 50 h 524"/>
                <a:gd name="T58" fmla="*/ 74 w 74"/>
                <a:gd name="T59" fmla="*/ 0 h 524"/>
                <a:gd name="T60" fmla="*/ 74 w 74"/>
                <a:gd name="T61" fmla="*/ 0 h 5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524">
                  <a:moveTo>
                    <a:pt x="74" y="0"/>
                  </a:moveTo>
                  <a:lnTo>
                    <a:pt x="74" y="0"/>
                  </a:lnTo>
                  <a:lnTo>
                    <a:pt x="64" y="30"/>
                  </a:lnTo>
                  <a:lnTo>
                    <a:pt x="50" y="78"/>
                  </a:lnTo>
                  <a:lnTo>
                    <a:pt x="36" y="136"/>
                  </a:lnTo>
                  <a:lnTo>
                    <a:pt x="30" y="170"/>
                  </a:lnTo>
                  <a:lnTo>
                    <a:pt x="24" y="206"/>
                  </a:lnTo>
                  <a:lnTo>
                    <a:pt x="20" y="244"/>
                  </a:lnTo>
                  <a:lnTo>
                    <a:pt x="16" y="284"/>
                  </a:lnTo>
                  <a:lnTo>
                    <a:pt x="16" y="324"/>
                  </a:lnTo>
                  <a:lnTo>
                    <a:pt x="18" y="364"/>
                  </a:lnTo>
                  <a:lnTo>
                    <a:pt x="22" y="404"/>
                  </a:lnTo>
                  <a:lnTo>
                    <a:pt x="28" y="446"/>
                  </a:lnTo>
                  <a:lnTo>
                    <a:pt x="38" y="486"/>
                  </a:lnTo>
                  <a:lnTo>
                    <a:pt x="52" y="524"/>
                  </a:lnTo>
                  <a:lnTo>
                    <a:pt x="38" y="496"/>
                  </a:lnTo>
                  <a:lnTo>
                    <a:pt x="24" y="454"/>
                  </a:lnTo>
                  <a:lnTo>
                    <a:pt x="18" y="430"/>
                  </a:lnTo>
                  <a:lnTo>
                    <a:pt x="12" y="402"/>
                  </a:lnTo>
                  <a:lnTo>
                    <a:pt x="6" y="372"/>
                  </a:lnTo>
                  <a:lnTo>
                    <a:pt x="2" y="340"/>
                  </a:lnTo>
                  <a:lnTo>
                    <a:pt x="0" y="306"/>
                  </a:lnTo>
                  <a:lnTo>
                    <a:pt x="2" y="268"/>
                  </a:lnTo>
                  <a:lnTo>
                    <a:pt x="4" y="228"/>
                  </a:lnTo>
                  <a:lnTo>
                    <a:pt x="10" y="186"/>
                  </a:lnTo>
                  <a:lnTo>
                    <a:pt x="20" y="142"/>
                  </a:lnTo>
                  <a:lnTo>
                    <a:pt x="34" y="98"/>
                  </a:lnTo>
                  <a:lnTo>
                    <a:pt x="52" y="5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" name="Freeform 627">
              <a:extLst>
                <a:ext uri="{FF2B5EF4-FFF2-40B4-BE49-F238E27FC236}">
                  <a16:creationId xmlns:a16="http://schemas.microsoft.com/office/drawing/2014/main" id="{9B421CF9-CF63-98BD-4B69-18FCF26F9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26"/>
              <a:ext cx="274" cy="494"/>
            </a:xfrm>
            <a:custGeom>
              <a:avLst/>
              <a:gdLst>
                <a:gd name="T0" fmla="*/ 274 w 274"/>
                <a:gd name="T1" fmla="*/ 0 h 494"/>
                <a:gd name="T2" fmla="*/ 230 w 274"/>
                <a:gd name="T3" fmla="*/ 6 h 494"/>
                <a:gd name="T4" fmla="*/ 186 w 274"/>
                <a:gd name="T5" fmla="*/ 0 h 494"/>
                <a:gd name="T6" fmla="*/ 174 w 274"/>
                <a:gd name="T7" fmla="*/ 2 h 494"/>
                <a:gd name="T8" fmla="*/ 158 w 274"/>
                <a:gd name="T9" fmla="*/ 26 h 494"/>
                <a:gd name="T10" fmla="*/ 132 w 274"/>
                <a:gd name="T11" fmla="*/ 52 h 494"/>
                <a:gd name="T12" fmla="*/ 102 w 274"/>
                <a:gd name="T13" fmla="*/ 72 h 494"/>
                <a:gd name="T14" fmla="*/ 72 w 274"/>
                <a:gd name="T15" fmla="*/ 86 h 494"/>
                <a:gd name="T16" fmla="*/ 72 w 274"/>
                <a:gd name="T17" fmla="*/ 96 h 494"/>
                <a:gd name="T18" fmla="*/ 60 w 274"/>
                <a:gd name="T19" fmla="*/ 126 h 494"/>
                <a:gd name="T20" fmla="*/ 40 w 274"/>
                <a:gd name="T21" fmla="*/ 156 h 494"/>
                <a:gd name="T22" fmla="*/ 16 w 274"/>
                <a:gd name="T23" fmla="*/ 180 h 494"/>
                <a:gd name="T24" fmla="*/ 4 w 274"/>
                <a:gd name="T25" fmla="*/ 184 h 494"/>
                <a:gd name="T26" fmla="*/ 10 w 274"/>
                <a:gd name="T27" fmla="*/ 188 h 494"/>
                <a:gd name="T28" fmla="*/ 18 w 274"/>
                <a:gd name="T29" fmla="*/ 200 h 494"/>
                <a:gd name="T30" fmla="*/ 22 w 274"/>
                <a:gd name="T31" fmla="*/ 222 h 494"/>
                <a:gd name="T32" fmla="*/ 18 w 274"/>
                <a:gd name="T33" fmla="*/ 254 h 494"/>
                <a:gd name="T34" fmla="*/ 8 w 274"/>
                <a:gd name="T35" fmla="*/ 294 h 494"/>
                <a:gd name="T36" fmla="*/ 14 w 274"/>
                <a:gd name="T37" fmla="*/ 306 h 494"/>
                <a:gd name="T38" fmla="*/ 18 w 274"/>
                <a:gd name="T39" fmla="*/ 338 h 494"/>
                <a:gd name="T40" fmla="*/ 14 w 274"/>
                <a:gd name="T41" fmla="*/ 372 h 494"/>
                <a:gd name="T42" fmla="*/ 0 w 274"/>
                <a:gd name="T43" fmla="*/ 414 h 494"/>
                <a:gd name="T44" fmla="*/ 10 w 274"/>
                <a:gd name="T45" fmla="*/ 428 h 494"/>
                <a:gd name="T46" fmla="*/ 20 w 274"/>
                <a:gd name="T47" fmla="*/ 454 h 494"/>
                <a:gd name="T48" fmla="*/ 20 w 274"/>
                <a:gd name="T49" fmla="*/ 486 h 494"/>
                <a:gd name="T50" fmla="*/ 28 w 274"/>
                <a:gd name="T51" fmla="*/ 494 h 494"/>
                <a:gd name="T52" fmla="*/ 28 w 274"/>
                <a:gd name="T53" fmla="*/ 476 h 494"/>
                <a:gd name="T54" fmla="*/ 26 w 274"/>
                <a:gd name="T55" fmla="*/ 458 h 494"/>
                <a:gd name="T56" fmla="*/ 22 w 274"/>
                <a:gd name="T57" fmla="*/ 420 h 494"/>
                <a:gd name="T58" fmla="*/ 16 w 274"/>
                <a:gd name="T59" fmla="*/ 410 h 494"/>
                <a:gd name="T60" fmla="*/ 24 w 274"/>
                <a:gd name="T61" fmla="*/ 392 h 494"/>
                <a:gd name="T62" fmla="*/ 30 w 274"/>
                <a:gd name="T63" fmla="*/ 358 h 494"/>
                <a:gd name="T64" fmla="*/ 28 w 274"/>
                <a:gd name="T65" fmla="*/ 314 h 494"/>
                <a:gd name="T66" fmla="*/ 28 w 274"/>
                <a:gd name="T67" fmla="*/ 282 h 494"/>
                <a:gd name="T68" fmla="*/ 36 w 274"/>
                <a:gd name="T69" fmla="*/ 234 h 494"/>
                <a:gd name="T70" fmla="*/ 36 w 274"/>
                <a:gd name="T71" fmla="*/ 216 h 494"/>
                <a:gd name="T72" fmla="*/ 36 w 274"/>
                <a:gd name="T73" fmla="*/ 200 h 494"/>
                <a:gd name="T74" fmla="*/ 38 w 274"/>
                <a:gd name="T75" fmla="*/ 184 h 494"/>
                <a:gd name="T76" fmla="*/ 54 w 274"/>
                <a:gd name="T77" fmla="*/ 156 h 494"/>
                <a:gd name="T78" fmla="*/ 64 w 274"/>
                <a:gd name="T79" fmla="*/ 142 h 494"/>
                <a:gd name="T80" fmla="*/ 78 w 274"/>
                <a:gd name="T81" fmla="*/ 116 h 494"/>
                <a:gd name="T82" fmla="*/ 90 w 274"/>
                <a:gd name="T83" fmla="*/ 98 h 494"/>
                <a:gd name="T84" fmla="*/ 96 w 274"/>
                <a:gd name="T85" fmla="*/ 92 h 494"/>
                <a:gd name="T86" fmla="*/ 152 w 274"/>
                <a:gd name="T87" fmla="*/ 50 h 494"/>
                <a:gd name="T88" fmla="*/ 178 w 274"/>
                <a:gd name="T89" fmla="*/ 26 h 494"/>
                <a:gd name="T90" fmla="*/ 200 w 274"/>
                <a:gd name="T91" fmla="*/ 14 h 494"/>
                <a:gd name="T92" fmla="*/ 208 w 274"/>
                <a:gd name="T93" fmla="*/ 12 h 494"/>
                <a:gd name="T94" fmla="*/ 258 w 274"/>
                <a:gd name="T95" fmla="*/ 4 h 494"/>
                <a:gd name="T96" fmla="*/ 274 w 274"/>
                <a:gd name="T97" fmla="*/ 0 h 4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4" h="494">
                  <a:moveTo>
                    <a:pt x="274" y="0"/>
                  </a:moveTo>
                  <a:lnTo>
                    <a:pt x="274" y="0"/>
                  </a:lnTo>
                  <a:lnTo>
                    <a:pt x="252" y="2"/>
                  </a:lnTo>
                  <a:lnTo>
                    <a:pt x="230" y="6"/>
                  </a:lnTo>
                  <a:lnTo>
                    <a:pt x="208" y="4"/>
                  </a:lnTo>
                  <a:lnTo>
                    <a:pt x="186" y="0"/>
                  </a:lnTo>
                  <a:lnTo>
                    <a:pt x="174" y="2"/>
                  </a:lnTo>
                  <a:lnTo>
                    <a:pt x="168" y="14"/>
                  </a:lnTo>
                  <a:lnTo>
                    <a:pt x="158" y="26"/>
                  </a:lnTo>
                  <a:lnTo>
                    <a:pt x="146" y="40"/>
                  </a:lnTo>
                  <a:lnTo>
                    <a:pt x="132" y="52"/>
                  </a:lnTo>
                  <a:lnTo>
                    <a:pt x="118" y="62"/>
                  </a:lnTo>
                  <a:lnTo>
                    <a:pt x="102" y="72"/>
                  </a:lnTo>
                  <a:lnTo>
                    <a:pt x="86" y="80"/>
                  </a:lnTo>
                  <a:lnTo>
                    <a:pt x="72" y="86"/>
                  </a:lnTo>
                  <a:lnTo>
                    <a:pt x="72" y="96"/>
                  </a:lnTo>
                  <a:lnTo>
                    <a:pt x="68" y="110"/>
                  </a:lnTo>
                  <a:lnTo>
                    <a:pt x="60" y="126"/>
                  </a:lnTo>
                  <a:lnTo>
                    <a:pt x="50" y="142"/>
                  </a:lnTo>
                  <a:lnTo>
                    <a:pt x="40" y="156"/>
                  </a:lnTo>
                  <a:lnTo>
                    <a:pt x="28" y="170"/>
                  </a:lnTo>
                  <a:lnTo>
                    <a:pt x="16" y="180"/>
                  </a:lnTo>
                  <a:lnTo>
                    <a:pt x="10" y="182"/>
                  </a:lnTo>
                  <a:lnTo>
                    <a:pt x="4" y="184"/>
                  </a:lnTo>
                  <a:lnTo>
                    <a:pt x="10" y="188"/>
                  </a:lnTo>
                  <a:lnTo>
                    <a:pt x="14" y="194"/>
                  </a:lnTo>
                  <a:lnTo>
                    <a:pt x="18" y="200"/>
                  </a:lnTo>
                  <a:lnTo>
                    <a:pt x="20" y="206"/>
                  </a:lnTo>
                  <a:lnTo>
                    <a:pt x="22" y="222"/>
                  </a:lnTo>
                  <a:lnTo>
                    <a:pt x="20" y="238"/>
                  </a:lnTo>
                  <a:lnTo>
                    <a:pt x="18" y="254"/>
                  </a:lnTo>
                  <a:lnTo>
                    <a:pt x="14" y="270"/>
                  </a:lnTo>
                  <a:lnTo>
                    <a:pt x="8" y="294"/>
                  </a:lnTo>
                  <a:lnTo>
                    <a:pt x="14" y="306"/>
                  </a:lnTo>
                  <a:lnTo>
                    <a:pt x="18" y="320"/>
                  </a:lnTo>
                  <a:lnTo>
                    <a:pt x="18" y="338"/>
                  </a:lnTo>
                  <a:lnTo>
                    <a:pt x="16" y="354"/>
                  </a:lnTo>
                  <a:lnTo>
                    <a:pt x="14" y="372"/>
                  </a:lnTo>
                  <a:lnTo>
                    <a:pt x="10" y="388"/>
                  </a:lnTo>
                  <a:lnTo>
                    <a:pt x="0" y="414"/>
                  </a:lnTo>
                  <a:lnTo>
                    <a:pt x="10" y="428"/>
                  </a:lnTo>
                  <a:lnTo>
                    <a:pt x="18" y="444"/>
                  </a:lnTo>
                  <a:lnTo>
                    <a:pt x="20" y="454"/>
                  </a:lnTo>
                  <a:lnTo>
                    <a:pt x="22" y="464"/>
                  </a:lnTo>
                  <a:lnTo>
                    <a:pt x="20" y="486"/>
                  </a:lnTo>
                  <a:lnTo>
                    <a:pt x="28" y="494"/>
                  </a:lnTo>
                  <a:lnTo>
                    <a:pt x="28" y="476"/>
                  </a:lnTo>
                  <a:lnTo>
                    <a:pt x="26" y="458"/>
                  </a:lnTo>
                  <a:lnTo>
                    <a:pt x="26" y="432"/>
                  </a:lnTo>
                  <a:lnTo>
                    <a:pt x="22" y="420"/>
                  </a:lnTo>
                  <a:lnTo>
                    <a:pt x="20" y="414"/>
                  </a:lnTo>
                  <a:lnTo>
                    <a:pt x="16" y="410"/>
                  </a:lnTo>
                  <a:lnTo>
                    <a:pt x="24" y="392"/>
                  </a:lnTo>
                  <a:lnTo>
                    <a:pt x="28" y="374"/>
                  </a:lnTo>
                  <a:lnTo>
                    <a:pt x="30" y="358"/>
                  </a:lnTo>
                  <a:lnTo>
                    <a:pt x="30" y="344"/>
                  </a:lnTo>
                  <a:lnTo>
                    <a:pt x="28" y="314"/>
                  </a:lnTo>
                  <a:lnTo>
                    <a:pt x="28" y="298"/>
                  </a:lnTo>
                  <a:lnTo>
                    <a:pt x="28" y="282"/>
                  </a:lnTo>
                  <a:lnTo>
                    <a:pt x="36" y="234"/>
                  </a:lnTo>
                  <a:lnTo>
                    <a:pt x="36" y="216"/>
                  </a:lnTo>
                  <a:lnTo>
                    <a:pt x="36" y="200"/>
                  </a:lnTo>
                  <a:lnTo>
                    <a:pt x="36" y="192"/>
                  </a:lnTo>
                  <a:lnTo>
                    <a:pt x="38" y="184"/>
                  </a:lnTo>
                  <a:lnTo>
                    <a:pt x="44" y="170"/>
                  </a:lnTo>
                  <a:lnTo>
                    <a:pt x="54" y="156"/>
                  </a:lnTo>
                  <a:lnTo>
                    <a:pt x="64" y="142"/>
                  </a:lnTo>
                  <a:lnTo>
                    <a:pt x="72" y="130"/>
                  </a:lnTo>
                  <a:lnTo>
                    <a:pt x="78" y="116"/>
                  </a:lnTo>
                  <a:lnTo>
                    <a:pt x="86" y="102"/>
                  </a:lnTo>
                  <a:lnTo>
                    <a:pt x="90" y="98"/>
                  </a:lnTo>
                  <a:lnTo>
                    <a:pt x="96" y="92"/>
                  </a:lnTo>
                  <a:lnTo>
                    <a:pt x="126" y="72"/>
                  </a:lnTo>
                  <a:lnTo>
                    <a:pt x="152" y="50"/>
                  </a:lnTo>
                  <a:lnTo>
                    <a:pt x="178" y="26"/>
                  </a:lnTo>
                  <a:lnTo>
                    <a:pt x="192" y="18"/>
                  </a:lnTo>
                  <a:lnTo>
                    <a:pt x="200" y="14"/>
                  </a:lnTo>
                  <a:lnTo>
                    <a:pt x="208" y="12"/>
                  </a:lnTo>
                  <a:lnTo>
                    <a:pt x="242" y="8"/>
                  </a:lnTo>
                  <a:lnTo>
                    <a:pt x="258" y="4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DF9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" name="Freeform 628">
              <a:extLst>
                <a:ext uri="{FF2B5EF4-FFF2-40B4-BE49-F238E27FC236}">
                  <a16:creationId xmlns:a16="http://schemas.microsoft.com/office/drawing/2014/main" id="{9E2831C0-69B3-5BD9-AEE3-45DE0BE3E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168"/>
              <a:ext cx="232" cy="48"/>
            </a:xfrm>
            <a:custGeom>
              <a:avLst/>
              <a:gdLst>
                <a:gd name="T0" fmla="*/ 2 w 232"/>
                <a:gd name="T1" fmla="*/ 40 h 48"/>
                <a:gd name="T2" fmla="*/ 2 w 232"/>
                <a:gd name="T3" fmla="*/ 40 h 48"/>
                <a:gd name="T4" fmla="*/ 8 w 232"/>
                <a:gd name="T5" fmla="*/ 36 h 48"/>
                <a:gd name="T6" fmla="*/ 16 w 232"/>
                <a:gd name="T7" fmla="*/ 36 h 48"/>
                <a:gd name="T8" fmla="*/ 34 w 232"/>
                <a:gd name="T9" fmla="*/ 38 h 48"/>
                <a:gd name="T10" fmla="*/ 54 w 232"/>
                <a:gd name="T11" fmla="*/ 42 h 48"/>
                <a:gd name="T12" fmla="*/ 68 w 232"/>
                <a:gd name="T13" fmla="*/ 46 h 48"/>
                <a:gd name="T14" fmla="*/ 68 w 232"/>
                <a:gd name="T15" fmla="*/ 46 h 48"/>
                <a:gd name="T16" fmla="*/ 88 w 232"/>
                <a:gd name="T17" fmla="*/ 44 h 48"/>
                <a:gd name="T18" fmla="*/ 104 w 232"/>
                <a:gd name="T19" fmla="*/ 40 h 48"/>
                <a:gd name="T20" fmla="*/ 120 w 232"/>
                <a:gd name="T21" fmla="*/ 36 h 48"/>
                <a:gd name="T22" fmla="*/ 136 w 232"/>
                <a:gd name="T23" fmla="*/ 30 h 48"/>
                <a:gd name="T24" fmla="*/ 136 w 232"/>
                <a:gd name="T25" fmla="*/ 30 h 48"/>
                <a:gd name="T26" fmla="*/ 144 w 232"/>
                <a:gd name="T27" fmla="*/ 30 h 48"/>
                <a:gd name="T28" fmla="*/ 152 w 232"/>
                <a:gd name="T29" fmla="*/ 32 h 48"/>
                <a:gd name="T30" fmla="*/ 166 w 232"/>
                <a:gd name="T31" fmla="*/ 36 h 48"/>
                <a:gd name="T32" fmla="*/ 180 w 232"/>
                <a:gd name="T33" fmla="*/ 44 h 48"/>
                <a:gd name="T34" fmla="*/ 186 w 232"/>
                <a:gd name="T35" fmla="*/ 46 h 48"/>
                <a:gd name="T36" fmla="*/ 194 w 232"/>
                <a:gd name="T37" fmla="*/ 48 h 48"/>
                <a:gd name="T38" fmla="*/ 194 w 232"/>
                <a:gd name="T39" fmla="*/ 48 h 48"/>
                <a:gd name="T40" fmla="*/ 204 w 232"/>
                <a:gd name="T41" fmla="*/ 48 h 48"/>
                <a:gd name="T42" fmla="*/ 212 w 232"/>
                <a:gd name="T43" fmla="*/ 44 h 48"/>
                <a:gd name="T44" fmla="*/ 218 w 232"/>
                <a:gd name="T45" fmla="*/ 40 h 48"/>
                <a:gd name="T46" fmla="*/ 224 w 232"/>
                <a:gd name="T47" fmla="*/ 34 h 48"/>
                <a:gd name="T48" fmla="*/ 228 w 232"/>
                <a:gd name="T49" fmla="*/ 28 h 48"/>
                <a:gd name="T50" fmla="*/ 232 w 232"/>
                <a:gd name="T51" fmla="*/ 18 h 48"/>
                <a:gd name="T52" fmla="*/ 232 w 232"/>
                <a:gd name="T53" fmla="*/ 10 h 48"/>
                <a:gd name="T54" fmla="*/ 232 w 232"/>
                <a:gd name="T55" fmla="*/ 0 h 48"/>
                <a:gd name="T56" fmla="*/ 232 w 232"/>
                <a:gd name="T57" fmla="*/ 0 h 48"/>
                <a:gd name="T58" fmla="*/ 224 w 232"/>
                <a:gd name="T59" fmla="*/ 14 h 48"/>
                <a:gd name="T60" fmla="*/ 216 w 232"/>
                <a:gd name="T61" fmla="*/ 26 h 48"/>
                <a:gd name="T62" fmla="*/ 212 w 232"/>
                <a:gd name="T63" fmla="*/ 30 h 48"/>
                <a:gd name="T64" fmla="*/ 206 w 232"/>
                <a:gd name="T65" fmla="*/ 30 h 48"/>
                <a:gd name="T66" fmla="*/ 198 w 232"/>
                <a:gd name="T67" fmla="*/ 30 h 48"/>
                <a:gd name="T68" fmla="*/ 188 w 232"/>
                <a:gd name="T69" fmla="*/ 28 h 48"/>
                <a:gd name="T70" fmla="*/ 188 w 232"/>
                <a:gd name="T71" fmla="*/ 28 h 48"/>
                <a:gd name="T72" fmla="*/ 172 w 232"/>
                <a:gd name="T73" fmla="*/ 22 h 48"/>
                <a:gd name="T74" fmla="*/ 158 w 232"/>
                <a:gd name="T75" fmla="*/ 18 h 48"/>
                <a:gd name="T76" fmla="*/ 144 w 232"/>
                <a:gd name="T77" fmla="*/ 18 h 48"/>
                <a:gd name="T78" fmla="*/ 126 w 232"/>
                <a:gd name="T79" fmla="*/ 22 h 48"/>
                <a:gd name="T80" fmla="*/ 126 w 232"/>
                <a:gd name="T81" fmla="*/ 22 h 48"/>
                <a:gd name="T82" fmla="*/ 110 w 232"/>
                <a:gd name="T83" fmla="*/ 28 h 48"/>
                <a:gd name="T84" fmla="*/ 92 w 232"/>
                <a:gd name="T85" fmla="*/ 30 h 48"/>
                <a:gd name="T86" fmla="*/ 60 w 232"/>
                <a:gd name="T87" fmla="*/ 30 h 48"/>
                <a:gd name="T88" fmla="*/ 60 w 232"/>
                <a:gd name="T89" fmla="*/ 30 h 48"/>
                <a:gd name="T90" fmla="*/ 28 w 232"/>
                <a:gd name="T91" fmla="*/ 28 h 48"/>
                <a:gd name="T92" fmla="*/ 18 w 232"/>
                <a:gd name="T93" fmla="*/ 30 h 48"/>
                <a:gd name="T94" fmla="*/ 12 w 232"/>
                <a:gd name="T95" fmla="*/ 30 h 48"/>
                <a:gd name="T96" fmla="*/ 4 w 232"/>
                <a:gd name="T97" fmla="*/ 34 h 48"/>
                <a:gd name="T98" fmla="*/ 0 w 232"/>
                <a:gd name="T99" fmla="*/ 38 h 48"/>
                <a:gd name="T100" fmla="*/ 2 w 232"/>
                <a:gd name="T101" fmla="*/ 40 h 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32" h="48">
                  <a:moveTo>
                    <a:pt x="2" y="40"/>
                  </a:moveTo>
                  <a:lnTo>
                    <a:pt x="2" y="40"/>
                  </a:lnTo>
                  <a:lnTo>
                    <a:pt x="8" y="36"/>
                  </a:lnTo>
                  <a:lnTo>
                    <a:pt x="16" y="36"/>
                  </a:lnTo>
                  <a:lnTo>
                    <a:pt x="34" y="38"/>
                  </a:lnTo>
                  <a:lnTo>
                    <a:pt x="54" y="42"/>
                  </a:lnTo>
                  <a:lnTo>
                    <a:pt x="68" y="46"/>
                  </a:lnTo>
                  <a:lnTo>
                    <a:pt x="88" y="44"/>
                  </a:lnTo>
                  <a:lnTo>
                    <a:pt x="104" y="40"/>
                  </a:lnTo>
                  <a:lnTo>
                    <a:pt x="120" y="36"/>
                  </a:lnTo>
                  <a:lnTo>
                    <a:pt x="136" y="30"/>
                  </a:lnTo>
                  <a:lnTo>
                    <a:pt x="144" y="30"/>
                  </a:lnTo>
                  <a:lnTo>
                    <a:pt x="152" y="32"/>
                  </a:lnTo>
                  <a:lnTo>
                    <a:pt x="166" y="36"/>
                  </a:lnTo>
                  <a:lnTo>
                    <a:pt x="180" y="44"/>
                  </a:lnTo>
                  <a:lnTo>
                    <a:pt x="186" y="46"/>
                  </a:lnTo>
                  <a:lnTo>
                    <a:pt x="194" y="48"/>
                  </a:lnTo>
                  <a:lnTo>
                    <a:pt x="204" y="48"/>
                  </a:lnTo>
                  <a:lnTo>
                    <a:pt x="212" y="44"/>
                  </a:lnTo>
                  <a:lnTo>
                    <a:pt x="218" y="40"/>
                  </a:lnTo>
                  <a:lnTo>
                    <a:pt x="224" y="34"/>
                  </a:lnTo>
                  <a:lnTo>
                    <a:pt x="228" y="28"/>
                  </a:lnTo>
                  <a:lnTo>
                    <a:pt x="232" y="18"/>
                  </a:lnTo>
                  <a:lnTo>
                    <a:pt x="232" y="10"/>
                  </a:lnTo>
                  <a:lnTo>
                    <a:pt x="232" y="0"/>
                  </a:lnTo>
                  <a:lnTo>
                    <a:pt x="224" y="14"/>
                  </a:lnTo>
                  <a:lnTo>
                    <a:pt x="216" y="26"/>
                  </a:lnTo>
                  <a:lnTo>
                    <a:pt x="212" y="30"/>
                  </a:lnTo>
                  <a:lnTo>
                    <a:pt x="206" y="30"/>
                  </a:lnTo>
                  <a:lnTo>
                    <a:pt x="198" y="30"/>
                  </a:lnTo>
                  <a:lnTo>
                    <a:pt x="188" y="28"/>
                  </a:lnTo>
                  <a:lnTo>
                    <a:pt x="172" y="22"/>
                  </a:lnTo>
                  <a:lnTo>
                    <a:pt x="158" y="18"/>
                  </a:lnTo>
                  <a:lnTo>
                    <a:pt x="144" y="18"/>
                  </a:lnTo>
                  <a:lnTo>
                    <a:pt x="126" y="22"/>
                  </a:lnTo>
                  <a:lnTo>
                    <a:pt x="110" y="28"/>
                  </a:lnTo>
                  <a:lnTo>
                    <a:pt x="92" y="30"/>
                  </a:lnTo>
                  <a:lnTo>
                    <a:pt x="60" y="30"/>
                  </a:lnTo>
                  <a:lnTo>
                    <a:pt x="28" y="28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4" y="34"/>
                  </a:lnTo>
                  <a:lnTo>
                    <a:pt x="0" y="38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AC8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" name="Freeform 629">
              <a:extLst>
                <a:ext uri="{FF2B5EF4-FFF2-40B4-BE49-F238E27FC236}">
                  <a16:creationId xmlns:a16="http://schemas.microsoft.com/office/drawing/2014/main" id="{F25E10F5-1FD1-C758-F53C-9167CC548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168"/>
              <a:ext cx="232" cy="48"/>
            </a:xfrm>
            <a:custGeom>
              <a:avLst/>
              <a:gdLst>
                <a:gd name="T0" fmla="*/ 2 w 232"/>
                <a:gd name="T1" fmla="*/ 40 h 48"/>
                <a:gd name="T2" fmla="*/ 2 w 232"/>
                <a:gd name="T3" fmla="*/ 40 h 48"/>
                <a:gd name="T4" fmla="*/ 8 w 232"/>
                <a:gd name="T5" fmla="*/ 36 h 48"/>
                <a:gd name="T6" fmla="*/ 16 w 232"/>
                <a:gd name="T7" fmla="*/ 36 h 48"/>
                <a:gd name="T8" fmla="*/ 34 w 232"/>
                <a:gd name="T9" fmla="*/ 38 h 48"/>
                <a:gd name="T10" fmla="*/ 54 w 232"/>
                <a:gd name="T11" fmla="*/ 42 h 48"/>
                <a:gd name="T12" fmla="*/ 68 w 232"/>
                <a:gd name="T13" fmla="*/ 46 h 48"/>
                <a:gd name="T14" fmla="*/ 68 w 232"/>
                <a:gd name="T15" fmla="*/ 46 h 48"/>
                <a:gd name="T16" fmla="*/ 88 w 232"/>
                <a:gd name="T17" fmla="*/ 44 h 48"/>
                <a:gd name="T18" fmla="*/ 104 w 232"/>
                <a:gd name="T19" fmla="*/ 40 h 48"/>
                <a:gd name="T20" fmla="*/ 120 w 232"/>
                <a:gd name="T21" fmla="*/ 36 h 48"/>
                <a:gd name="T22" fmla="*/ 136 w 232"/>
                <a:gd name="T23" fmla="*/ 30 h 48"/>
                <a:gd name="T24" fmla="*/ 136 w 232"/>
                <a:gd name="T25" fmla="*/ 30 h 48"/>
                <a:gd name="T26" fmla="*/ 144 w 232"/>
                <a:gd name="T27" fmla="*/ 30 h 48"/>
                <a:gd name="T28" fmla="*/ 152 w 232"/>
                <a:gd name="T29" fmla="*/ 32 h 48"/>
                <a:gd name="T30" fmla="*/ 166 w 232"/>
                <a:gd name="T31" fmla="*/ 36 h 48"/>
                <a:gd name="T32" fmla="*/ 180 w 232"/>
                <a:gd name="T33" fmla="*/ 44 h 48"/>
                <a:gd name="T34" fmla="*/ 186 w 232"/>
                <a:gd name="T35" fmla="*/ 46 h 48"/>
                <a:gd name="T36" fmla="*/ 194 w 232"/>
                <a:gd name="T37" fmla="*/ 48 h 48"/>
                <a:gd name="T38" fmla="*/ 194 w 232"/>
                <a:gd name="T39" fmla="*/ 48 h 48"/>
                <a:gd name="T40" fmla="*/ 204 w 232"/>
                <a:gd name="T41" fmla="*/ 48 h 48"/>
                <a:gd name="T42" fmla="*/ 212 w 232"/>
                <a:gd name="T43" fmla="*/ 44 h 48"/>
                <a:gd name="T44" fmla="*/ 218 w 232"/>
                <a:gd name="T45" fmla="*/ 40 h 48"/>
                <a:gd name="T46" fmla="*/ 224 w 232"/>
                <a:gd name="T47" fmla="*/ 34 h 48"/>
                <a:gd name="T48" fmla="*/ 228 w 232"/>
                <a:gd name="T49" fmla="*/ 28 h 48"/>
                <a:gd name="T50" fmla="*/ 232 w 232"/>
                <a:gd name="T51" fmla="*/ 18 h 48"/>
                <a:gd name="T52" fmla="*/ 232 w 232"/>
                <a:gd name="T53" fmla="*/ 10 h 48"/>
                <a:gd name="T54" fmla="*/ 232 w 232"/>
                <a:gd name="T55" fmla="*/ 0 h 48"/>
                <a:gd name="T56" fmla="*/ 232 w 232"/>
                <a:gd name="T57" fmla="*/ 0 h 48"/>
                <a:gd name="T58" fmla="*/ 224 w 232"/>
                <a:gd name="T59" fmla="*/ 14 h 48"/>
                <a:gd name="T60" fmla="*/ 216 w 232"/>
                <a:gd name="T61" fmla="*/ 26 h 48"/>
                <a:gd name="T62" fmla="*/ 212 w 232"/>
                <a:gd name="T63" fmla="*/ 30 h 48"/>
                <a:gd name="T64" fmla="*/ 206 w 232"/>
                <a:gd name="T65" fmla="*/ 30 h 48"/>
                <a:gd name="T66" fmla="*/ 198 w 232"/>
                <a:gd name="T67" fmla="*/ 30 h 48"/>
                <a:gd name="T68" fmla="*/ 188 w 232"/>
                <a:gd name="T69" fmla="*/ 28 h 48"/>
                <a:gd name="T70" fmla="*/ 188 w 232"/>
                <a:gd name="T71" fmla="*/ 28 h 48"/>
                <a:gd name="T72" fmla="*/ 172 w 232"/>
                <a:gd name="T73" fmla="*/ 22 h 48"/>
                <a:gd name="T74" fmla="*/ 158 w 232"/>
                <a:gd name="T75" fmla="*/ 18 h 48"/>
                <a:gd name="T76" fmla="*/ 144 w 232"/>
                <a:gd name="T77" fmla="*/ 18 h 48"/>
                <a:gd name="T78" fmla="*/ 126 w 232"/>
                <a:gd name="T79" fmla="*/ 22 h 48"/>
                <a:gd name="T80" fmla="*/ 126 w 232"/>
                <a:gd name="T81" fmla="*/ 22 h 48"/>
                <a:gd name="T82" fmla="*/ 110 w 232"/>
                <a:gd name="T83" fmla="*/ 28 h 48"/>
                <a:gd name="T84" fmla="*/ 92 w 232"/>
                <a:gd name="T85" fmla="*/ 30 h 48"/>
                <a:gd name="T86" fmla="*/ 60 w 232"/>
                <a:gd name="T87" fmla="*/ 30 h 48"/>
                <a:gd name="T88" fmla="*/ 60 w 232"/>
                <a:gd name="T89" fmla="*/ 30 h 48"/>
                <a:gd name="T90" fmla="*/ 28 w 232"/>
                <a:gd name="T91" fmla="*/ 28 h 48"/>
                <a:gd name="T92" fmla="*/ 18 w 232"/>
                <a:gd name="T93" fmla="*/ 30 h 48"/>
                <a:gd name="T94" fmla="*/ 12 w 232"/>
                <a:gd name="T95" fmla="*/ 30 h 48"/>
                <a:gd name="T96" fmla="*/ 4 w 232"/>
                <a:gd name="T97" fmla="*/ 34 h 48"/>
                <a:gd name="T98" fmla="*/ 0 w 232"/>
                <a:gd name="T99" fmla="*/ 38 h 4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32" h="48">
                  <a:moveTo>
                    <a:pt x="2" y="40"/>
                  </a:moveTo>
                  <a:lnTo>
                    <a:pt x="2" y="40"/>
                  </a:lnTo>
                  <a:lnTo>
                    <a:pt x="8" y="36"/>
                  </a:lnTo>
                  <a:lnTo>
                    <a:pt x="16" y="36"/>
                  </a:lnTo>
                  <a:lnTo>
                    <a:pt x="34" y="38"/>
                  </a:lnTo>
                  <a:lnTo>
                    <a:pt x="54" y="42"/>
                  </a:lnTo>
                  <a:lnTo>
                    <a:pt x="68" y="46"/>
                  </a:lnTo>
                  <a:lnTo>
                    <a:pt x="88" y="44"/>
                  </a:lnTo>
                  <a:lnTo>
                    <a:pt x="104" y="40"/>
                  </a:lnTo>
                  <a:lnTo>
                    <a:pt x="120" y="36"/>
                  </a:lnTo>
                  <a:lnTo>
                    <a:pt x="136" y="30"/>
                  </a:lnTo>
                  <a:lnTo>
                    <a:pt x="144" y="30"/>
                  </a:lnTo>
                  <a:lnTo>
                    <a:pt x="152" y="32"/>
                  </a:lnTo>
                  <a:lnTo>
                    <a:pt x="166" y="36"/>
                  </a:lnTo>
                  <a:lnTo>
                    <a:pt x="180" y="44"/>
                  </a:lnTo>
                  <a:lnTo>
                    <a:pt x="186" y="46"/>
                  </a:lnTo>
                  <a:lnTo>
                    <a:pt x="194" y="48"/>
                  </a:lnTo>
                  <a:lnTo>
                    <a:pt x="204" y="48"/>
                  </a:lnTo>
                  <a:lnTo>
                    <a:pt x="212" y="44"/>
                  </a:lnTo>
                  <a:lnTo>
                    <a:pt x="218" y="40"/>
                  </a:lnTo>
                  <a:lnTo>
                    <a:pt x="224" y="34"/>
                  </a:lnTo>
                  <a:lnTo>
                    <a:pt x="228" y="28"/>
                  </a:lnTo>
                  <a:lnTo>
                    <a:pt x="232" y="18"/>
                  </a:lnTo>
                  <a:lnTo>
                    <a:pt x="232" y="10"/>
                  </a:lnTo>
                  <a:lnTo>
                    <a:pt x="232" y="0"/>
                  </a:lnTo>
                  <a:lnTo>
                    <a:pt x="224" y="14"/>
                  </a:lnTo>
                  <a:lnTo>
                    <a:pt x="216" y="26"/>
                  </a:lnTo>
                  <a:lnTo>
                    <a:pt x="212" y="30"/>
                  </a:lnTo>
                  <a:lnTo>
                    <a:pt x="206" y="30"/>
                  </a:lnTo>
                  <a:lnTo>
                    <a:pt x="198" y="30"/>
                  </a:lnTo>
                  <a:lnTo>
                    <a:pt x="188" y="28"/>
                  </a:lnTo>
                  <a:lnTo>
                    <a:pt x="172" y="22"/>
                  </a:lnTo>
                  <a:lnTo>
                    <a:pt x="158" y="18"/>
                  </a:lnTo>
                  <a:lnTo>
                    <a:pt x="144" y="18"/>
                  </a:lnTo>
                  <a:lnTo>
                    <a:pt x="126" y="22"/>
                  </a:lnTo>
                  <a:lnTo>
                    <a:pt x="110" y="28"/>
                  </a:lnTo>
                  <a:lnTo>
                    <a:pt x="92" y="30"/>
                  </a:lnTo>
                  <a:lnTo>
                    <a:pt x="60" y="30"/>
                  </a:lnTo>
                  <a:lnTo>
                    <a:pt x="28" y="28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4" y="34"/>
                  </a:lnTo>
                  <a:lnTo>
                    <a:pt x="0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7" name="Freeform 630">
              <a:extLst>
                <a:ext uri="{FF2B5EF4-FFF2-40B4-BE49-F238E27FC236}">
                  <a16:creationId xmlns:a16="http://schemas.microsoft.com/office/drawing/2014/main" id="{CE880892-F30B-96B0-5F4A-05BA40935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2300"/>
              <a:ext cx="78" cy="200"/>
            </a:xfrm>
            <a:custGeom>
              <a:avLst/>
              <a:gdLst>
                <a:gd name="T0" fmla="*/ 78 w 78"/>
                <a:gd name="T1" fmla="*/ 0 h 200"/>
                <a:gd name="T2" fmla="*/ 78 w 78"/>
                <a:gd name="T3" fmla="*/ 0 h 200"/>
                <a:gd name="T4" fmla="*/ 70 w 78"/>
                <a:gd name="T5" fmla="*/ 28 h 200"/>
                <a:gd name="T6" fmla="*/ 64 w 78"/>
                <a:gd name="T7" fmla="*/ 40 h 200"/>
                <a:gd name="T8" fmla="*/ 58 w 78"/>
                <a:gd name="T9" fmla="*/ 52 h 200"/>
                <a:gd name="T10" fmla="*/ 50 w 78"/>
                <a:gd name="T11" fmla="*/ 64 h 200"/>
                <a:gd name="T12" fmla="*/ 42 w 78"/>
                <a:gd name="T13" fmla="*/ 74 h 200"/>
                <a:gd name="T14" fmla="*/ 32 w 78"/>
                <a:gd name="T15" fmla="*/ 84 h 200"/>
                <a:gd name="T16" fmla="*/ 20 w 78"/>
                <a:gd name="T17" fmla="*/ 94 h 200"/>
                <a:gd name="T18" fmla="*/ 20 w 78"/>
                <a:gd name="T19" fmla="*/ 94 h 200"/>
                <a:gd name="T20" fmla="*/ 12 w 78"/>
                <a:gd name="T21" fmla="*/ 100 h 200"/>
                <a:gd name="T22" fmla="*/ 10 w 78"/>
                <a:gd name="T23" fmla="*/ 102 h 200"/>
                <a:gd name="T24" fmla="*/ 10 w 78"/>
                <a:gd name="T25" fmla="*/ 108 h 200"/>
                <a:gd name="T26" fmla="*/ 10 w 78"/>
                <a:gd name="T27" fmla="*/ 108 h 200"/>
                <a:gd name="T28" fmla="*/ 10 w 78"/>
                <a:gd name="T29" fmla="*/ 114 h 200"/>
                <a:gd name="T30" fmla="*/ 12 w 78"/>
                <a:gd name="T31" fmla="*/ 118 h 200"/>
                <a:gd name="T32" fmla="*/ 16 w 78"/>
                <a:gd name="T33" fmla="*/ 130 h 200"/>
                <a:gd name="T34" fmla="*/ 16 w 78"/>
                <a:gd name="T35" fmla="*/ 130 h 200"/>
                <a:gd name="T36" fmla="*/ 18 w 78"/>
                <a:gd name="T37" fmla="*/ 148 h 200"/>
                <a:gd name="T38" fmla="*/ 16 w 78"/>
                <a:gd name="T39" fmla="*/ 166 h 200"/>
                <a:gd name="T40" fmla="*/ 14 w 78"/>
                <a:gd name="T41" fmla="*/ 184 h 200"/>
                <a:gd name="T42" fmla="*/ 8 w 78"/>
                <a:gd name="T43" fmla="*/ 200 h 200"/>
                <a:gd name="T44" fmla="*/ 8 w 78"/>
                <a:gd name="T45" fmla="*/ 200 h 200"/>
                <a:gd name="T46" fmla="*/ 10 w 78"/>
                <a:gd name="T47" fmla="*/ 186 h 200"/>
                <a:gd name="T48" fmla="*/ 10 w 78"/>
                <a:gd name="T49" fmla="*/ 170 h 200"/>
                <a:gd name="T50" fmla="*/ 6 w 78"/>
                <a:gd name="T51" fmla="*/ 136 h 200"/>
                <a:gd name="T52" fmla="*/ 6 w 78"/>
                <a:gd name="T53" fmla="*/ 136 h 200"/>
                <a:gd name="T54" fmla="*/ 4 w 78"/>
                <a:gd name="T55" fmla="*/ 128 h 200"/>
                <a:gd name="T56" fmla="*/ 2 w 78"/>
                <a:gd name="T57" fmla="*/ 116 h 200"/>
                <a:gd name="T58" fmla="*/ 0 w 78"/>
                <a:gd name="T59" fmla="*/ 106 h 200"/>
                <a:gd name="T60" fmla="*/ 0 w 78"/>
                <a:gd name="T61" fmla="*/ 102 h 200"/>
                <a:gd name="T62" fmla="*/ 0 w 78"/>
                <a:gd name="T63" fmla="*/ 98 h 200"/>
                <a:gd name="T64" fmla="*/ 0 w 78"/>
                <a:gd name="T65" fmla="*/ 98 h 200"/>
                <a:gd name="T66" fmla="*/ 8 w 78"/>
                <a:gd name="T67" fmla="*/ 90 h 200"/>
                <a:gd name="T68" fmla="*/ 16 w 78"/>
                <a:gd name="T69" fmla="*/ 84 h 200"/>
                <a:gd name="T70" fmla="*/ 26 w 78"/>
                <a:gd name="T71" fmla="*/ 78 h 200"/>
                <a:gd name="T72" fmla="*/ 34 w 78"/>
                <a:gd name="T73" fmla="*/ 70 h 200"/>
                <a:gd name="T74" fmla="*/ 34 w 78"/>
                <a:gd name="T75" fmla="*/ 70 h 200"/>
                <a:gd name="T76" fmla="*/ 46 w 78"/>
                <a:gd name="T77" fmla="*/ 58 h 200"/>
                <a:gd name="T78" fmla="*/ 58 w 78"/>
                <a:gd name="T79" fmla="*/ 44 h 200"/>
                <a:gd name="T80" fmla="*/ 66 w 78"/>
                <a:gd name="T81" fmla="*/ 28 h 200"/>
                <a:gd name="T82" fmla="*/ 70 w 78"/>
                <a:gd name="T83" fmla="*/ 20 h 200"/>
                <a:gd name="T84" fmla="*/ 72 w 78"/>
                <a:gd name="T85" fmla="*/ 12 h 200"/>
                <a:gd name="T86" fmla="*/ 78 w 78"/>
                <a:gd name="T87" fmla="*/ 0 h 20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8" h="200">
                  <a:moveTo>
                    <a:pt x="78" y="0"/>
                  </a:moveTo>
                  <a:lnTo>
                    <a:pt x="78" y="0"/>
                  </a:lnTo>
                  <a:lnTo>
                    <a:pt x="70" y="28"/>
                  </a:lnTo>
                  <a:lnTo>
                    <a:pt x="64" y="40"/>
                  </a:lnTo>
                  <a:lnTo>
                    <a:pt x="58" y="52"/>
                  </a:lnTo>
                  <a:lnTo>
                    <a:pt x="50" y="64"/>
                  </a:lnTo>
                  <a:lnTo>
                    <a:pt x="42" y="74"/>
                  </a:lnTo>
                  <a:lnTo>
                    <a:pt x="32" y="84"/>
                  </a:lnTo>
                  <a:lnTo>
                    <a:pt x="20" y="94"/>
                  </a:lnTo>
                  <a:lnTo>
                    <a:pt x="12" y="100"/>
                  </a:lnTo>
                  <a:lnTo>
                    <a:pt x="10" y="102"/>
                  </a:lnTo>
                  <a:lnTo>
                    <a:pt x="10" y="108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30"/>
                  </a:lnTo>
                  <a:lnTo>
                    <a:pt x="18" y="148"/>
                  </a:lnTo>
                  <a:lnTo>
                    <a:pt x="16" y="166"/>
                  </a:lnTo>
                  <a:lnTo>
                    <a:pt x="14" y="184"/>
                  </a:lnTo>
                  <a:lnTo>
                    <a:pt x="8" y="200"/>
                  </a:lnTo>
                  <a:lnTo>
                    <a:pt x="10" y="186"/>
                  </a:lnTo>
                  <a:lnTo>
                    <a:pt x="10" y="170"/>
                  </a:lnTo>
                  <a:lnTo>
                    <a:pt x="6" y="136"/>
                  </a:lnTo>
                  <a:lnTo>
                    <a:pt x="4" y="128"/>
                  </a:lnTo>
                  <a:lnTo>
                    <a:pt x="2" y="116"/>
                  </a:lnTo>
                  <a:lnTo>
                    <a:pt x="0" y="106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8" y="90"/>
                  </a:lnTo>
                  <a:lnTo>
                    <a:pt x="16" y="84"/>
                  </a:lnTo>
                  <a:lnTo>
                    <a:pt x="26" y="78"/>
                  </a:lnTo>
                  <a:lnTo>
                    <a:pt x="34" y="70"/>
                  </a:lnTo>
                  <a:lnTo>
                    <a:pt x="46" y="58"/>
                  </a:lnTo>
                  <a:lnTo>
                    <a:pt x="58" y="44"/>
                  </a:lnTo>
                  <a:lnTo>
                    <a:pt x="66" y="28"/>
                  </a:lnTo>
                  <a:lnTo>
                    <a:pt x="70" y="20"/>
                  </a:lnTo>
                  <a:lnTo>
                    <a:pt x="72" y="1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AC8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8" name="Freeform 631">
              <a:extLst>
                <a:ext uri="{FF2B5EF4-FFF2-40B4-BE49-F238E27FC236}">
                  <a16:creationId xmlns:a16="http://schemas.microsoft.com/office/drawing/2014/main" id="{0DEDC694-F233-007D-2DBC-C90B74881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2300"/>
              <a:ext cx="78" cy="200"/>
            </a:xfrm>
            <a:custGeom>
              <a:avLst/>
              <a:gdLst>
                <a:gd name="T0" fmla="*/ 78 w 78"/>
                <a:gd name="T1" fmla="*/ 0 h 200"/>
                <a:gd name="T2" fmla="*/ 78 w 78"/>
                <a:gd name="T3" fmla="*/ 0 h 200"/>
                <a:gd name="T4" fmla="*/ 70 w 78"/>
                <a:gd name="T5" fmla="*/ 28 h 200"/>
                <a:gd name="T6" fmla="*/ 64 w 78"/>
                <a:gd name="T7" fmla="*/ 40 h 200"/>
                <a:gd name="T8" fmla="*/ 58 w 78"/>
                <a:gd name="T9" fmla="*/ 52 h 200"/>
                <a:gd name="T10" fmla="*/ 50 w 78"/>
                <a:gd name="T11" fmla="*/ 64 h 200"/>
                <a:gd name="T12" fmla="*/ 42 w 78"/>
                <a:gd name="T13" fmla="*/ 74 h 200"/>
                <a:gd name="T14" fmla="*/ 32 w 78"/>
                <a:gd name="T15" fmla="*/ 84 h 200"/>
                <a:gd name="T16" fmla="*/ 20 w 78"/>
                <a:gd name="T17" fmla="*/ 94 h 200"/>
                <a:gd name="T18" fmla="*/ 20 w 78"/>
                <a:gd name="T19" fmla="*/ 94 h 200"/>
                <a:gd name="T20" fmla="*/ 12 w 78"/>
                <a:gd name="T21" fmla="*/ 100 h 200"/>
                <a:gd name="T22" fmla="*/ 10 w 78"/>
                <a:gd name="T23" fmla="*/ 102 h 200"/>
                <a:gd name="T24" fmla="*/ 10 w 78"/>
                <a:gd name="T25" fmla="*/ 108 h 200"/>
                <a:gd name="T26" fmla="*/ 10 w 78"/>
                <a:gd name="T27" fmla="*/ 108 h 200"/>
                <a:gd name="T28" fmla="*/ 10 w 78"/>
                <a:gd name="T29" fmla="*/ 114 h 200"/>
                <a:gd name="T30" fmla="*/ 12 w 78"/>
                <a:gd name="T31" fmla="*/ 118 h 200"/>
                <a:gd name="T32" fmla="*/ 16 w 78"/>
                <a:gd name="T33" fmla="*/ 130 h 200"/>
                <a:gd name="T34" fmla="*/ 16 w 78"/>
                <a:gd name="T35" fmla="*/ 130 h 200"/>
                <a:gd name="T36" fmla="*/ 18 w 78"/>
                <a:gd name="T37" fmla="*/ 148 h 200"/>
                <a:gd name="T38" fmla="*/ 16 w 78"/>
                <a:gd name="T39" fmla="*/ 166 h 200"/>
                <a:gd name="T40" fmla="*/ 14 w 78"/>
                <a:gd name="T41" fmla="*/ 184 h 200"/>
                <a:gd name="T42" fmla="*/ 8 w 78"/>
                <a:gd name="T43" fmla="*/ 200 h 200"/>
                <a:gd name="T44" fmla="*/ 8 w 78"/>
                <a:gd name="T45" fmla="*/ 200 h 200"/>
                <a:gd name="T46" fmla="*/ 10 w 78"/>
                <a:gd name="T47" fmla="*/ 186 h 200"/>
                <a:gd name="T48" fmla="*/ 10 w 78"/>
                <a:gd name="T49" fmla="*/ 170 h 200"/>
                <a:gd name="T50" fmla="*/ 6 w 78"/>
                <a:gd name="T51" fmla="*/ 136 h 200"/>
                <a:gd name="T52" fmla="*/ 6 w 78"/>
                <a:gd name="T53" fmla="*/ 136 h 200"/>
                <a:gd name="T54" fmla="*/ 4 w 78"/>
                <a:gd name="T55" fmla="*/ 128 h 200"/>
                <a:gd name="T56" fmla="*/ 2 w 78"/>
                <a:gd name="T57" fmla="*/ 116 h 200"/>
                <a:gd name="T58" fmla="*/ 0 w 78"/>
                <a:gd name="T59" fmla="*/ 106 h 200"/>
                <a:gd name="T60" fmla="*/ 0 w 78"/>
                <a:gd name="T61" fmla="*/ 102 h 200"/>
                <a:gd name="T62" fmla="*/ 0 w 78"/>
                <a:gd name="T63" fmla="*/ 98 h 200"/>
                <a:gd name="T64" fmla="*/ 0 w 78"/>
                <a:gd name="T65" fmla="*/ 98 h 200"/>
                <a:gd name="T66" fmla="*/ 8 w 78"/>
                <a:gd name="T67" fmla="*/ 90 h 200"/>
                <a:gd name="T68" fmla="*/ 16 w 78"/>
                <a:gd name="T69" fmla="*/ 84 h 200"/>
                <a:gd name="T70" fmla="*/ 26 w 78"/>
                <a:gd name="T71" fmla="*/ 78 h 200"/>
                <a:gd name="T72" fmla="*/ 34 w 78"/>
                <a:gd name="T73" fmla="*/ 70 h 200"/>
                <a:gd name="T74" fmla="*/ 34 w 78"/>
                <a:gd name="T75" fmla="*/ 70 h 200"/>
                <a:gd name="T76" fmla="*/ 46 w 78"/>
                <a:gd name="T77" fmla="*/ 58 h 200"/>
                <a:gd name="T78" fmla="*/ 58 w 78"/>
                <a:gd name="T79" fmla="*/ 44 h 200"/>
                <a:gd name="T80" fmla="*/ 66 w 78"/>
                <a:gd name="T81" fmla="*/ 28 h 200"/>
                <a:gd name="T82" fmla="*/ 70 w 78"/>
                <a:gd name="T83" fmla="*/ 20 h 200"/>
                <a:gd name="T84" fmla="*/ 72 w 78"/>
                <a:gd name="T85" fmla="*/ 12 h 2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8" h="200">
                  <a:moveTo>
                    <a:pt x="78" y="0"/>
                  </a:moveTo>
                  <a:lnTo>
                    <a:pt x="78" y="0"/>
                  </a:lnTo>
                  <a:lnTo>
                    <a:pt x="70" y="28"/>
                  </a:lnTo>
                  <a:lnTo>
                    <a:pt x="64" y="40"/>
                  </a:lnTo>
                  <a:lnTo>
                    <a:pt x="58" y="52"/>
                  </a:lnTo>
                  <a:lnTo>
                    <a:pt x="50" y="64"/>
                  </a:lnTo>
                  <a:lnTo>
                    <a:pt x="42" y="74"/>
                  </a:lnTo>
                  <a:lnTo>
                    <a:pt x="32" y="84"/>
                  </a:lnTo>
                  <a:lnTo>
                    <a:pt x="20" y="94"/>
                  </a:lnTo>
                  <a:lnTo>
                    <a:pt x="12" y="100"/>
                  </a:lnTo>
                  <a:lnTo>
                    <a:pt x="10" y="102"/>
                  </a:lnTo>
                  <a:lnTo>
                    <a:pt x="10" y="108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30"/>
                  </a:lnTo>
                  <a:lnTo>
                    <a:pt x="18" y="148"/>
                  </a:lnTo>
                  <a:lnTo>
                    <a:pt x="16" y="166"/>
                  </a:lnTo>
                  <a:lnTo>
                    <a:pt x="14" y="184"/>
                  </a:lnTo>
                  <a:lnTo>
                    <a:pt x="8" y="200"/>
                  </a:lnTo>
                  <a:lnTo>
                    <a:pt x="10" y="186"/>
                  </a:lnTo>
                  <a:lnTo>
                    <a:pt x="10" y="170"/>
                  </a:lnTo>
                  <a:lnTo>
                    <a:pt x="6" y="136"/>
                  </a:lnTo>
                  <a:lnTo>
                    <a:pt x="4" y="128"/>
                  </a:lnTo>
                  <a:lnTo>
                    <a:pt x="2" y="116"/>
                  </a:lnTo>
                  <a:lnTo>
                    <a:pt x="0" y="106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8" y="90"/>
                  </a:lnTo>
                  <a:lnTo>
                    <a:pt x="16" y="84"/>
                  </a:lnTo>
                  <a:lnTo>
                    <a:pt x="26" y="78"/>
                  </a:lnTo>
                  <a:lnTo>
                    <a:pt x="34" y="70"/>
                  </a:lnTo>
                  <a:lnTo>
                    <a:pt x="46" y="58"/>
                  </a:lnTo>
                  <a:lnTo>
                    <a:pt x="58" y="44"/>
                  </a:lnTo>
                  <a:lnTo>
                    <a:pt x="66" y="28"/>
                  </a:lnTo>
                  <a:lnTo>
                    <a:pt x="70" y="20"/>
                  </a:lnTo>
                  <a:lnTo>
                    <a:pt x="72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9" name="Freeform 632">
              <a:extLst>
                <a:ext uri="{FF2B5EF4-FFF2-40B4-BE49-F238E27FC236}">
                  <a16:creationId xmlns:a16="http://schemas.microsoft.com/office/drawing/2014/main" id="{5B1FA78D-E8B1-48D6-1061-3E12FFE7E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094"/>
              <a:ext cx="30" cy="424"/>
            </a:xfrm>
            <a:custGeom>
              <a:avLst/>
              <a:gdLst>
                <a:gd name="T0" fmla="*/ 0 w 30"/>
                <a:gd name="T1" fmla="*/ 0 h 424"/>
                <a:gd name="T2" fmla="*/ 0 w 30"/>
                <a:gd name="T3" fmla="*/ 0 h 424"/>
                <a:gd name="T4" fmla="*/ 2 w 30"/>
                <a:gd name="T5" fmla="*/ 6 h 424"/>
                <a:gd name="T6" fmla="*/ 2 w 30"/>
                <a:gd name="T7" fmla="*/ 6 h 424"/>
                <a:gd name="T8" fmla="*/ 8 w 30"/>
                <a:gd name="T9" fmla="*/ 34 h 424"/>
                <a:gd name="T10" fmla="*/ 12 w 30"/>
                <a:gd name="T11" fmla="*/ 66 h 424"/>
                <a:gd name="T12" fmla="*/ 16 w 30"/>
                <a:gd name="T13" fmla="*/ 134 h 424"/>
                <a:gd name="T14" fmla="*/ 18 w 30"/>
                <a:gd name="T15" fmla="*/ 196 h 424"/>
                <a:gd name="T16" fmla="*/ 18 w 30"/>
                <a:gd name="T17" fmla="*/ 238 h 424"/>
                <a:gd name="T18" fmla="*/ 18 w 30"/>
                <a:gd name="T19" fmla="*/ 238 h 424"/>
                <a:gd name="T20" fmla="*/ 16 w 30"/>
                <a:gd name="T21" fmla="*/ 252 h 424"/>
                <a:gd name="T22" fmla="*/ 12 w 30"/>
                <a:gd name="T23" fmla="*/ 264 h 424"/>
                <a:gd name="T24" fmla="*/ 6 w 30"/>
                <a:gd name="T25" fmla="*/ 286 h 424"/>
                <a:gd name="T26" fmla="*/ 4 w 30"/>
                <a:gd name="T27" fmla="*/ 296 h 424"/>
                <a:gd name="T28" fmla="*/ 2 w 30"/>
                <a:gd name="T29" fmla="*/ 308 h 424"/>
                <a:gd name="T30" fmla="*/ 4 w 30"/>
                <a:gd name="T31" fmla="*/ 324 h 424"/>
                <a:gd name="T32" fmla="*/ 8 w 30"/>
                <a:gd name="T33" fmla="*/ 342 h 424"/>
                <a:gd name="T34" fmla="*/ 8 w 30"/>
                <a:gd name="T35" fmla="*/ 342 h 424"/>
                <a:gd name="T36" fmla="*/ 22 w 30"/>
                <a:gd name="T37" fmla="*/ 392 h 424"/>
                <a:gd name="T38" fmla="*/ 24 w 30"/>
                <a:gd name="T39" fmla="*/ 406 h 424"/>
                <a:gd name="T40" fmla="*/ 24 w 30"/>
                <a:gd name="T41" fmla="*/ 424 h 424"/>
                <a:gd name="T42" fmla="*/ 24 w 30"/>
                <a:gd name="T43" fmla="*/ 424 h 424"/>
                <a:gd name="T44" fmla="*/ 26 w 30"/>
                <a:gd name="T45" fmla="*/ 408 h 424"/>
                <a:gd name="T46" fmla="*/ 28 w 30"/>
                <a:gd name="T47" fmla="*/ 392 h 424"/>
                <a:gd name="T48" fmla="*/ 28 w 30"/>
                <a:gd name="T49" fmla="*/ 380 h 424"/>
                <a:gd name="T50" fmla="*/ 26 w 30"/>
                <a:gd name="T51" fmla="*/ 370 h 424"/>
                <a:gd name="T52" fmla="*/ 22 w 30"/>
                <a:gd name="T53" fmla="*/ 350 h 424"/>
                <a:gd name="T54" fmla="*/ 20 w 30"/>
                <a:gd name="T55" fmla="*/ 328 h 424"/>
                <a:gd name="T56" fmla="*/ 20 w 30"/>
                <a:gd name="T57" fmla="*/ 328 h 424"/>
                <a:gd name="T58" fmla="*/ 20 w 30"/>
                <a:gd name="T59" fmla="*/ 318 h 424"/>
                <a:gd name="T60" fmla="*/ 20 w 30"/>
                <a:gd name="T61" fmla="*/ 304 h 424"/>
                <a:gd name="T62" fmla="*/ 24 w 30"/>
                <a:gd name="T63" fmla="*/ 278 h 424"/>
                <a:gd name="T64" fmla="*/ 30 w 30"/>
                <a:gd name="T65" fmla="*/ 242 h 424"/>
                <a:gd name="T66" fmla="*/ 30 w 30"/>
                <a:gd name="T67" fmla="*/ 222 h 424"/>
                <a:gd name="T68" fmla="*/ 30 w 30"/>
                <a:gd name="T69" fmla="*/ 200 h 424"/>
                <a:gd name="T70" fmla="*/ 0 w 30"/>
                <a:gd name="T71" fmla="*/ 0 h 4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0" h="424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8" y="34"/>
                  </a:lnTo>
                  <a:lnTo>
                    <a:pt x="12" y="66"/>
                  </a:lnTo>
                  <a:lnTo>
                    <a:pt x="16" y="134"/>
                  </a:lnTo>
                  <a:lnTo>
                    <a:pt x="18" y="196"/>
                  </a:lnTo>
                  <a:lnTo>
                    <a:pt x="18" y="238"/>
                  </a:lnTo>
                  <a:lnTo>
                    <a:pt x="16" y="252"/>
                  </a:lnTo>
                  <a:lnTo>
                    <a:pt x="12" y="264"/>
                  </a:lnTo>
                  <a:lnTo>
                    <a:pt x="6" y="286"/>
                  </a:lnTo>
                  <a:lnTo>
                    <a:pt x="4" y="296"/>
                  </a:lnTo>
                  <a:lnTo>
                    <a:pt x="2" y="308"/>
                  </a:lnTo>
                  <a:lnTo>
                    <a:pt x="4" y="324"/>
                  </a:lnTo>
                  <a:lnTo>
                    <a:pt x="8" y="342"/>
                  </a:lnTo>
                  <a:lnTo>
                    <a:pt x="22" y="392"/>
                  </a:lnTo>
                  <a:lnTo>
                    <a:pt x="24" y="406"/>
                  </a:lnTo>
                  <a:lnTo>
                    <a:pt x="24" y="424"/>
                  </a:lnTo>
                  <a:lnTo>
                    <a:pt x="26" y="408"/>
                  </a:lnTo>
                  <a:lnTo>
                    <a:pt x="28" y="392"/>
                  </a:lnTo>
                  <a:lnTo>
                    <a:pt x="28" y="380"/>
                  </a:lnTo>
                  <a:lnTo>
                    <a:pt x="26" y="370"/>
                  </a:lnTo>
                  <a:lnTo>
                    <a:pt x="22" y="350"/>
                  </a:lnTo>
                  <a:lnTo>
                    <a:pt x="20" y="328"/>
                  </a:lnTo>
                  <a:lnTo>
                    <a:pt x="20" y="318"/>
                  </a:lnTo>
                  <a:lnTo>
                    <a:pt x="20" y="304"/>
                  </a:lnTo>
                  <a:lnTo>
                    <a:pt x="24" y="278"/>
                  </a:lnTo>
                  <a:lnTo>
                    <a:pt x="30" y="242"/>
                  </a:lnTo>
                  <a:lnTo>
                    <a:pt x="30" y="222"/>
                  </a:lnTo>
                  <a:lnTo>
                    <a:pt x="30" y="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0" name="Freeform 633">
              <a:extLst>
                <a:ext uri="{FF2B5EF4-FFF2-40B4-BE49-F238E27FC236}">
                  <a16:creationId xmlns:a16="http://schemas.microsoft.com/office/drawing/2014/main" id="{45510773-7C62-0434-B7C2-8E46892A8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094"/>
              <a:ext cx="30" cy="424"/>
            </a:xfrm>
            <a:custGeom>
              <a:avLst/>
              <a:gdLst>
                <a:gd name="T0" fmla="*/ 0 w 30"/>
                <a:gd name="T1" fmla="*/ 0 h 424"/>
                <a:gd name="T2" fmla="*/ 0 w 30"/>
                <a:gd name="T3" fmla="*/ 0 h 424"/>
                <a:gd name="T4" fmla="*/ 2 w 30"/>
                <a:gd name="T5" fmla="*/ 6 h 424"/>
                <a:gd name="T6" fmla="*/ 2 w 30"/>
                <a:gd name="T7" fmla="*/ 6 h 424"/>
                <a:gd name="T8" fmla="*/ 8 w 30"/>
                <a:gd name="T9" fmla="*/ 34 h 424"/>
                <a:gd name="T10" fmla="*/ 12 w 30"/>
                <a:gd name="T11" fmla="*/ 66 h 424"/>
                <a:gd name="T12" fmla="*/ 16 w 30"/>
                <a:gd name="T13" fmla="*/ 134 h 424"/>
                <a:gd name="T14" fmla="*/ 18 w 30"/>
                <a:gd name="T15" fmla="*/ 196 h 424"/>
                <a:gd name="T16" fmla="*/ 18 w 30"/>
                <a:gd name="T17" fmla="*/ 238 h 424"/>
                <a:gd name="T18" fmla="*/ 18 w 30"/>
                <a:gd name="T19" fmla="*/ 238 h 424"/>
                <a:gd name="T20" fmla="*/ 16 w 30"/>
                <a:gd name="T21" fmla="*/ 252 h 424"/>
                <a:gd name="T22" fmla="*/ 12 w 30"/>
                <a:gd name="T23" fmla="*/ 264 h 424"/>
                <a:gd name="T24" fmla="*/ 6 w 30"/>
                <a:gd name="T25" fmla="*/ 286 h 424"/>
                <a:gd name="T26" fmla="*/ 4 w 30"/>
                <a:gd name="T27" fmla="*/ 296 h 424"/>
                <a:gd name="T28" fmla="*/ 2 w 30"/>
                <a:gd name="T29" fmla="*/ 308 h 424"/>
                <a:gd name="T30" fmla="*/ 4 w 30"/>
                <a:gd name="T31" fmla="*/ 324 h 424"/>
                <a:gd name="T32" fmla="*/ 8 w 30"/>
                <a:gd name="T33" fmla="*/ 342 h 424"/>
                <a:gd name="T34" fmla="*/ 8 w 30"/>
                <a:gd name="T35" fmla="*/ 342 h 424"/>
                <a:gd name="T36" fmla="*/ 22 w 30"/>
                <a:gd name="T37" fmla="*/ 392 h 424"/>
                <a:gd name="T38" fmla="*/ 24 w 30"/>
                <a:gd name="T39" fmla="*/ 406 h 424"/>
                <a:gd name="T40" fmla="*/ 24 w 30"/>
                <a:gd name="T41" fmla="*/ 424 h 424"/>
                <a:gd name="T42" fmla="*/ 24 w 30"/>
                <a:gd name="T43" fmla="*/ 424 h 424"/>
                <a:gd name="T44" fmla="*/ 26 w 30"/>
                <a:gd name="T45" fmla="*/ 408 h 424"/>
                <a:gd name="T46" fmla="*/ 28 w 30"/>
                <a:gd name="T47" fmla="*/ 392 h 424"/>
                <a:gd name="T48" fmla="*/ 28 w 30"/>
                <a:gd name="T49" fmla="*/ 380 h 424"/>
                <a:gd name="T50" fmla="*/ 26 w 30"/>
                <a:gd name="T51" fmla="*/ 370 h 424"/>
                <a:gd name="T52" fmla="*/ 22 w 30"/>
                <a:gd name="T53" fmla="*/ 350 h 424"/>
                <a:gd name="T54" fmla="*/ 20 w 30"/>
                <a:gd name="T55" fmla="*/ 328 h 424"/>
                <a:gd name="T56" fmla="*/ 20 w 30"/>
                <a:gd name="T57" fmla="*/ 328 h 424"/>
                <a:gd name="T58" fmla="*/ 20 w 30"/>
                <a:gd name="T59" fmla="*/ 318 h 424"/>
                <a:gd name="T60" fmla="*/ 20 w 30"/>
                <a:gd name="T61" fmla="*/ 304 h 424"/>
                <a:gd name="T62" fmla="*/ 24 w 30"/>
                <a:gd name="T63" fmla="*/ 278 h 424"/>
                <a:gd name="T64" fmla="*/ 30 w 30"/>
                <a:gd name="T65" fmla="*/ 242 h 424"/>
                <a:gd name="T66" fmla="*/ 30 w 30"/>
                <a:gd name="T67" fmla="*/ 222 h 424"/>
                <a:gd name="T68" fmla="*/ 30 w 30"/>
                <a:gd name="T69" fmla="*/ 200 h 42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" h="424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8" y="34"/>
                  </a:lnTo>
                  <a:lnTo>
                    <a:pt x="12" y="66"/>
                  </a:lnTo>
                  <a:lnTo>
                    <a:pt x="16" y="134"/>
                  </a:lnTo>
                  <a:lnTo>
                    <a:pt x="18" y="196"/>
                  </a:lnTo>
                  <a:lnTo>
                    <a:pt x="18" y="238"/>
                  </a:lnTo>
                  <a:lnTo>
                    <a:pt x="16" y="252"/>
                  </a:lnTo>
                  <a:lnTo>
                    <a:pt x="12" y="264"/>
                  </a:lnTo>
                  <a:lnTo>
                    <a:pt x="6" y="286"/>
                  </a:lnTo>
                  <a:lnTo>
                    <a:pt x="4" y="296"/>
                  </a:lnTo>
                  <a:lnTo>
                    <a:pt x="2" y="308"/>
                  </a:lnTo>
                  <a:lnTo>
                    <a:pt x="4" y="324"/>
                  </a:lnTo>
                  <a:lnTo>
                    <a:pt x="8" y="342"/>
                  </a:lnTo>
                  <a:lnTo>
                    <a:pt x="22" y="392"/>
                  </a:lnTo>
                  <a:lnTo>
                    <a:pt x="24" y="406"/>
                  </a:lnTo>
                  <a:lnTo>
                    <a:pt x="24" y="424"/>
                  </a:lnTo>
                  <a:lnTo>
                    <a:pt x="26" y="408"/>
                  </a:lnTo>
                  <a:lnTo>
                    <a:pt x="28" y="392"/>
                  </a:lnTo>
                  <a:lnTo>
                    <a:pt x="28" y="380"/>
                  </a:lnTo>
                  <a:lnTo>
                    <a:pt x="26" y="370"/>
                  </a:lnTo>
                  <a:lnTo>
                    <a:pt x="22" y="350"/>
                  </a:lnTo>
                  <a:lnTo>
                    <a:pt x="20" y="328"/>
                  </a:lnTo>
                  <a:lnTo>
                    <a:pt x="20" y="318"/>
                  </a:lnTo>
                  <a:lnTo>
                    <a:pt x="20" y="304"/>
                  </a:lnTo>
                  <a:lnTo>
                    <a:pt x="24" y="278"/>
                  </a:lnTo>
                  <a:lnTo>
                    <a:pt x="30" y="242"/>
                  </a:lnTo>
                  <a:lnTo>
                    <a:pt x="30" y="222"/>
                  </a:lnTo>
                  <a:lnTo>
                    <a:pt x="30" y="2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1" name="Freeform 634">
              <a:extLst>
                <a:ext uri="{FF2B5EF4-FFF2-40B4-BE49-F238E27FC236}">
                  <a16:creationId xmlns:a16="http://schemas.microsoft.com/office/drawing/2014/main" id="{B8B81604-568F-26A6-5857-80B13703E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206"/>
              <a:ext cx="250" cy="708"/>
            </a:xfrm>
            <a:custGeom>
              <a:avLst/>
              <a:gdLst>
                <a:gd name="T0" fmla="*/ 250 w 250"/>
                <a:gd name="T1" fmla="*/ 700 h 708"/>
                <a:gd name="T2" fmla="*/ 250 w 250"/>
                <a:gd name="T3" fmla="*/ 700 h 708"/>
                <a:gd name="T4" fmla="*/ 250 w 250"/>
                <a:gd name="T5" fmla="*/ 704 h 708"/>
                <a:gd name="T6" fmla="*/ 248 w 250"/>
                <a:gd name="T7" fmla="*/ 706 h 708"/>
                <a:gd name="T8" fmla="*/ 242 w 250"/>
                <a:gd name="T9" fmla="*/ 708 h 708"/>
                <a:gd name="T10" fmla="*/ 234 w 250"/>
                <a:gd name="T11" fmla="*/ 708 h 708"/>
                <a:gd name="T12" fmla="*/ 226 w 250"/>
                <a:gd name="T13" fmla="*/ 706 h 708"/>
                <a:gd name="T14" fmla="*/ 216 w 250"/>
                <a:gd name="T15" fmla="*/ 702 h 708"/>
                <a:gd name="T16" fmla="*/ 204 w 250"/>
                <a:gd name="T17" fmla="*/ 698 h 708"/>
                <a:gd name="T18" fmla="*/ 192 w 250"/>
                <a:gd name="T19" fmla="*/ 690 h 708"/>
                <a:gd name="T20" fmla="*/ 192 w 250"/>
                <a:gd name="T21" fmla="*/ 690 h 708"/>
                <a:gd name="T22" fmla="*/ 168 w 250"/>
                <a:gd name="T23" fmla="*/ 676 h 708"/>
                <a:gd name="T24" fmla="*/ 148 w 250"/>
                <a:gd name="T25" fmla="*/ 662 h 708"/>
                <a:gd name="T26" fmla="*/ 128 w 250"/>
                <a:gd name="T27" fmla="*/ 646 h 708"/>
                <a:gd name="T28" fmla="*/ 110 w 250"/>
                <a:gd name="T29" fmla="*/ 628 h 708"/>
                <a:gd name="T30" fmla="*/ 94 w 250"/>
                <a:gd name="T31" fmla="*/ 610 h 708"/>
                <a:gd name="T32" fmla="*/ 78 w 250"/>
                <a:gd name="T33" fmla="*/ 592 h 708"/>
                <a:gd name="T34" fmla="*/ 66 w 250"/>
                <a:gd name="T35" fmla="*/ 572 h 708"/>
                <a:gd name="T36" fmla="*/ 54 w 250"/>
                <a:gd name="T37" fmla="*/ 552 h 708"/>
                <a:gd name="T38" fmla="*/ 44 w 250"/>
                <a:gd name="T39" fmla="*/ 530 h 708"/>
                <a:gd name="T40" fmla="*/ 34 w 250"/>
                <a:gd name="T41" fmla="*/ 508 h 708"/>
                <a:gd name="T42" fmla="*/ 26 w 250"/>
                <a:gd name="T43" fmla="*/ 486 h 708"/>
                <a:gd name="T44" fmla="*/ 20 w 250"/>
                <a:gd name="T45" fmla="*/ 464 h 708"/>
                <a:gd name="T46" fmla="*/ 10 w 250"/>
                <a:gd name="T47" fmla="*/ 418 h 708"/>
                <a:gd name="T48" fmla="*/ 4 w 250"/>
                <a:gd name="T49" fmla="*/ 372 h 708"/>
                <a:gd name="T50" fmla="*/ 0 w 250"/>
                <a:gd name="T51" fmla="*/ 324 h 708"/>
                <a:gd name="T52" fmla="*/ 2 w 250"/>
                <a:gd name="T53" fmla="*/ 278 h 708"/>
                <a:gd name="T54" fmla="*/ 4 w 250"/>
                <a:gd name="T55" fmla="*/ 234 h 708"/>
                <a:gd name="T56" fmla="*/ 10 w 250"/>
                <a:gd name="T57" fmla="*/ 190 h 708"/>
                <a:gd name="T58" fmla="*/ 16 w 250"/>
                <a:gd name="T59" fmla="*/ 148 h 708"/>
                <a:gd name="T60" fmla="*/ 24 w 250"/>
                <a:gd name="T61" fmla="*/ 110 h 708"/>
                <a:gd name="T62" fmla="*/ 34 w 250"/>
                <a:gd name="T63" fmla="*/ 76 h 708"/>
                <a:gd name="T64" fmla="*/ 42 w 250"/>
                <a:gd name="T65" fmla="*/ 46 h 708"/>
                <a:gd name="T66" fmla="*/ 42 w 250"/>
                <a:gd name="T67" fmla="*/ 46 h 708"/>
                <a:gd name="T68" fmla="*/ 54 w 250"/>
                <a:gd name="T69" fmla="*/ 16 h 708"/>
                <a:gd name="T70" fmla="*/ 60 w 250"/>
                <a:gd name="T71" fmla="*/ 0 h 70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0" h="708">
                  <a:moveTo>
                    <a:pt x="250" y="700"/>
                  </a:moveTo>
                  <a:lnTo>
                    <a:pt x="250" y="700"/>
                  </a:lnTo>
                  <a:lnTo>
                    <a:pt x="250" y="704"/>
                  </a:lnTo>
                  <a:lnTo>
                    <a:pt x="248" y="706"/>
                  </a:lnTo>
                  <a:lnTo>
                    <a:pt x="242" y="708"/>
                  </a:lnTo>
                  <a:lnTo>
                    <a:pt x="234" y="708"/>
                  </a:lnTo>
                  <a:lnTo>
                    <a:pt x="226" y="706"/>
                  </a:lnTo>
                  <a:lnTo>
                    <a:pt x="216" y="702"/>
                  </a:lnTo>
                  <a:lnTo>
                    <a:pt x="204" y="698"/>
                  </a:lnTo>
                  <a:lnTo>
                    <a:pt x="192" y="690"/>
                  </a:lnTo>
                  <a:lnTo>
                    <a:pt x="168" y="676"/>
                  </a:lnTo>
                  <a:lnTo>
                    <a:pt x="148" y="662"/>
                  </a:lnTo>
                  <a:lnTo>
                    <a:pt x="128" y="646"/>
                  </a:lnTo>
                  <a:lnTo>
                    <a:pt x="110" y="628"/>
                  </a:lnTo>
                  <a:lnTo>
                    <a:pt x="94" y="610"/>
                  </a:lnTo>
                  <a:lnTo>
                    <a:pt x="78" y="592"/>
                  </a:lnTo>
                  <a:lnTo>
                    <a:pt x="66" y="572"/>
                  </a:lnTo>
                  <a:lnTo>
                    <a:pt x="54" y="552"/>
                  </a:lnTo>
                  <a:lnTo>
                    <a:pt x="44" y="530"/>
                  </a:lnTo>
                  <a:lnTo>
                    <a:pt x="34" y="508"/>
                  </a:lnTo>
                  <a:lnTo>
                    <a:pt x="26" y="486"/>
                  </a:lnTo>
                  <a:lnTo>
                    <a:pt x="20" y="464"/>
                  </a:lnTo>
                  <a:lnTo>
                    <a:pt x="10" y="418"/>
                  </a:lnTo>
                  <a:lnTo>
                    <a:pt x="4" y="372"/>
                  </a:lnTo>
                  <a:lnTo>
                    <a:pt x="0" y="324"/>
                  </a:lnTo>
                  <a:lnTo>
                    <a:pt x="2" y="278"/>
                  </a:lnTo>
                  <a:lnTo>
                    <a:pt x="4" y="234"/>
                  </a:lnTo>
                  <a:lnTo>
                    <a:pt x="10" y="190"/>
                  </a:lnTo>
                  <a:lnTo>
                    <a:pt x="16" y="148"/>
                  </a:lnTo>
                  <a:lnTo>
                    <a:pt x="24" y="110"/>
                  </a:lnTo>
                  <a:lnTo>
                    <a:pt x="34" y="76"/>
                  </a:lnTo>
                  <a:lnTo>
                    <a:pt x="42" y="46"/>
                  </a:lnTo>
                  <a:lnTo>
                    <a:pt x="54" y="16"/>
                  </a:lnTo>
                  <a:lnTo>
                    <a:pt x="6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2" name="Freeform 635">
              <a:extLst>
                <a:ext uri="{FF2B5EF4-FFF2-40B4-BE49-F238E27FC236}">
                  <a16:creationId xmlns:a16="http://schemas.microsoft.com/office/drawing/2014/main" id="{7A423243-DC1D-820C-4F4F-94BD94445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8 w 1062"/>
                <a:gd name="T1" fmla="*/ 18 h 1126"/>
                <a:gd name="T2" fmla="*/ 42 w 1062"/>
                <a:gd name="T3" fmla="*/ 80 h 1126"/>
                <a:gd name="T4" fmla="*/ 62 w 1062"/>
                <a:gd name="T5" fmla="*/ 264 h 1126"/>
                <a:gd name="T6" fmla="*/ 64 w 1062"/>
                <a:gd name="T7" fmla="*/ 352 h 1126"/>
                <a:gd name="T8" fmla="*/ 50 w 1062"/>
                <a:gd name="T9" fmla="*/ 426 h 1126"/>
                <a:gd name="T10" fmla="*/ 52 w 1062"/>
                <a:gd name="T11" fmla="*/ 462 h 1126"/>
                <a:gd name="T12" fmla="*/ 72 w 1062"/>
                <a:gd name="T13" fmla="*/ 522 h 1126"/>
                <a:gd name="T14" fmla="*/ 68 w 1062"/>
                <a:gd name="T15" fmla="*/ 552 h 1126"/>
                <a:gd name="T16" fmla="*/ 66 w 1062"/>
                <a:gd name="T17" fmla="*/ 584 h 1126"/>
                <a:gd name="T18" fmla="*/ 78 w 1062"/>
                <a:gd name="T19" fmla="*/ 622 h 1126"/>
                <a:gd name="T20" fmla="*/ 66 w 1062"/>
                <a:gd name="T21" fmla="*/ 656 h 1126"/>
                <a:gd name="T22" fmla="*/ 74 w 1062"/>
                <a:gd name="T23" fmla="*/ 682 h 1126"/>
                <a:gd name="T24" fmla="*/ 82 w 1062"/>
                <a:gd name="T25" fmla="*/ 712 h 1126"/>
                <a:gd name="T26" fmla="*/ 72 w 1062"/>
                <a:gd name="T27" fmla="*/ 742 h 1126"/>
                <a:gd name="T28" fmla="*/ 88 w 1062"/>
                <a:gd name="T29" fmla="*/ 788 h 1126"/>
                <a:gd name="T30" fmla="*/ 92 w 1062"/>
                <a:gd name="T31" fmla="*/ 834 h 1126"/>
                <a:gd name="T32" fmla="*/ 100 w 1062"/>
                <a:gd name="T33" fmla="*/ 876 h 1126"/>
                <a:gd name="T34" fmla="*/ 138 w 1062"/>
                <a:gd name="T35" fmla="*/ 924 h 1126"/>
                <a:gd name="T36" fmla="*/ 180 w 1062"/>
                <a:gd name="T37" fmla="*/ 968 h 1126"/>
                <a:gd name="T38" fmla="*/ 206 w 1062"/>
                <a:gd name="T39" fmla="*/ 1016 h 1126"/>
                <a:gd name="T40" fmla="*/ 238 w 1062"/>
                <a:gd name="T41" fmla="*/ 1042 h 1126"/>
                <a:gd name="T42" fmla="*/ 364 w 1062"/>
                <a:gd name="T43" fmla="*/ 1106 h 1126"/>
                <a:gd name="T44" fmla="*/ 452 w 1062"/>
                <a:gd name="T45" fmla="*/ 1120 h 1126"/>
                <a:gd name="T46" fmla="*/ 514 w 1062"/>
                <a:gd name="T47" fmla="*/ 1122 h 1126"/>
                <a:gd name="T48" fmla="*/ 576 w 1062"/>
                <a:gd name="T49" fmla="*/ 1126 h 1126"/>
                <a:gd name="T50" fmla="*/ 702 w 1062"/>
                <a:gd name="T51" fmla="*/ 1098 h 1126"/>
                <a:gd name="T52" fmla="*/ 814 w 1062"/>
                <a:gd name="T53" fmla="*/ 1074 h 1126"/>
                <a:gd name="T54" fmla="*/ 862 w 1062"/>
                <a:gd name="T55" fmla="*/ 1042 h 1126"/>
                <a:gd name="T56" fmla="*/ 918 w 1062"/>
                <a:gd name="T57" fmla="*/ 964 h 1126"/>
                <a:gd name="T58" fmla="*/ 952 w 1062"/>
                <a:gd name="T59" fmla="*/ 942 h 1126"/>
                <a:gd name="T60" fmla="*/ 968 w 1062"/>
                <a:gd name="T61" fmla="*/ 918 h 1126"/>
                <a:gd name="T62" fmla="*/ 966 w 1062"/>
                <a:gd name="T63" fmla="*/ 890 h 1126"/>
                <a:gd name="T64" fmla="*/ 972 w 1062"/>
                <a:gd name="T65" fmla="*/ 874 h 1126"/>
                <a:gd name="T66" fmla="*/ 1004 w 1062"/>
                <a:gd name="T67" fmla="*/ 854 h 1126"/>
                <a:gd name="T68" fmla="*/ 1022 w 1062"/>
                <a:gd name="T69" fmla="*/ 826 h 1126"/>
                <a:gd name="T70" fmla="*/ 1036 w 1062"/>
                <a:gd name="T71" fmla="*/ 742 h 1126"/>
                <a:gd name="T72" fmla="*/ 1054 w 1062"/>
                <a:gd name="T73" fmla="*/ 686 h 1126"/>
                <a:gd name="T74" fmla="*/ 1062 w 1062"/>
                <a:gd name="T75" fmla="*/ 634 h 1126"/>
                <a:gd name="T76" fmla="*/ 1050 w 1062"/>
                <a:gd name="T77" fmla="*/ 544 h 1126"/>
                <a:gd name="T78" fmla="*/ 1036 w 1062"/>
                <a:gd name="T79" fmla="*/ 520 h 1126"/>
                <a:gd name="T80" fmla="*/ 1044 w 1062"/>
                <a:gd name="T81" fmla="*/ 480 h 1126"/>
                <a:gd name="T82" fmla="*/ 1022 w 1062"/>
                <a:gd name="T83" fmla="*/ 406 h 1126"/>
                <a:gd name="T84" fmla="*/ 1006 w 1062"/>
                <a:gd name="T85" fmla="*/ 354 h 1126"/>
                <a:gd name="T86" fmla="*/ 1004 w 1062"/>
                <a:gd name="T87" fmla="*/ 322 h 1126"/>
                <a:gd name="T88" fmla="*/ 1004 w 1062"/>
                <a:gd name="T89" fmla="*/ 292 h 1126"/>
                <a:gd name="T90" fmla="*/ 990 w 1062"/>
                <a:gd name="T91" fmla="*/ 264 h 1126"/>
                <a:gd name="T92" fmla="*/ 948 w 1062"/>
                <a:gd name="T93" fmla="*/ 120 h 1126"/>
                <a:gd name="T94" fmla="*/ 920 w 1062"/>
                <a:gd name="T95" fmla="*/ 50 h 112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062" h="1126">
                  <a:moveTo>
                    <a:pt x="0" y="0"/>
                  </a:move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3" name="Freeform 636">
              <a:extLst>
                <a:ext uri="{FF2B5EF4-FFF2-40B4-BE49-F238E27FC236}">
                  <a16:creationId xmlns:a16="http://schemas.microsoft.com/office/drawing/2014/main" id="{F14B9114-D7BF-DF54-83B6-AE516EB9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4" y="1970"/>
              <a:ext cx="1102" cy="1144"/>
            </a:xfrm>
            <a:custGeom>
              <a:avLst/>
              <a:gdLst>
                <a:gd name="T0" fmla="*/ 4 w 1102"/>
                <a:gd name="T1" fmla="*/ 6 h 1144"/>
                <a:gd name="T2" fmla="*/ 26 w 1102"/>
                <a:gd name="T3" fmla="*/ 26 h 1144"/>
                <a:gd name="T4" fmla="*/ 54 w 1102"/>
                <a:gd name="T5" fmla="*/ 124 h 1144"/>
                <a:gd name="T6" fmla="*/ 66 w 1102"/>
                <a:gd name="T7" fmla="*/ 266 h 1144"/>
                <a:gd name="T8" fmla="*/ 66 w 1102"/>
                <a:gd name="T9" fmla="*/ 370 h 1144"/>
                <a:gd name="T10" fmla="*/ 54 w 1102"/>
                <a:gd name="T11" fmla="*/ 438 h 1144"/>
                <a:gd name="T12" fmla="*/ 60 w 1102"/>
                <a:gd name="T13" fmla="*/ 476 h 1144"/>
                <a:gd name="T14" fmla="*/ 76 w 1102"/>
                <a:gd name="T15" fmla="*/ 522 h 1144"/>
                <a:gd name="T16" fmla="*/ 74 w 1102"/>
                <a:gd name="T17" fmla="*/ 544 h 1144"/>
                <a:gd name="T18" fmla="*/ 68 w 1102"/>
                <a:gd name="T19" fmla="*/ 574 h 1144"/>
                <a:gd name="T20" fmla="*/ 80 w 1102"/>
                <a:gd name="T21" fmla="*/ 612 h 1144"/>
                <a:gd name="T22" fmla="*/ 78 w 1102"/>
                <a:gd name="T23" fmla="*/ 630 h 1144"/>
                <a:gd name="T24" fmla="*/ 70 w 1102"/>
                <a:gd name="T25" fmla="*/ 664 h 1144"/>
                <a:gd name="T26" fmla="*/ 82 w 1102"/>
                <a:gd name="T27" fmla="*/ 690 h 1144"/>
                <a:gd name="T28" fmla="*/ 86 w 1102"/>
                <a:gd name="T29" fmla="*/ 710 h 1144"/>
                <a:gd name="T30" fmla="*/ 76 w 1102"/>
                <a:gd name="T31" fmla="*/ 742 h 1144"/>
                <a:gd name="T32" fmla="*/ 88 w 1102"/>
                <a:gd name="T33" fmla="*/ 780 h 1144"/>
                <a:gd name="T34" fmla="*/ 98 w 1102"/>
                <a:gd name="T35" fmla="*/ 832 h 1144"/>
                <a:gd name="T36" fmla="*/ 106 w 1102"/>
                <a:gd name="T37" fmla="*/ 882 h 1144"/>
                <a:gd name="T38" fmla="*/ 140 w 1102"/>
                <a:gd name="T39" fmla="*/ 930 h 1144"/>
                <a:gd name="T40" fmla="*/ 182 w 1102"/>
                <a:gd name="T41" fmla="*/ 968 h 1144"/>
                <a:gd name="T42" fmla="*/ 202 w 1102"/>
                <a:gd name="T43" fmla="*/ 1002 h 1144"/>
                <a:gd name="T44" fmla="*/ 232 w 1102"/>
                <a:gd name="T45" fmla="*/ 1042 h 1144"/>
                <a:gd name="T46" fmla="*/ 352 w 1102"/>
                <a:gd name="T47" fmla="*/ 1110 h 1144"/>
                <a:gd name="T48" fmla="*/ 446 w 1102"/>
                <a:gd name="T49" fmla="*/ 1138 h 1144"/>
                <a:gd name="T50" fmla="*/ 490 w 1102"/>
                <a:gd name="T51" fmla="*/ 1136 h 1144"/>
                <a:gd name="T52" fmla="*/ 566 w 1102"/>
                <a:gd name="T53" fmla="*/ 1142 h 1144"/>
                <a:gd name="T54" fmla="*/ 616 w 1102"/>
                <a:gd name="T55" fmla="*/ 1140 h 1144"/>
                <a:gd name="T56" fmla="*/ 726 w 1102"/>
                <a:gd name="T57" fmla="*/ 1114 h 1144"/>
                <a:gd name="T58" fmla="*/ 814 w 1102"/>
                <a:gd name="T59" fmla="*/ 1098 h 1144"/>
                <a:gd name="T60" fmla="*/ 868 w 1102"/>
                <a:gd name="T61" fmla="*/ 1078 h 1144"/>
                <a:gd name="T62" fmla="*/ 914 w 1102"/>
                <a:gd name="T63" fmla="*/ 1024 h 1144"/>
                <a:gd name="T64" fmla="*/ 950 w 1102"/>
                <a:gd name="T65" fmla="*/ 978 h 1144"/>
                <a:gd name="T66" fmla="*/ 988 w 1102"/>
                <a:gd name="T67" fmla="*/ 952 h 1144"/>
                <a:gd name="T68" fmla="*/ 1008 w 1102"/>
                <a:gd name="T69" fmla="*/ 918 h 1144"/>
                <a:gd name="T70" fmla="*/ 1006 w 1102"/>
                <a:gd name="T71" fmla="*/ 896 h 1144"/>
                <a:gd name="T72" fmla="*/ 1004 w 1102"/>
                <a:gd name="T73" fmla="*/ 886 h 1144"/>
                <a:gd name="T74" fmla="*/ 1018 w 1102"/>
                <a:gd name="T75" fmla="*/ 876 h 1144"/>
                <a:gd name="T76" fmla="*/ 1042 w 1102"/>
                <a:gd name="T77" fmla="*/ 860 h 1144"/>
                <a:gd name="T78" fmla="*/ 1064 w 1102"/>
                <a:gd name="T79" fmla="*/ 816 h 1144"/>
                <a:gd name="T80" fmla="*/ 1074 w 1102"/>
                <a:gd name="T81" fmla="*/ 746 h 1144"/>
                <a:gd name="T82" fmla="*/ 1094 w 1102"/>
                <a:gd name="T83" fmla="*/ 690 h 1144"/>
                <a:gd name="T84" fmla="*/ 1102 w 1102"/>
                <a:gd name="T85" fmla="*/ 634 h 1144"/>
                <a:gd name="T86" fmla="*/ 1094 w 1102"/>
                <a:gd name="T87" fmla="*/ 556 h 1144"/>
                <a:gd name="T88" fmla="*/ 1078 w 1102"/>
                <a:gd name="T89" fmla="*/ 518 h 1144"/>
                <a:gd name="T90" fmla="*/ 1084 w 1102"/>
                <a:gd name="T91" fmla="*/ 480 h 1144"/>
                <a:gd name="T92" fmla="*/ 1064 w 1102"/>
                <a:gd name="T93" fmla="*/ 424 h 1144"/>
                <a:gd name="T94" fmla="*/ 1058 w 1102"/>
                <a:gd name="T95" fmla="*/ 392 h 1144"/>
                <a:gd name="T96" fmla="*/ 1042 w 1102"/>
                <a:gd name="T97" fmla="*/ 348 h 1144"/>
                <a:gd name="T98" fmla="*/ 1042 w 1102"/>
                <a:gd name="T99" fmla="*/ 328 h 1144"/>
                <a:gd name="T100" fmla="*/ 1046 w 1102"/>
                <a:gd name="T101" fmla="*/ 302 h 1144"/>
                <a:gd name="T102" fmla="*/ 1028 w 1102"/>
                <a:gd name="T103" fmla="*/ 258 h 1144"/>
                <a:gd name="T104" fmla="*/ 988 w 1102"/>
                <a:gd name="T105" fmla="*/ 116 h 1144"/>
                <a:gd name="T106" fmla="*/ 972 w 1102"/>
                <a:gd name="T107" fmla="*/ 72 h 1144"/>
                <a:gd name="T108" fmla="*/ 962 w 1102"/>
                <a:gd name="T109" fmla="*/ 18 h 114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02" h="1144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12" y="12"/>
                  </a:lnTo>
                  <a:lnTo>
                    <a:pt x="20" y="16"/>
                  </a:lnTo>
                  <a:lnTo>
                    <a:pt x="26" y="26"/>
                  </a:lnTo>
                  <a:lnTo>
                    <a:pt x="32" y="38"/>
                  </a:lnTo>
                  <a:lnTo>
                    <a:pt x="38" y="52"/>
                  </a:lnTo>
                  <a:lnTo>
                    <a:pt x="46" y="86"/>
                  </a:lnTo>
                  <a:lnTo>
                    <a:pt x="54" y="124"/>
                  </a:lnTo>
                  <a:lnTo>
                    <a:pt x="58" y="164"/>
                  </a:lnTo>
                  <a:lnTo>
                    <a:pt x="62" y="204"/>
                  </a:lnTo>
                  <a:lnTo>
                    <a:pt x="66" y="266"/>
                  </a:lnTo>
                  <a:lnTo>
                    <a:pt x="70" y="308"/>
                  </a:lnTo>
                  <a:lnTo>
                    <a:pt x="70" y="350"/>
                  </a:lnTo>
                  <a:lnTo>
                    <a:pt x="66" y="370"/>
                  </a:lnTo>
                  <a:lnTo>
                    <a:pt x="62" y="390"/>
                  </a:lnTo>
                  <a:lnTo>
                    <a:pt x="54" y="422"/>
                  </a:lnTo>
                  <a:lnTo>
                    <a:pt x="54" y="438"/>
                  </a:lnTo>
                  <a:lnTo>
                    <a:pt x="54" y="454"/>
                  </a:lnTo>
                  <a:lnTo>
                    <a:pt x="56" y="466"/>
                  </a:lnTo>
                  <a:lnTo>
                    <a:pt x="60" y="476"/>
                  </a:lnTo>
                  <a:lnTo>
                    <a:pt x="68" y="496"/>
                  </a:lnTo>
                  <a:lnTo>
                    <a:pt x="74" y="514"/>
                  </a:lnTo>
                  <a:lnTo>
                    <a:pt x="76" y="522"/>
                  </a:lnTo>
                  <a:lnTo>
                    <a:pt x="78" y="534"/>
                  </a:lnTo>
                  <a:lnTo>
                    <a:pt x="74" y="544"/>
                  </a:lnTo>
                  <a:lnTo>
                    <a:pt x="70" y="558"/>
                  </a:lnTo>
                  <a:lnTo>
                    <a:pt x="70" y="564"/>
                  </a:lnTo>
                  <a:lnTo>
                    <a:pt x="68" y="574"/>
                  </a:lnTo>
                  <a:lnTo>
                    <a:pt x="72" y="588"/>
                  </a:lnTo>
                  <a:lnTo>
                    <a:pt x="76" y="602"/>
                  </a:lnTo>
                  <a:lnTo>
                    <a:pt x="80" y="612"/>
                  </a:lnTo>
                  <a:lnTo>
                    <a:pt x="82" y="624"/>
                  </a:lnTo>
                  <a:lnTo>
                    <a:pt x="78" y="630"/>
                  </a:lnTo>
                  <a:lnTo>
                    <a:pt x="72" y="646"/>
                  </a:lnTo>
                  <a:lnTo>
                    <a:pt x="70" y="654"/>
                  </a:lnTo>
                  <a:lnTo>
                    <a:pt x="70" y="664"/>
                  </a:lnTo>
                  <a:lnTo>
                    <a:pt x="74" y="672"/>
                  </a:lnTo>
                  <a:lnTo>
                    <a:pt x="76" y="680"/>
                  </a:lnTo>
                  <a:lnTo>
                    <a:pt x="82" y="690"/>
                  </a:lnTo>
                  <a:lnTo>
                    <a:pt x="86" y="696"/>
                  </a:lnTo>
                  <a:lnTo>
                    <a:pt x="88" y="702"/>
                  </a:lnTo>
                  <a:lnTo>
                    <a:pt x="86" y="710"/>
                  </a:lnTo>
                  <a:lnTo>
                    <a:pt x="84" y="718"/>
                  </a:lnTo>
                  <a:lnTo>
                    <a:pt x="80" y="728"/>
                  </a:lnTo>
                  <a:lnTo>
                    <a:pt x="76" y="742"/>
                  </a:lnTo>
                  <a:lnTo>
                    <a:pt x="78" y="754"/>
                  </a:lnTo>
                  <a:lnTo>
                    <a:pt x="80" y="764"/>
                  </a:lnTo>
                  <a:lnTo>
                    <a:pt x="88" y="780"/>
                  </a:lnTo>
                  <a:lnTo>
                    <a:pt x="94" y="794"/>
                  </a:lnTo>
                  <a:lnTo>
                    <a:pt x="96" y="812"/>
                  </a:lnTo>
                  <a:lnTo>
                    <a:pt x="98" y="832"/>
                  </a:lnTo>
                  <a:lnTo>
                    <a:pt x="100" y="856"/>
                  </a:lnTo>
                  <a:lnTo>
                    <a:pt x="102" y="870"/>
                  </a:lnTo>
                  <a:lnTo>
                    <a:pt x="106" y="882"/>
                  </a:lnTo>
                  <a:lnTo>
                    <a:pt x="114" y="900"/>
                  </a:lnTo>
                  <a:lnTo>
                    <a:pt x="128" y="916"/>
                  </a:lnTo>
                  <a:lnTo>
                    <a:pt x="140" y="930"/>
                  </a:lnTo>
                  <a:lnTo>
                    <a:pt x="156" y="942"/>
                  </a:lnTo>
                  <a:lnTo>
                    <a:pt x="174" y="958"/>
                  </a:lnTo>
                  <a:lnTo>
                    <a:pt x="182" y="968"/>
                  </a:lnTo>
                  <a:lnTo>
                    <a:pt x="188" y="976"/>
                  </a:lnTo>
                  <a:lnTo>
                    <a:pt x="196" y="990"/>
                  </a:lnTo>
                  <a:lnTo>
                    <a:pt x="202" y="1002"/>
                  </a:lnTo>
                  <a:lnTo>
                    <a:pt x="208" y="1016"/>
                  </a:lnTo>
                  <a:lnTo>
                    <a:pt x="218" y="1028"/>
                  </a:lnTo>
                  <a:lnTo>
                    <a:pt x="232" y="1042"/>
                  </a:lnTo>
                  <a:lnTo>
                    <a:pt x="252" y="1056"/>
                  </a:lnTo>
                  <a:lnTo>
                    <a:pt x="294" y="1080"/>
                  </a:lnTo>
                  <a:lnTo>
                    <a:pt x="352" y="1110"/>
                  </a:lnTo>
                  <a:lnTo>
                    <a:pt x="382" y="1124"/>
                  </a:lnTo>
                  <a:lnTo>
                    <a:pt x="414" y="1132"/>
                  </a:lnTo>
                  <a:lnTo>
                    <a:pt x="446" y="1138"/>
                  </a:lnTo>
                  <a:lnTo>
                    <a:pt x="460" y="1138"/>
                  </a:lnTo>
                  <a:lnTo>
                    <a:pt x="476" y="1138"/>
                  </a:lnTo>
                  <a:lnTo>
                    <a:pt x="490" y="1136"/>
                  </a:lnTo>
                  <a:lnTo>
                    <a:pt x="504" y="1136"/>
                  </a:lnTo>
                  <a:lnTo>
                    <a:pt x="534" y="1140"/>
                  </a:lnTo>
                  <a:lnTo>
                    <a:pt x="566" y="1142"/>
                  </a:lnTo>
                  <a:lnTo>
                    <a:pt x="582" y="1144"/>
                  </a:lnTo>
                  <a:lnTo>
                    <a:pt x="598" y="1142"/>
                  </a:lnTo>
                  <a:lnTo>
                    <a:pt x="616" y="1140"/>
                  </a:lnTo>
                  <a:lnTo>
                    <a:pt x="636" y="1136"/>
                  </a:lnTo>
                  <a:lnTo>
                    <a:pt x="676" y="1126"/>
                  </a:lnTo>
                  <a:lnTo>
                    <a:pt x="726" y="1114"/>
                  </a:lnTo>
                  <a:lnTo>
                    <a:pt x="732" y="1114"/>
                  </a:lnTo>
                  <a:lnTo>
                    <a:pt x="786" y="1104"/>
                  </a:lnTo>
                  <a:lnTo>
                    <a:pt x="814" y="1098"/>
                  </a:lnTo>
                  <a:lnTo>
                    <a:pt x="840" y="1090"/>
                  </a:lnTo>
                  <a:lnTo>
                    <a:pt x="856" y="1084"/>
                  </a:lnTo>
                  <a:lnTo>
                    <a:pt x="868" y="1078"/>
                  </a:lnTo>
                  <a:lnTo>
                    <a:pt x="880" y="1070"/>
                  </a:lnTo>
                  <a:lnTo>
                    <a:pt x="888" y="1062"/>
                  </a:lnTo>
                  <a:lnTo>
                    <a:pt x="902" y="1044"/>
                  </a:lnTo>
                  <a:lnTo>
                    <a:pt x="914" y="1024"/>
                  </a:lnTo>
                  <a:lnTo>
                    <a:pt x="930" y="1000"/>
                  </a:lnTo>
                  <a:lnTo>
                    <a:pt x="938" y="988"/>
                  </a:lnTo>
                  <a:lnTo>
                    <a:pt x="950" y="978"/>
                  </a:lnTo>
                  <a:lnTo>
                    <a:pt x="968" y="966"/>
                  </a:lnTo>
                  <a:lnTo>
                    <a:pt x="978" y="960"/>
                  </a:lnTo>
                  <a:lnTo>
                    <a:pt x="988" y="952"/>
                  </a:lnTo>
                  <a:lnTo>
                    <a:pt x="998" y="940"/>
                  </a:lnTo>
                  <a:lnTo>
                    <a:pt x="1006" y="924"/>
                  </a:lnTo>
                  <a:lnTo>
                    <a:pt x="1008" y="918"/>
                  </a:lnTo>
                  <a:lnTo>
                    <a:pt x="1008" y="912"/>
                  </a:lnTo>
                  <a:lnTo>
                    <a:pt x="1008" y="904"/>
                  </a:lnTo>
                  <a:lnTo>
                    <a:pt x="1006" y="896"/>
                  </a:lnTo>
                  <a:lnTo>
                    <a:pt x="1004" y="888"/>
                  </a:lnTo>
                  <a:lnTo>
                    <a:pt x="1004" y="886"/>
                  </a:lnTo>
                  <a:lnTo>
                    <a:pt x="1010" y="882"/>
                  </a:lnTo>
                  <a:lnTo>
                    <a:pt x="1018" y="876"/>
                  </a:lnTo>
                  <a:lnTo>
                    <a:pt x="1030" y="870"/>
                  </a:lnTo>
                  <a:lnTo>
                    <a:pt x="1036" y="866"/>
                  </a:lnTo>
                  <a:lnTo>
                    <a:pt x="1042" y="860"/>
                  </a:lnTo>
                  <a:lnTo>
                    <a:pt x="1050" y="852"/>
                  </a:lnTo>
                  <a:lnTo>
                    <a:pt x="1056" y="840"/>
                  </a:lnTo>
                  <a:lnTo>
                    <a:pt x="1060" y="828"/>
                  </a:lnTo>
                  <a:lnTo>
                    <a:pt x="1064" y="816"/>
                  </a:lnTo>
                  <a:lnTo>
                    <a:pt x="1068" y="790"/>
                  </a:lnTo>
                  <a:lnTo>
                    <a:pt x="1072" y="766"/>
                  </a:lnTo>
                  <a:lnTo>
                    <a:pt x="1074" y="746"/>
                  </a:lnTo>
                  <a:lnTo>
                    <a:pt x="1080" y="726"/>
                  </a:lnTo>
                  <a:lnTo>
                    <a:pt x="1086" y="708"/>
                  </a:lnTo>
                  <a:lnTo>
                    <a:pt x="1094" y="690"/>
                  </a:lnTo>
                  <a:lnTo>
                    <a:pt x="1100" y="668"/>
                  </a:lnTo>
                  <a:lnTo>
                    <a:pt x="1100" y="656"/>
                  </a:lnTo>
                  <a:lnTo>
                    <a:pt x="1102" y="634"/>
                  </a:lnTo>
                  <a:lnTo>
                    <a:pt x="1100" y="604"/>
                  </a:lnTo>
                  <a:lnTo>
                    <a:pt x="1096" y="572"/>
                  </a:lnTo>
                  <a:lnTo>
                    <a:pt x="1094" y="556"/>
                  </a:lnTo>
                  <a:lnTo>
                    <a:pt x="1090" y="542"/>
                  </a:lnTo>
                  <a:lnTo>
                    <a:pt x="1084" y="528"/>
                  </a:lnTo>
                  <a:lnTo>
                    <a:pt x="1078" y="518"/>
                  </a:lnTo>
                  <a:lnTo>
                    <a:pt x="1082" y="506"/>
                  </a:lnTo>
                  <a:lnTo>
                    <a:pt x="1084" y="492"/>
                  </a:lnTo>
                  <a:lnTo>
                    <a:pt x="1084" y="480"/>
                  </a:lnTo>
                  <a:lnTo>
                    <a:pt x="1080" y="468"/>
                  </a:lnTo>
                  <a:lnTo>
                    <a:pt x="1072" y="444"/>
                  </a:lnTo>
                  <a:lnTo>
                    <a:pt x="1064" y="424"/>
                  </a:lnTo>
                  <a:lnTo>
                    <a:pt x="1062" y="414"/>
                  </a:lnTo>
                  <a:lnTo>
                    <a:pt x="1060" y="404"/>
                  </a:lnTo>
                  <a:lnTo>
                    <a:pt x="1058" y="392"/>
                  </a:lnTo>
                  <a:lnTo>
                    <a:pt x="1056" y="380"/>
                  </a:lnTo>
                  <a:lnTo>
                    <a:pt x="1048" y="362"/>
                  </a:lnTo>
                  <a:lnTo>
                    <a:pt x="1042" y="348"/>
                  </a:lnTo>
                  <a:lnTo>
                    <a:pt x="1038" y="334"/>
                  </a:lnTo>
                  <a:lnTo>
                    <a:pt x="1042" y="328"/>
                  </a:lnTo>
                  <a:lnTo>
                    <a:pt x="1046" y="316"/>
                  </a:lnTo>
                  <a:lnTo>
                    <a:pt x="1046" y="308"/>
                  </a:lnTo>
                  <a:lnTo>
                    <a:pt x="1046" y="302"/>
                  </a:lnTo>
                  <a:lnTo>
                    <a:pt x="1044" y="292"/>
                  </a:lnTo>
                  <a:lnTo>
                    <a:pt x="1042" y="284"/>
                  </a:lnTo>
                  <a:lnTo>
                    <a:pt x="1034" y="270"/>
                  </a:lnTo>
                  <a:lnTo>
                    <a:pt x="1028" y="258"/>
                  </a:lnTo>
                  <a:lnTo>
                    <a:pt x="1016" y="224"/>
                  </a:lnTo>
                  <a:lnTo>
                    <a:pt x="1004" y="188"/>
                  </a:lnTo>
                  <a:lnTo>
                    <a:pt x="988" y="116"/>
                  </a:lnTo>
                  <a:lnTo>
                    <a:pt x="984" y="104"/>
                  </a:lnTo>
                  <a:lnTo>
                    <a:pt x="978" y="86"/>
                  </a:lnTo>
                  <a:lnTo>
                    <a:pt x="972" y="72"/>
                  </a:lnTo>
                  <a:lnTo>
                    <a:pt x="962" y="52"/>
                  </a:lnTo>
                  <a:lnTo>
                    <a:pt x="958" y="42"/>
                  </a:lnTo>
                  <a:lnTo>
                    <a:pt x="958" y="32"/>
                  </a:lnTo>
                  <a:lnTo>
                    <a:pt x="962" y="18"/>
                  </a:lnTo>
                  <a:lnTo>
                    <a:pt x="968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" name="Freeform 637">
              <a:extLst>
                <a:ext uri="{FF2B5EF4-FFF2-40B4-BE49-F238E27FC236}">
                  <a16:creationId xmlns:a16="http://schemas.microsoft.com/office/drawing/2014/main" id="{043D36EE-E7C5-2DD5-6C2A-5FF1D17C3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1970"/>
              <a:ext cx="906" cy="1058"/>
            </a:xfrm>
            <a:custGeom>
              <a:avLst/>
              <a:gdLst>
                <a:gd name="T0" fmla="*/ 0 w 906"/>
                <a:gd name="T1" fmla="*/ 0 h 1058"/>
                <a:gd name="T2" fmla="*/ 12 w 906"/>
                <a:gd name="T3" fmla="*/ 26 h 1058"/>
                <a:gd name="T4" fmla="*/ 26 w 906"/>
                <a:gd name="T5" fmla="*/ 68 h 1058"/>
                <a:gd name="T6" fmla="*/ 50 w 906"/>
                <a:gd name="T7" fmla="*/ 196 h 1058"/>
                <a:gd name="T8" fmla="*/ 64 w 906"/>
                <a:gd name="T9" fmla="*/ 376 h 1058"/>
                <a:gd name="T10" fmla="*/ 64 w 906"/>
                <a:gd name="T11" fmla="*/ 598 h 1058"/>
                <a:gd name="T12" fmla="*/ 64 w 906"/>
                <a:gd name="T13" fmla="*/ 620 h 1058"/>
                <a:gd name="T14" fmla="*/ 68 w 906"/>
                <a:gd name="T15" fmla="*/ 698 h 1058"/>
                <a:gd name="T16" fmla="*/ 82 w 906"/>
                <a:gd name="T17" fmla="*/ 776 h 1058"/>
                <a:gd name="T18" fmla="*/ 100 w 906"/>
                <a:gd name="T19" fmla="*/ 832 h 1058"/>
                <a:gd name="T20" fmla="*/ 124 w 906"/>
                <a:gd name="T21" fmla="*/ 888 h 1058"/>
                <a:gd name="T22" fmla="*/ 158 w 906"/>
                <a:gd name="T23" fmla="*/ 940 h 1058"/>
                <a:gd name="T24" fmla="*/ 180 w 906"/>
                <a:gd name="T25" fmla="*/ 964 h 1058"/>
                <a:gd name="T26" fmla="*/ 228 w 906"/>
                <a:gd name="T27" fmla="*/ 1006 h 1058"/>
                <a:gd name="T28" fmla="*/ 284 w 906"/>
                <a:gd name="T29" fmla="*/ 1034 h 1058"/>
                <a:gd name="T30" fmla="*/ 346 w 906"/>
                <a:gd name="T31" fmla="*/ 1052 h 1058"/>
                <a:gd name="T32" fmla="*/ 416 w 906"/>
                <a:gd name="T33" fmla="*/ 1058 h 1058"/>
                <a:gd name="T34" fmla="*/ 472 w 906"/>
                <a:gd name="T35" fmla="*/ 1056 h 1058"/>
                <a:gd name="T36" fmla="*/ 578 w 906"/>
                <a:gd name="T37" fmla="*/ 1038 h 1058"/>
                <a:gd name="T38" fmla="*/ 626 w 906"/>
                <a:gd name="T39" fmla="*/ 1024 h 1058"/>
                <a:gd name="T40" fmla="*/ 670 w 906"/>
                <a:gd name="T41" fmla="*/ 1004 h 1058"/>
                <a:gd name="T42" fmla="*/ 712 w 906"/>
                <a:gd name="T43" fmla="*/ 982 h 1058"/>
                <a:gd name="T44" fmla="*/ 748 w 906"/>
                <a:gd name="T45" fmla="*/ 956 h 1058"/>
                <a:gd name="T46" fmla="*/ 782 w 906"/>
                <a:gd name="T47" fmla="*/ 924 h 1058"/>
                <a:gd name="T48" fmla="*/ 798 w 906"/>
                <a:gd name="T49" fmla="*/ 908 h 1058"/>
                <a:gd name="T50" fmla="*/ 826 w 906"/>
                <a:gd name="T51" fmla="*/ 872 h 1058"/>
                <a:gd name="T52" fmla="*/ 850 w 906"/>
                <a:gd name="T53" fmla="*/ 832 h 1058"/>
                <a:gd name="T54" fmla="*/ 870 w 906"/>
                <a:gd name="T55" fmla="*/ 788 h 1058"/>
                <a:gd name="T56" fmla="*/ 884 w 906"/>
                <a:gd name="T57" fmla="*/ 742 h 1058"/>
                <a:gd name="T58" fmla="*/ 900 w 906"/>
                <a:gd name="T59" fmla="*/ 666 h 1058"/>
                <a:gd name="T60" fmla="*/ 906 w 906"/>
                <a:gd name="T61" fmla="*/ 556 h 1058"/>
                <a:gd name="T62" fmla="*/ 902 w 906"/>
                <a:gd name="T63" fmla="*/ 500 h 1058"/>
                <a:gd name="T64" fmla="*/ 888 w 906"/>
                <a:gd name="T65" fmla="*/ 398 h 1058"/>
                <a:gd name="T66" fmla="*/ 868 w 906"/>
                <a:gd name="T67" fmla="*/ 304 h 1058"/>
                <a:gd name="T68" fmla="*/ 830 w 906"/>
                <a:gd name="T69" fmla="*/ 176 h 1058"/>
                <a:gd name="T70" fmla="*/ 818 w 906"/>
                <a:gd name="T71" fmla="*/ 144 h 1058"/>
                <a:gd name="T72" fmla="*/ 788 w 906"/>
                <a:gd name="T73" fmla="*/ 82 h 1058"/>
                <a:gd name="T74" fmla="*/ 774 w 906"/>
                <a:gd name="T75" fmla="*/ 46 h 1058"/>
                <a:gd name="T76" fmla="*/ 772 w 906"/>
                <a:gd name="T77" fmla="*/ 0 h 105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06" h="1058">
                  <a:moveTo>
                    <a:pt x="0" y="0"/>
                  </a:moveTo>
                  <a:lnTo>
                    <a:pt x="0" y="0"/>
                  </a:lnTo>
                  <a:lnTo>
                    <a:pt x="6" y="12"/>
                  </a:lnTo>
                  <a:lnTo>
                    <a:pt x="12" y="26"/>
                  </a:lnTo>
                  <a:lnTo>
                    <a:pt x="20" y="46"/>
                  </a:lnTo>
                  <a:lnTo>
                    <a:pt x="26" y="68"/>
                  </a:lnTo>
                  <a:lnTo>
                    <a:pt x="38" y="126"/>
                  </a:lnTo>
                  <a:lnTo>
                    <a:pt x="50" y="196"/>
                  </a:lnTo>
                  <a:lnTo>
                    <a:pt x="58" y="280"/>
                  </a:lnTo>
                  <a:lnTo>
                    <a:pt x="64" y="376"/>
                  </a:lnTo>
                  <a:lnTo>
                    <a:pt x="66" y="482"/>
                  </a:lnTo>
                  <a:lnTo>
                    <a:pt x="64" y="598"/>
                  </a:lnTo>
                  <a:lnTo>
                    <a:pt x="64" y="620"/>
                  </a:lnTo>
                  <a:lnTo>
                    <a:pt x="64" y="654"/>
                  </a:lnTo>
                  <a:lnTo>
                    <a:pt x="68" y="698"/>
                  </a:lnTo>
                  <a:lnTo>
                    <a:pt x="76" y="750"/>
                  </a:lnTo>
                  <a:lnTo>
                    <a:pt x="82" y="776"/>
                  </a:lnTo>
                  <a:lnTo>
                    <a:pt x="90" y="804"/>
                  </a:lnTo>
                  <a:lnTo>
                    <a:pt x="100" y="832"/>
                  </a:lnTo>
                  <a:lnTo>
                    <a:pt x="110" y="860"/>
                  </a:lnTo>
                  <a:lnTo>
                    <a:pt x="124" y="888"/>
                  </a:lnTo>
                  <a:lnTo>
                    <a:pt x="140" y="916"/>
                  </a:lnTo>
                  <a:lnTo>
                    <a:pt x="158" y="940"/>
                  </a:lnTo>
                  <a:lnTo>
                    <a:pt x="180" y="964"/>
                  </a:lnTo>
                  <a:lnTo>
                    <a:pt x="202" y="986"/>
                  </a:lnTo>
                  <a:lnTo>
                    <a:pt x="228" y="1006"/>
                  </a:lnTo>
                  <a:lnTo>
                    <a:pt x="254" y="1022"/>
                  </a:lnTo>
                  <a:lnTo>
                    <a:pt x="284" y="1034"/>
                  </a:lnTo>
                  <a:lnTo>
                    <a:pt x="314" y="1044"/>
                  </a:lnTo>
                  <a:lnTo>
                    <a:pt x="346" y="1052"/>
                  </a:lnTo>
                  <a:lnTo>
                    <a:pt x="380" y="1056"/>
                  </a:lnTo>
                  <a:lnTo>
                    <a:pt x="416" y="1058"/>
                  </a:lnTo>
                  <a:lnTo>
                    <a:pt x="472" y="1056"/>
                  </a:lnTo>
                  <a:lnTo>
                    <a:pt x="526" y="1048"/>
                  </a:lnTo>
                  <a:lnTo>
                    <a:pt x="578" y="1038"/>
                  </a:lnTo>
                  <a:lnTo>
                    <a:pt x="602" y="1032"/>
                  </a:lnTo>
                  <a:lnTo>
                    <a:pt x="626" y="1024"/>
                  </a:lnTo>
                  <a:lnTo>
                    <a:pt x="648" y="1014"/>
                  </a:lnTo>
                  <a:lnTo>
                    <a:pt x="670" y="1004"/>
                  </a:lnTo>
                  <a:lnTo>
                    <a:pt x="692" y="994"/>
                  </a:lnTo>
                  <a:lnTo>
                    <a:pt x="712" y="982"/>
                  </a:lnTo>
                  <a:lnTo>
                    <a:pt x="730" y="970"/>
                  </a:lnTo>
                  <a:lnTo>
                    <a:pt x="748" y="956"/>
                  </a:lnTo>
                  <a:lnTo>
                    <a:pt x="766" y="940"/>
                  </a:lnTo>
                  <a:lnTo>
                    <a:pt x="782" y="924"/>
                  </a:lnTo>
                  <a:lnTo>
                    <a:pt x="798" y="908"/>
                  </a:lnTo>
                  <a:lnTo>
                    <a:pt x="812" y="890"/>
                  </a:lnTo>
                  <a:lnTo>
                    <a:pt x="826" y="872"/>
                  </a:lnTo>
                  <a:lnTo>
                    <a:pt x="838" y="852"/>
                  </a:lnTo>
                  <a:lnTo>
                    <a:pt x="850" y="832"/>
                  </a:lnTo>
                  <a:lnTo>
                    <a:pt x="860" y="810"/>
                  </a:lnTo>
                  <a:lnTo>
                    <a:pt x="870" y="788"/>
                  </a:lnTo>
                  <a:lnTo>
                    <a:pt x="878" y="766"/>
                  </a:lnTo>
                  <a:lnTo>
                    <a:pt x="884" y="742"/>
                  </a:lnTo>
                  <a:lnTo>
                    <a:pt x="890" y="716"/>
                  </a:lnTo>
                  <a:lnTo>
                    <a:pt x="900" y="666"/>
                  </a:lnTo>
                  <a:lnTo>
                    <a:pt x="904" y="612"/>
                  </a:lnTo>
                  <a:lnTo>
                    <a:pt x="906" y="556"/>
                  </a:lnTo>
                  <a:lnTo>
                    <a:pt x="902" y="500"/>
                  </a:lnTo>
                  <a:lnTo>
                    <a:pt x="896" y="448"/>
                  </a:lnTo>
                  <a:lnTo>
                    <a:pt x="888" y="398"/>
                  </a:lnTo>
                  <a:lnTo>
                    <a:pt x="878" y="350"/>
                  </a:lnTo>
                  <a:lnTo>
                    <a:pt x="868" y="304"/>
                  </a:lnTo>
                  <a:lnTo>
                    <a:pt x="856" y="260"/>
                  </a:lnTo>
                  <a:lnTo>
                    <a:pt x="830" y="176"/>
                  </a:lnTo>
                  <a:lnTo>
                    <a:pt x="818" y="144"/>
                  </a:lnTo>
                  <a:lnTo>
                    <a:pt x="808" y="120"/>
                  </a:lnTo>
                  <a:lnTo>
                    <a:pt x="788" y="82"/>
                  </a:lnTo>
                  <a:lnTo>
                    <a:pt x="780" y="64"/>
                  </a:lnTo>
                  <a:lnTo>
                    <a:pt x="774" y="46"/>
                  </a:lnTo>
                  <a:lnTo>
                    <a:pt x="772" y="26"/>
                  </a:lnTo>
                  <a:lnTo>
                    <a:pt x="772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" name="Freeform 638">
              <a:extLst>
                <a:ext uri="{FF2B5EF4-FFF2-40B4-BE49-F238E27FC236}">
                  <a16:creationId xmlns:a16="http://schemas.microsoft.com/office/drawing/2014/main" id="{2DD21A54-54E5-8372-3162-C9619A166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1970"/>
              <a:ext cx="862" cy="1034"/>
            </a:xfrm>
            <a:custGeom>
              <a:avLst/>
              <a:gdLst>
                <a:gd name="T0" fmla="*/ 726 w 862"/>
                <a:gd name="T1" fmla="*/ 0 h 1034"/>
                <a:gd name="T2" fmla="*/ 732 w 862"/>
                <a:gd name="T3" fmla="*/ 48 h 1034"/>
                <a:gd name="T4" fmla="*/ 746 w 862"/>
                <a:gd name="T5" fmla="*/ 86 h 1034"/>
                <a:gd name="T6" fmla="*/ 776 w 862"/>
                <a:gd name="T7" fmla="*/ 154 h 1034"/>
                <a:gd name="T8" fmla="*/ 786 w 862"/>
                <a:gd name="T9" fmla="*/ 182 h 1034"/>
                <a:gd name="T10" fmla="*/ 824 w 862"/>
                <a:gd name="T11" fmla="*/ 308 h 1034"/>
                <a:gd name="T12" fmla="*/ 844 w 862"/>
                <a:gd name="T13" fmla="*/ 400 h 1034"/>
                <a:gd name="T14" fmla="*/ 858 w 862"/>
                <a:gd name="T15" fmla="*/ 502 h 1034"/>
                <a:gd name="T16" fmla="*/ 860 w 862"/>
                <a:gd name="T17" fmla="*/ 556 h 1034"/>
                <a:gd name="T18" fmla="*/ 862 w 862"/>
                <a:gd name="T19" fmla="*/ 576 h 1034"/>
                <a:gd name="T20" fmla="*/ 854 w 862"/>
                <a:gd name="T21" fmla="*/ 676 h 1034"/>
                <a:gd name="T22" fmla="*/ 832 w 862"/>
                <a:gd name="T23" fmla="*/ 766 h 1034"/>
                <a:gd name="T24" fmla="*/ 796 w 862"/>
                <a:gd name="T25" fmla="*/ 844 h 1034"/>
                <a:gd name="T26" fmla="*/ 744 w 862"/>
                <a:gd name="T27" fmla="*/ 908 h 1034"/>
                <a:gd name="T28" fmla="*/ 728 w 862"/>
                <a:gd name="T29" fmla="*/ 924 h 1034"/>
                <a:gd name="T30" fmla="*/ 696 w 862"/>
                <a:gd name="T31" fmla="*/ 952 h 1034"/>
                <a:gd name="T32" fmla="*/ 658 w 862"/>
                <a:gd name="T33" fmla="*/ 974 h 1034"/>
                <a:gd name="T34" fmla="*/ 616 w 862"/>
                <a:gd name="T35" fmla="*/ 994 h 1034"/>
                <a:gd name="T36" fmla="*/ 550 w 862"/>
                <a:gd name="T37" fmla="*/ 1016 h 1034"/>
                <a:gd name="T38" fmla="*/ 448 w 862"/>
                <a:gd name="T39" fmla="*/ 1032 h 1034"/>
                <a:gd name="T40" fmla="*/ 394 w 862"/>
                <a:gd name="T41" fmla="*/ 1034 h 1034"/>
                <a:gd name="T42" fmla="*/ 328 w 862"/>
                <a:gd name="T43" fmla="*/ 1030 h 1034"/>
                <a:gd name="T44" fmla="*/ 270 w 862"/>
                <a:gd name="T45" fmla="*/ 1014 h 1034"/>
                <a:gd name="T46" fmla="*/ 218 w 862"/>
                <a:gd name="T47" fmla="*/ 986 h 1034"/>
                <a:gd name="T48" fmla="*/ 174 w 862"/>
                <a:gd name="T49" fmla="*/ 948 h 1034"/>
                <a:gd name="T50" fmla="*/ 156 w 862"/>
                <a:gd name="T51" fmla="*/ 928 h 1034"/>
                <a:gd name="T52" fmla="*/ 126 w 862"/>
                <a:gd name="T53" fmla="*/ 886 h 1034"/>
                <a:gd name="T54" fmla="*/ 104 w 862"/>
                <a:gd name="T55" fmla="*/ 838 h 1034"/>
                <a:gd name="T56" fmla="*/ 88 w 862"/>
                <a:gd name="T57" fmla="*/ 790 h 1034"/>
                <a:gd name="T58" fmla="*/ 72 w 862"/>
                <a:gd name="T59" fmla="*/ 722 h 1034"/>
                <a:gd name="T60" fmla="*/ 64 w 862"/>
                <a:gd name="T61" fmla="*/ 644 h 1034"/>
                <a:gd name="T62" fmla="*/ 64 w 862"/>
                <a:gd name="T63" fmla="*/ 616 h 1034"/>
                <a:gd name="T64" fmla="*/ 64 w 862"/>
                <a:gd name="T65" fmla="*/ 598 h 1034"/>
                <a:gd name="T66" fmla="*/ 66 w 862"/>
                <a:gd name="T67" fmla="*/ 484 h 1034"/>
                <a:gd name="T68" fmla="*/ 62 w 862"/>
                <a:gd name="T69" fmla="*/ 336 h 1034"/>
                <a:gd name="T70" fmla="*/ 50 w 862"/>
                <a:gd name="T71" fmla="*/ 194 h 1034"/>
                <a:gd name="T72" fmla="*/ 28 w 862"/>
                <a:gd name="T73" fmla="*/ 76 h 1034"/>
                <a:gd name="T74" fmla="*/ 16 w 862"/>
                <a:gd name="T75" fmla="*/ 32 h 1034"/>
                <a:gd name="T76" fmla="*/ 0 w 862"/>
                <a:gd name="T77" fmla="*/ 0 h 10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62" h="1034">
                  <a:moveTo>
                    <a:pt x="726" y="0"/>
                  </a:moveTo>
                  <a:lnTo>
                    <a:pt x="726" y="0"/>
                  </a:lnTo>
                  <a:lnTo>
                    <a:pt x="728" y="26"/>
                  </a:lnTo>
                  <a:lnTo>
                    <a:pt x="732" y="48"/>
                  </a:lnTo>
                  <a:lnTo>
                    <a:pt x="738" y="68"/>
                  </a:lnTo>
                  <a:lnTo>
                    <a:pt x="746" y="86"/>
                  </a:lnTo>
                  <a:lnTo>
                    <a:pt x="766" y="128"/>
                  </a:lnTo>
                  <a:lnTo>
                    <a:pt x="776" y="154"/>
                  </a:lnTo>
                  <a:lnTo>
                    <a:pt x="786" y="182"/>
                  </a:lnTo>
                  <a:lnTo>
                    <a:pt x="812" y="264"/>
                  </a:lnTo>
                  <a:lnTo>
                    <a:pt x="824" y="308"/>
                  </a:lnTo>
                  <a:lnTo>
                    <a:pt x="834" y="354"/>
                  </a:lnTo>
                  <a:lnTo>
                    <a:pt x="844" y="400"/>
                  </a:lnTo>
                  <a:lnTo>
                    <a:pt x="852" y="450"/>
                  </a:lnTo>
                  <a:lnTo>
                    <a:pt x="858" y="502"/>
                  </a:lnTo>
                  <a:lnTo>
                    <a:pt x="860" y="556"/>
                  </a:lnTo>
                  <a:lnTo>
                    <a:pt x="862" y="576"/>
                  </a:lnTo>
                  <a:lnTo>
                    <a:pt x="860" y="628"/>
                  </a:lnTo>
                  <a:lnTo>
                    <a:pt x="854" y="676"/>
                  </a:lnTo>
                  <a:lnTo>
                    <a:pt x="844" y="722"/>
                  </a:lnTo>
                  <a:lnTo>
                    <a:pt x="832" y="766"/>
                  </a:lnTo>
                  <a:lnTo>
                    <a:pt x="816" y="806"/>
                  </a:lnTo>
                  <a:lnTo>
                    <a:pt x="796" y="844"/>
                  </a:lnTo>
                  <a:lnTo>
                    <a:pt x="772" y="878"/>
                  </a:lnTo>
                  <a:lnTo>
                    <a:pt x="744" y="908"/>
                  </a:lnTo>
                  <a:lnTo>
                    <a:pt x="728" y="924"/>
                  </a:lnTo>
                  <a:lnTo>
                    <a:pt x="712" y="938"/>
                  </a:lnTo>
                  <a:lnTo>
                    <a:pt x="696" y="952"/>
                  </a:lnTo>
                  <a:lnTo>
                    <a:pt x="676" y="964"/>
                  </a:lnTo>
                  <a:lnTo>
                    <a:pt x="658" y="974"/>
                  </a:lnTo>
                  <a:lnTo>
                    <a:pt x="638" y="984"/>
                  </a:lnTo>
                  <a:lnTo>
                    <a:pt x="616" y="994"/>
                  </a:lnTo>
                  <a:lnTo>
                    <a:pt x="596" y="1002"/>
                  </a:lnTo>
                  <a:lnTo>
                    <a:pt x="550" y="1016"/>
                  </a:lnTo>
                  <a:lnTo>
                    <a:pt x="500" y="1026"/>
                  </a:lnTo>
                  <a:lnTo>
                    <a:pt x="448" y="1032"/>
                  </a:lnTo>
                  <a:lnTo>
                    <a:pt x="394" y="1034"/>
                  </a:lnTo>
                  <a:lnTo>
                    <a:pt x="360" y="1034"/>
                  </a:lnTo>
                  <a:lnTo>
                    <a:pt x="328" y="1030"/>
                  </a:lnTo>
                  <a:lnTo>
                    <a:pt x="298" y="1022"/>
                  </a:lnTo>
                  <a:lnTo>
                    <a:pt x="270" y="1014"/>
                  </a:lnTo>
                  <a:lnTo>
                    <a:pt x="244" y="1002"/>
                  </a:lnTo>
                  <a:lnTo>
                    <a:pt x="218" y="986"/>
                  </a:lnTo>
                  <a:lnTo>
                    <a:pt x="194" y="970"/>
                  </a:lnTo>
                  <a:lnTo>
                    <a:pt x="174" y="948"/>
                  </a:lnTo>
                  <a:lnTo>
                    <a:pt x="156" y="928"/>
                  </a:lnTo>
                  <a:lnTo>
                    <a:pt x="140" y="908"/>
                  </a:lnTo>
                  <a:lnTo>
                    <a:pt x="126" y="886"/>
                  </a:lnTo>
                  <a:lnTo>
                    <a:pt x="114" y="862"/>
                  </a:lnTo>
                  <a:lnTo>
                    <a:pt x="104" y="838"/>
                  </a:lnTo>
                  <a:lnTo>
                    <a:pt x="94" y="814"/>
                  </a:lnTo>
                  <a:lnTo>
                    <a:pt x="88" y="790"/>
                  </a:lnTo>
                  <a:lnTo>
                    <a:pt x="82" y="768"/>
                  </a:lnTo>
                  <a:lnTo>
                    <a:pt x="72" y="722"/>
                  </a:lnTo>
                  <a:lnTo>
                    <a:pt x="66" y="680"/>
                  </a:lnTo>
                  <a:lnTo>
                    <a:pt x="64" y="644"/>
                  </a:lnTo>
                  <a:lnTo>
                    <a:pt x="64" y="616"/>
                  </a:lnTo>
                  <a:lnTo>
                    <a:pt x="64" y="598"/>
                  </a:lnTo>
                  <a:lnTo>
                    <a:pt x="66" y="484"/>
                  </a:lnTo>
                  <a:lnTo>
                    <a:pt x="64" y="410"/>
                  </a:lnTo>
                  <a:lnTo>
                    <a:pt x="62" y="336"/>
                  </a:lnTo>
                  <a:lnTo>
                    <a:pt x="56" y="262"/>
                  </a:lnTo>
                  <a:lnTo>
                    <a:pt x="50" y="194"/>
                  </a:lnTo>
                  <a:lnTo>
                    <a:pt x="40" y="130"/>
                  </a:lnTo>
                  <a:lnTo>
                    <a:pt x="28" y="76"/>
                  </a:lnTo>
                  <a:lnTo>
                    <a:pt x="22" y="52"/>
                  </a:lnTo>
                  <a:lnTo>
                    <a:pt x="16" y="32"/>
                  </a:lnTo>
                  <a:lnTo>
                    <a:pt x="8" y="1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" name="Freeform 639">
              <a:extLst>
                <a:ext uri="{FF2B5EF4-FFF2-40B4-BE49-F238E27FC236}">
                  <a16:creationId xmlns:a16="http://schemas.microsoft.com/office/drawing/2014/main" id="{BD0DE12A-D9F0-20BE-3408-51BBBC0E8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" y="1970"/>
              <a:ext cx="616" cy="986"/>
            </a:xfrm>
            <a:custGeom>
              <a:avLst/>
              <a:gdLst>
                <a:gd name="T0" fmla="*/ 82 w 616"/>
                <a:gd name="T1" fmla="*/ 162 h 986"/>
                <a:gd name="T2" fmla="*/ 30 w 616"/>
                <a:gd name="T3" fmla="*/ 314 h 986"/>
                <a:gd name="T4" fmla="*/ 4 w 616"/>
                <a:gd name="T5" fmla="*/ 458 h 986"/>
                <a:gd name="T6" fmla="*/ 2 w 616"/>
                <a:gd name="T7" fmla="*/ 606 h 986"/>
                <a:gd name="T8" fmla="*/ 32 w 616"/>
                <a:gd name="T9" fmla="*/ 748 h 986"/>
                <a:gd name="T10" fmla="*/ 60 w 616"/>
                <a:gd name="T11" fmla="*/ 812 h 986"/>
                <a:gd name="T12" fmla="*/ 100 w 616"/>
                <a:gd name="T13" fmla="*/ 870 h 986"/>
                <a:gd name="T14" fmla="*/ 150 w 616"/>
                <a:gd name="T15" fmla="*/ 922 h 986"/>
                <a:gd name="T16" fmla="*/ 212 w 616"/>
                <a:gd name="T17" fmla="*/ 964 h 986"/>
                <a:gd name="T18" fmla="*/ 260 w 616"/>
                <a:gd name="T19" fmla="*/ 980 h 986"/>
                <a:gd name="T20" fmla="*/ 314 w 616"/>
                <a:gd name="T21" fmla="*/ 986 h 986"/>
                <a:gd name="T22" fmla="*/ 348 w 616"/>
                <a:gd name="T23" fmla="*/ 978 h 986"/>
                <a:gd name="T24" fmla="*/ 370 w 616"/>
                <a:gd name="T25" fmla="*/ 956 h 986"/>
                <a:gd name="T26" fmla="*/ 374 w 616"/>
                <a:gd name="T27" fmla="*/ 940 h 986"/>
                <a:gd name="T28" fmla="*/ 362 w 616"/>
                <a:gd name="T29" fmla="*/ 924 h 986"/>
                <a:gd name="T30" fmla="*/ 330 w 616"/>
                <a:gd name="T31" fmla="*/ 906 h 986"/>
                <a:gd name="T32" fmla="*/ 292 w 616"/>
                <a:gd name="T33" fmla="*/ 882 h 986"/>
                <a:gd name="T34" fmla="*/ 282 w 616"/>
                <a:gd name="T35" fmla="*/ 852 h 986"/>
                <a:gd name="T36" fmla="*/ 250 w 616"/>
                <a:gd name="T37" fmla="*/ 820 h 986"/>
                <a:gd name="T38" fmla="*/ 238 w 616"/>
                <a:gd name="T39" fmla="*/ 778 h 986"/>
                <a:gd name="T40" fmla="*/ 224 w 616"/>
                <a:gd name="T41" fmla="*/ 750 h 986"/>
                <a:gd name="T42" fmla="*/ 218 w 616"/>
                <a:gd name="T43" fmla="*/ 720 h 986"/>
                <a:gd name="T44" fmla="*/ 206 w 616"/>
                <a:gd name="T45" fmla="*/ 684 h 986"/>
                <a:gd name="T46" fmla="*/ 206 w 616"/>
                <a:gd name="T47" fmla="*/ 644 h 986"/>
                <a:gd name="T48" fmla="*/ 214 w 616"/>
                <a:gd name="T49" fmla="*/ 594 h 986"/>
                <a:gd name="T50" fmla="*/ 204 w 616"/>
                <a:gd name="T51" fmla="*/ 550 h 986"/>
                <a:gd name="T52" fmla="*/ 214 w 616"/>
                <a:gd name="T53" fmla="*/ 510 h 986"/>
                <a:gd name="T54" fmla="*/ 216 w 616"/>
                <a:gd name="T55" fmla="*/ 462 h 986"/>
                <a:gd name="T56" fmla="*/ 206 w 616"/>
                <a:gd name="T57" fmla="*/ 444 h 986"/>
                <a:gd name="T58" fmla="*/ 206 w 616"/>
                <a:gd name="T59" fmla="*/ 438 h 986"/>
                <a:gd name="T60" fmla="*/ 236 w 616"/>
                <a:gd name="T61" fmla="*/ 412 h 986"/>
                <a:gd name="T62" fmla="*/ 264 w 616"/>
                <a:gd name="T63" fmla="*/ 366 h 986"/>
                <a:gd name="T64" fmla="*/ 268 w 616"/>
                <a:gd name="T65" fmla="*/ 342 h 986"/>
                <a:gd name="T66" fmla="*/ 316 w 616"/>
                <a:gd name="T67" fmla="*/ 316 h 986"/>
                <a:gd name="T68" fmla="*/ 358 w 616"/>
                <a:gd name="T69" fmla="*/ 278 h 986"/>
                <a:gd name="T70" fmla="*/ 370 w 616"/>
                <a:gd name="T71" fmla="*/ 252 h 986"/>
                <a:gd name="T72" fmla="*/ 426 w 616"/>
                <a:gd name="T73" fmla="*/ 262 h 986"/>
                <a:gd name="T74" fmla="*/ 502 w 616"/>
                <a:gd name="T75" fmla="*/ 248 h 986"/>
                <a:gd name="T76" fmla="*/ 508 w 616"/>
                <a:gd name="T77" fmla="*/ 256 h 986"/>
                <a:gd name="T78" fmla="*/ 546 w 616"/>
                <a:gd name="T79" fmla="*/ 276 h 986"/>
                <a:gd name="T80" fmla="*/ 586 w 616"/>
                <a:gd name="T81" fmla="*/ 274 h 986"/>
                <a:gd name="T82" fmla="*/ 606 w 616"/>
                <a:gd name="T83" fmla="*/ 260 h 986"/>
                <a:gd name="T84" fmla="*/ 616 w 616"/>
                <a:gd name="T85" fmla="*/ 228 h 986"/>
                <a:gd name="T86" fmla="*/ 610 w 616"/>
                <a:gd name="T87" fmla="*/ 176 h 986"/>
                <a:gd name="T88" fmla="*/ 594 w 616"/>
                <a:gd name="T89" fmla="*/ 134 h 986"/>
                <a:gd name="T90" fmla="*/ 542 w 616"/>
                <a:gd name="T91" fmla="*/ 72 h 986"/>
                <a:gd name="T92" fmla="*/ 514 w 616"/>
                <a:gd name="T93" fmla="*/ 48 h 986"/>
                <a:gd name="T94" fmla="*/ 458 w 616"/>
                <a:gd name="T95" fmla="*/ 30 h 986"/>
                <a:gd name="T96" fmla="*/ 376 w 616"/>
                <a:gd name="T97" fmla="*/ 28 h 986"/>
                <a:gd name="T98" fmla="*/ 316 w 616"/>
                <a:gd name="T99" fmla="*/ 36 h 986"/>
                <a:gd name="T100" fmla="*/ 256 w 616"/>
                <a:gd name="T101" fmla="*/ 60 h 986"/>
                <a:gd name="T102" fmla="*/ 202 w 616"/>
                <a:gd name="T103" fmla="*/ 100 h 986"/>
                <a:gd name="T104" fmla="*/ 152 w 616"/>
                <a:gd name="T105" fmla="*/ 152 h 986"/>
                <a:gd name="T106" fmla="*/ 112 w 616"/>
                <a:gd name="T107" fmla="*/ 214 h 986"/>
                <a:gd name="T108" fmla="*/ 190 w 616"/>
                <a:gd name="T109" fmla="*/ 0 h 9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6" h="986">
                  <a:moveTo>
                    <a:pt x="142" y="0"/>
                  </a:moveTo>
                  <a:lnTo>
                    <a:pt x="142" y="0"/>
                  </a:lnTo>
                  <a:lnTo>
                    <a:pt x="82" y="162"/>
                  </a:lnTo>
                  <a:lnTo>
                    <a:pt x="42" y="268"/>
                  </a:lnTo>
                  <a:lnTo>
                    <a:pt x="30" y="314"/>
                  </a:lnTo>
                  <a:lnTo>
                    <a:pt x="18" y="362"/>
                  </a:lnTo>
                  <a:lnTo>
                    <a:pt x="10" y="410"/>
                  </a:lnTo>
                  <a:lnTo>
                    <a:pt x="4" y="458"/>
                  </a:lnTo>
                  <a:lnTo>
                    <a:pt x="0" y="508"/>
                  </a:lnTo>
                  <a:lnTo>
                    <a:pt x="0" y="558"/>
                  </a:lnTo>
                  <a:lnTo>
                    <a:pt x="2" y="606"/>
                  </a:lnTo>
                  <a:lnTo>
                    <a:pt x="8" y="656"/>
                  </a:lnTo>
                  <a:lnTo>
                    <a:pt x="18" y="702"/>
                  </a:lnTo>
                  <a:lnTo>
                    <a:pt x="32" y="748"/>
                  </a:lnTo>
                  <a:lnTo>
                    <a:pt x="40" y="770"/>
                  </a:lnTo>
                  <a:lnTo>
                    <a:pt x="50" y="792"/>
                  </a:lnTo>
                  <a:lnTo>
                    <a:pt x="60" y="812"/>
                  </a:lnTo>
                  <a:lnTo>
                    <a:pt x="72" y="832"/>
                  </a:lnTo>
                  <a:lnTo>
                    <a:pt x="86" y="852"/>
                  </a:lnTo>
                  <a:lnTo>
                    <a:pt x="100" y="870"/>
                  </a:lnTo>
                  <a:lnTo>
                    <a:pt x="116" y="888"/>
                  </a:lnTo>
                  <a:lnTo>
                    <a:pt x="132" y="906"/>
                  </a:lnTo>
                  <a:lnTo>
                    <a:pt x="150" y="922"/>
                  </a:lnTo>
                  <a:lnTo>
                    <a:pt x="170" y="938"/>
                  </a:lnTo>
                  <a:lnTo>
                    <a:pt x="190" y="952"/>
                  </a:lnTo>
                  <a:lnTo>
                    <a:pt x="212" y="964"/>
                  </a:lnTo>
                  <a:lnTo>
                    <a:pt x="238" y="974"/>
                  </a:lnTo>
                  <a:lnTo>
                    <a:pt x="260" y="980"/>
                  </a:lnTo>
                  <a:lnTo>
                    <a:pt x="280" y="984"/>
                  </a:lnTo>
                  <a:lnTo>
                    <a:pt x="298" y="986"/>
                  </a:lnTo>
                  <a:lnTo>
                    <a:pt x="314" y="986"/>
                  </a:lnTo>
                  <a:lnTo>
                    <a:pt x="326" y="984"/>
                  </a:lnTo>
                  <a:lnTo>
                    <a:pt x="338" y="982"/>
                  </a:lnTo>
                  <a:lnTo>
                    <a:pt x="348" y="978"/>
                  </a:lnTo>
                  <a:lnTo>
                    <a:pt x="356" y="972"/>
                  </a:lnTo>
                  <a:lnTo>
                    <a:pt x="362" y="968"/>
                  </a:lnTo>
                  <a:lnTo>
                    <a:pt x="370" y="956"/>
                  </a:lnTo>
                  <a:lnTo>
                    <a:pt x="374" y="946"/>
                  </a:lnTo>
                  <a:lnTo>
                    <a:pt x="374" y="940"/>
                  </a:lnTo>
                  <a:lnTo>
                    <a:pt x="372" y="934"/>
                  </a:lnTo>
                  <a:lnTo>
                    <a:pt x="368" y="930"/>
                  </a:lnTo>
                  <a:lnTo>
                    <a:pt x="362" y="924"/>
                  </a:lnTo>
                  <a:lnTo>
                    <a:pt x="354" y="918"/>
                  </a:lnTo>
                  <a:lnTo>
                    <a:pt x="342" y="912"/>
                  </a:lnTo>
                  <a:lnTo>
                    <a:pt x="330" y="906"/>
                  </a:lnTo>
                  <a:lnTo>
                    <a:pt x="294" y="896"/>
                  </a:lnTo>
                  <a:lnTo>
                    <a:pt x="292" y="882"/>
                  </a:lnTo>
                  <a:lnTo>
                    <a:pt x="290" y="872"/>
                  </a:lnTo>
                  <a:lnTo>
                    <a:pt x="286" y="862"/>
                  </a:lnTo>
                  <a:lnTo>
                    <a:pt x="282" y="852"/>
                  </a:lnTo>
                  <a:lnTo>
                    <a:pt x="274" y="842"/>
                  </a:lnTo>
                  <a:lnTo>
                    <a:pt x="264" y="830"/>
                  </a:lnTo>
                  <a:lnTo>
                    <a:pt x="250" y="820"/>
                  </a:lnTo>
                  <a:lnTo>
                    <a:pt x="244" y="800"/>
                  </a:lnTo>
                  <a:lnTo>
                    <a:pt x="238" y="778"/>
                  </a:lnTo>
                  <a:lnTo>
                    <a:pt x="234" y="768"/>
                  </a:lnTo>
                  <a:lnTo>
                    <a:pt x="230" y="758"/>
                  </a:lnTo>
                  <a:lnTo>
                    <a:pt x="224" y="750"/>
                  </a:lnTo>
                  <a:lnTo>
                    <a:pt x="216" y="742"/>
                  </a:lnTo>
                  <a:lnTo>
                    <a:pt x="218" y="720"/>
                  </a:lnTo>
                  <a:lnTo>
                    <a:pt x="216" y="710"/>
                  </a:lnTo>
                  <a:lnTo>
                    <a:pt x="214" y="700"/>
                  </a:lnTo>
                  <a:lnTo>
                    <a:pt x="206" y="684"/>
                  </a:lnTo>
                  <a:lnTo>
                    <a:pt x="196" y="670"/>
                  </a:lnTo>
                  <a:lnTo>
                    <a:pt x="206" y="644"/>
                  </a:lnTo>
                  <a:lnTo>
                    <a:pt x="210" y="628"/>
                  </a:lnTo>
                  <a:lnTo>
                    <a:pt x="212" y="610"/>
                  </a:lnTo>
                  <a:lnTo>
                    <a:pt x="214" y="594"/>
                  </a:lnTo>
                  <a:lnTo>
                    <a:pt x="214" y="576"/>
                  </a:lnTo>
                  <a:lnTo>
                    <a:pt x="210" y="562"/>
                  </a:lnTo>
                  <a:lnTo>
                    <a:pt x="204" y="550"/>
                  </a:lnTo>
                  <a:lnTo>
                    <a:pt x="210" y="526"/>
                  </a:lnTo>
                  <a:lnTo>
                    <a:pt x="214" y="510"/>
                  </a:lnTo>
                  <a:lnTo>
                    <a:pt x="216" y="494"/>
                  </a:lnTo>
                  <a:lnTo>
                    <a:pt x="218" y="478"/>
                  </a:lnTo>
                  <a:lnTo>
                    <a:pt x="216" y="462"/>
                  </a:lnTo>
                  <a:lnTo>
                    <a:pt x="214" y="456"/>
                  </a:lnTo>
                  <a:lnTo>
                    <a:pt x="210" y="450"/>
                  </a:lnTo>
                  <a:lnTo>
                    <a:pt x="206" y="444"/>
                  </a:lnTo>
                  <a:lnTo>
                    <a:pt x="200" y="440"/>
                  </a:lnTo>
                  <a:lnTo>
                    <a:pt x="206" y="438"/>
                  </a:lnTo>
                  <a:lnTo>
                    <a:pt x="212" y="436"/>
                  </a:lnTo>
                  <a:lnTo>
                    <a:pt x="224" y="426"/>
                  </a:lnTo>
                  <a:lnTo>
                    <a:pt x="236" y="412"/>
                  </a:lnTo>
                  <a:lnTo>
                    <a:pt x="246" y="398"/>
                  </a:lnTo>
                  <a:lnTo>
                    <a:pt x="256" y="382"/>
                  </a:lnTo>
                  <a:lnTo>
                    <a:pt x="264" y="366"/>
                  </a:lnTo>
                  <a:lnTo>
                    <a:pt x="268" y="352"/>
                  </a:lnTo>
                  <a:lnTo>
                    <a:pt x="268" y="342"/>
                  </a:lnTo>
                  <a:lnTo>
                    <a:pt x="284" y="336"/>
                  </a:lnTo>
                  <a:lnTo>
                    <a:pt x="300" y="328"/>
                  </a:lnTo>
                  <a:lnTo>
                    <a:pt x="316" y="316"/>
                  </a:lnTo>
                  <a:lnTo>
                    <a:pt x="332" y="304"/>
                  </a:lnTo>
                  <a:lnTo>
                    <a:pt x="346" y="292"/>
                  </a:lnTo>
                  <a:lnTo>
                    <a:pt x="358" y="278"/>
                  </a:lnTo>
                  <a:lnTo>
                    <a:pt x="366" y="266"/>
                  </a:lnTo>
                  <a:lnTo>
                    <a:pt x="370" y="252"/>
                  </a:lnTo>
                  <a:lnTo>
                    <a:pt x="388" y="258"/>
                  </a:lnTo>
                  <a:lnTo>
                    <a:pt x="406" y="262"/>
                  </a:lnTo>
                  <a:lnTo>
                    <a:pt x="426" y="262"/>
                  </a:lnTo>
                  <a:lnTo>
                    <a:pt x="444" y="260"/>
                  </a:lnTo>
                  <a:lnTo>
                    <a:pt x="480" y="254"/>
                  </a:lnTo>
                  <a:lnTo>
                    <a:pt x="502" y="248"/>
                  </a:lnTo>
                  <a:lnTo>
                    <a:pt x="504" y="252"/>
                  </a:lnTo>
                  <a:lnTo>
                    <a:pt x="508" y="256"/>
                  </a:lnTo>
                  <a:lnTo>
                    <a:pt x="516" y="264"/>
                  </a:lnTo>
                  <a:lnTo>
                    <a:pt x="530" y="270"/>
                  </a:lnTo>
                  <a:lnTo>
                    <a:pt x="546" y="276"/>
                  </a:lnTo>
                  <a:lnTo>
                    <a:pt x="562" y="278"/>
                  </a:lnTo>
                  <a:lnTo>
                    <a:pt x="578" y="276"/>
                  </a:lnTo>
                  <a:lnTo>
                    <a:pt x="586" y="274"/>
                  </a:lnTo>
                  <a:lnTo>
                    <a:pt x="594" y="270"/>
                  </a:lnTo>
                  <a:lnTo>
                    <a:pt x="600" y="266"/>
                  </a:lnTo>
                  <a:lnTo>
                    <a:pt x="606" y="260"/>
                  </a:lnTo>
                  <a:lnTo>
                    <a:pt x="612" y="244"/>
                  </a:lnTo>
                  <a:lnTo>
                    <a:pt x="616" y="228"/>
                  </a:lnTo>
                  <a:lnTo>
                    <a:pt x="614" y="206"/>
                  </a:lnTo>
                  <a:lnTo>
                    <a:pt x="610" y="176"/>
                  </a:lnTo>
                  <a:lnTo>
                    <a:pt x="606" y="160"/>
                  </a:lnTo>
                  <a:lnTo>
                    <a:pt x="600" y="146"/>
                  </a:lnTo>
                  <a:lnTo>
                    <a:pt x="594" y="134"/>
                  </a:lnTo>
                  <a:lnTo>
                    <a:pt x="584" y="122"/>
                  </a:lnTo>
                  <a:lnTo>
                    <a:pt x="564" y="100"/>
                  </a:lnTo>
                  <a:lnTo>
                    <a:pt x="542" y="72"/>
                  </a:lnTo>
                  <a:lnTo>
                    <a:pt x="528" y="58"/>
                  </a:lnTo>
                  <a:lnTo>
                    <a:pt x="514" y="48"/>
                  </a:lnTo>
                  <a:lnTo>
                    <a:pt x="498" y="40"/>
                  </a:lnTo>
                  <a:lnTo>
                    <a:pt x="480" y="34"/>
                  </a:lnTo>
                  <a:lnTo>
                    <a:pt x="458" y="30"/>
                  </a:lnTo>
                  <a:lnTo>
                    <a:pt x="434" y="28"/>
                  </a:lnTo>
                  <a:lnTo>
                    <a:pt x="376" y="28"/>
                  </a:lnTo>
                  <a:lnTo>
                    <a:pt x="356" y="28"/>
                  </a:lnTo>
                  <a:lnTo>
                    <a:pt x="336" y="30"/>
                  </a:lnTo>
                  <a:lnTo>
                    <a:pt x="316" y="36"/>
                  </a:lnTo>
                  <a:lnTo>
                    <a:pt x="296" y="42"/>
                  </a:lnTo>
                  <a:lnTo>
                    <a:pt x="276" y="50"/>
                  </a:lnTo>
                  <a:lnTo>
                    <a:pt x="256" y="60"/>
                  </a:lnTo>
                  <a:lnTo>
                    <a:pt x="238" y="72"/>
                  </a:lnTo>
                  <a:lnTo>
                    <a:pt x="220" y="84"/>
                  </a:lnTo>
                  <a:lnTo>
                    <a:pt x="202" y="100"/>
                  </a:lnTo>
                  <a:lnTo>
                    <a:pt x="184" y="116"/>
                  </a:lnTo>
                  <a:lnTo>
                    <a:pt x="168" y="132"/>
                  </a:lnTo>
                  <a:lnTo>
                    <a:pt x="152" y="152"/>
                  </a:lnTo>
                  <a:lnTo>
                    <a:pt x="138" y="170"/>
                  </a:lnTo>
                  <a:lnTo>
                    <a:pt x="126" y="192"/>
                  </a:lnTo>
                  <a:lnTo>
                    <a:pt x="112" y="214"/>
                  </a:lnTo>
                  <a:lnTo>
                    <a:pt x="102" y="236"/>
                  </a:lnTo>
                  <a:lnTo>
                    <a:pt x="19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7" name="Freeform 640">
              <a:extLst>
                <a:ext uri="{FF2B5EF4-FFF2-40B4-BE49-F238E27FC236}">
                  <a16:creationId xmlns:a16="http://schemas.microsoft.com/office/drawing/2014/main" id="{29E4DB28-0B71-94B0-CC84-EFD278628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490" cy="700"/>
            </a:xfrm>
            <a:custGeom>
              <a:avLst/>
              <a:gdLst>
                <a:gd name="T0" fmla="*/ 410 w 490"/>
                <a:gd name="T1" fmla="*/ 10 h 700"/>
                <a:gd name="T2" fmla="*/ 410 w 490"/>
                <a:gd name="T3" fmla="*/ 12 h 700"/>
                <a:gd name="T4" fmla="*/ 398 w 490"/>
                <a:gd name="T5" fmla="*/ 22 h 700"/>
                <a:gd name="T6" fmla="*/ 382 w 490"/>
                <a:gd name="T7" fmla="*/ 28 h 700"/>
                <a:gd name="T8" fmla="*/ 350 w 490"/>
                <a:gd name="T9" fmla="*/ 28 h 700"/>
                <a:gd name="T10" fmla="*/ 320 w 490"/>
                <a:gd name="T11" fmla="*/ 16 h 700"/>
                <a:gd name="T12" fmla="*/ 308 w 490"/>
                <a:gd name="T13" fmla="*/ 4 h 700"/>
                <a:gd name="T14" fmla="*/ 306 w 490"/>
                <a:gd name="T15" fmla="*/ 0 h 700"/>
                <a:gd name="T16" fmla="*/ 248 w 490"/>
                <a:gd name="T17" fmla="*/ 12 h 700"/>
                <a:gd name="T18" fmla="*/ 210 w 490"/>
                <a:gd name="T19" fmla="*/ 14 h 700"/>
                <a:gd name="T20" fmla="*/ 174 w 490"/>
                <a:gd name="T21" fmla="*/ 4 h 700"/>
                <a:gd name="T22" fmla="*/ 170 w 490"/>
                <a:gd name="T23" fmla="*/ 18 h 700"/>
                <a:gd name="T24" fmla="*/ 150 w 490"/>
                <a:gd name="T25" fmla="*/ 44 h 700"/>
                <a:gd name="T26" fmla="*/ 120 w 490"/>
                <a:gd name="T27" fmla="*/ 68 h 700"/>
                <a:gd name="T28" fmla="*/ 88 w 490"/>
                <a:gd name="T29" fmla="*/ 88 h 700"/>
                <a:gd name="T30" fmla="*/ 72 w 490"/>
                <a:gd name="T31" fmla="*/ 94 h 700"/>
                <a:gd name="T32" fmla="*/ 68 w 490"/>
                <a:gd name="T33" fmla="*/ 118 h 700"/>
                <a:gd name="T34" fmla="*/ 50 w 490"/>
                <a:gd name="T35" fmla="*/ 150 h 700"/>
                <a:gd name="T36" fmla="*/ 28 w 490"/>
                <a:gd name="T37" fmla="*/ 178 h 700"/>
                <a:gd name="T38" fmla="*/ 10 w 490"/>
                <a:gd name="T39" fmla="*/ 190 h 700"/>
                <a:gd name="T40" fmla="*/ 4 w 490"/>
                <a:gd name="T41" fmla="*/ 192 h 700"/>
                <a:gd name="T42" fmla="*/ 14 w 490"/>
                <a:gd name="T43" fmla="*/ 202 h 700"/>
                <a:gd name="T44" fmla="*/ 20 w 490"/>
                <a:gd name="T45" fmla="*/ 214 h 700"/>
                <a:gd name="T46" fmla="*/ 20 w 490"/>
                <a:gd name="T47" fmla="*/ 246 h 700"/>
                <a:gd name="T48" fmla="*/ 14 w 490"/>
                <a:gd name="T49" fmla="*/ 278 h 700"/>
                <a:gd name="T50" fmla="*/ 8 w 490"/>
                <a:gd name="T51" fmla="*/ 302 h 700"/>
                <a:gd name="T52" fmla="*/ 18 w 490"/>
                <a:gd name="T53" fmla="*/ 328 h 700"/>
                <a:gd name="T54" fmla="*/ 16 w 490"/>
                <a:gd name="T55" fmla="*/ 362 h 700"/>
                <a:gd name="T56" fmla="*/ 10 w 490"/>
                <a:gd name="T57" fmla="*/ 396 h 700"/>
                <a:gd name="T58" fmla="*/ 0 w 490"/>
                <a:gd name="T59" fmla="*/ 422 h 700"/>
                <a:gd name="T60" fmla="*/ 18 w 490"/>
                <a:gd name="T61" fmla="*/ 452 h 700"/>
                <a:gd name="T62" fmla="*/ 22 w 490"/>
                <a:gd name="T63" fmla="*/ 472 h 700"/>
                <a:gd name="T64" fmla="*/ 20 w 490"/>
                <a:gd name="T65" fmla="*/ 494 h 700"/>
                <a:gd name="T66" fmla="*/ 34 w 490"/>
                <a:gd name="T67" fmla="*/ 510 h 700"/>
                <a:gd name="T68" fmla="*/ 42 w 490"/>
                <a:gd name="T69" fmla="*/ 530 h 700"/>
                <a:gd name="T70" fmla="*/ 54 w 490"/>
                <a:gd name="T71" fmla="*/ 572 h 700"/>
                <a:gd name="T72" fmla="*/ 68 w 490"/>
                <a:gd name="T73" fmla="*/ 582 h 700"/>
                <a:gd name="T74" fmla="*/ 86 w 490"/>
                <a:gd name="T75" fmla="*/ 604 h 700"/>
                <a:gd name="T76" fmla="*/ 94 w 490"/>
                <a:gd name="T77" fmla="*/ 624 h 700"/>
                <a:gd name="T78" fmla="*/ 98 w 490"/>
                <a:gd name="T79" fmla="*/ 648 h 700"/>
                <a:gd name="T80" fmla="*/ 134 w 490"/>
                <a:gd name="T81" fmla="*/ 658 h 700"/>
                <a:gd name="T82" fmla="*/ 158 w 490"/>
                <a:gd name="T83" fmla="*/ 670 h 700"/>
                <a:gd name="T84" fmla="*/ 172 w 490"/>
                <a:gd name="T85" fmla="*/ 682 h 700"/>
                <a:gd name="T86" fmla="*/ 178 w 490"/>
                <a:gd name="T87" fmla="*/ 692 h 700"/>
                <a:gd name="T88" fmla="*/ 178 w 490"/>
                <a:gd name="T89" fmla="*/ 700 h 700"/>
                <a:gd name="T90" fmla="*/ 196 w 490"/>
                <a:gd name="T91" fmla="*/ 700 h 700"/>
                <a:gd name="T92" fmla="*/ 226 w 490"/>
                <a:gd name="T93" fmla="*/ 698 h 700"/>
                <a:gd name="T94" fmla="*/ 284 w 490"/>
                <a:gd name="T95" fmla="*/ 682 h 700"/>
                <a:gd name="T96" fmla="*/ 336 w 490"/>
                <a:gd name="T97" fmla="*/ 650 h 700"/>
                <a:gd name="T98" fmla="*/ 384 w 490"/>
                <a:gd name="T99" fmla="*/ 606 h 700"/>
                <a:gd name="T100" fmla="*/ 422 w 490"/>
                <a:gd name="T101" fmla="*/ 550 h 700"/>
                <a:gd name="T102" fmla="*/ 454 w 490"/>
                <a:gd name="T103" fmla="*/ 486 h 700"/>
                <a:gd name="T104" fmla="*/ 476 w 490"/>
                <a:gd name="T105" fmla="*/ 412 h 700"/>
                <a:gd name="T106" fmla="*/ 488 w 490"/>
                <a:gd name="T107" fmla="*/ 332 h 700"/>
                <a:gd name="T108" fmla="*/ 490 w 490"/>
                <a:gd name="T109" fmla="*/ 290 h 700"/>
                <a:gd name="T110" fmla="*/ 484 w 490"/>
                <a:gd name="T111" fmla="*/ 210 h 700"/>
                <a:gd name="T112" fmla="*/ 468 w 490"/>
                <a:gd name="T113" fmla="*/ 136 h 700"/>
                <a:gd name="T114" fmla="*/ 444 w 490"/>
                <a:gd name="T115" fmla="*/ 70 h 700"/>
                <a:gd name="T116" fmla="*/ 410 w 490"/>
                <a:gd name="T117" fmla="*/ 1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90" h="700">
                  <a:moveTo>
                    <a:pt x="410" y="10"/>
                  </a:moveTo>
                  <a:lnTo>
                    <a:pt x="410" y="10"/>
                  </a:lnTo>
                  <a:lnTo>
                    <a:pt x="410" y="12"/>
                  </a:lnTo>
                  <a:lnTo>
                    <a:pt x="404" y="18"/>
                  </a:lnTo>
                  <a:lnTo>
                    <a:pt x="398" y="22"/>
                  </a:lnTo>
                  <a:lnTo>
                    <a:pt x="390" y="26"/>
                  </a:lnTo>
                  <a:lnTo>
                    <a:pt x="382" y="28"/>
                  </a:lnTo>
                  <a:lnTo>
                    <a:pt x="366" y="30"/>
                  </a:lnTo>
                  <a:lnTo>
                    <a:pt x="350" y="28"/>
                  </a:lnTo>
                  <a:lnTo>
                    <a:pt x="334" y="22"/>
                  </a:lnTo>
                  <a:lnTo>
                    <a:pt x="320" y="16"/>
                  </a:lnTo>
                  <a:lnTo>
                    <a:pt x="312" y="8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34" y="658"/>
                  </a:lnTo>
                  <a:lnTo>
                    <a:pt x="146" y="664"/>
                  </a:lnTo>
                  <a:lnTo>
                    <a:pt x="158" y="670"/>
                  </a:lnTo>
                  <a:lnTo>
                    <a:pt x="166" y="676"/>
                  </a:lnTo>
                  <a:lnTo>
                    <a:pt x="172" y="682"/>
                  </a:lnTo>
                  <a:lnTo>
                    <a:pt x="176" y="686"/>
                  </a:lnTo>
                  <a:lnTo>
                    <a:pt x="178" y="692"/>
                  </a:lnTo>
                  <a:lnTo>
                    <a:pt x="178" y="700"/>
                  </a:lnTo>
                  <a:lnTo>
                    <a:pt x="196" y="700"/>
                  </a:lnTo>
                  <a:lnTo>
                    <a:pt x="226" y="698"/>
                  </a:lnTo>
                  <a:lnTo>
                    <a:pt x="256" y="692"/>
                  </a:lnTo>
                  <a:lnTo>
                    <a:pt x="284" y="682"/>
                  </a:lnTo>
                  <a:lnTo>
                    <a:pt x="310" y="668"/>
                  </a:lnTo>
                  <a:lnTo>
                    <a:pt x="336" y="650"/>
                  </a:lnTo>
                  <a:lnTo>
                    <a:pt x="360" y="630"/>
                  </a:lnTo>
                  <a:lnTo>
                    <a:pt x="384" y="606"/>
                  </a:lnTo>
                  <a:lnTo>
                    <a:pt x="404" y="580"/>
                  </a:lnTo>
                  <a:lnTo>
                    <a:pt x="422" y="550"/>
                  </a:lnTo>
                  <a:lnTo>
                    <a:pt x="440" y="520"/>
                  </a:lnTo>
                  <a:lnTo>
                    <a:pt x="454" y="486"/>
                  </a:lnTo>
                  <a:lnTo>
                    <a:pt x="468" y="450"/>
                  </a:lnTo>
                  <a:lnTo>
                    <a:pt x="476" y="412"/>
                  </a:lnTo>
                  <a:lnTo>
                    <a:pt x="484" y="372"/>
                  </a:lnTo>
                  <a:lnTo>
                    <a:pt x="488" y="332"/>
                  </a:lnTo>
                  <a:lnTo>
                    <a:pt x="490" y="290"/>
                  </a:lnTo>
                  <a:lnTo>
                    <a:pt x="488" y="250"/>
                  </a:lnTo>
                  <a:lnTo>
                    <a:pt x="484" y="210"/>
                  </a:lnTo>
                  <a:lnTo>
                    <a:pt x="478" y="174"/>
                  </a:lnTo>
                  <a:lnTo>
                    <a:pt x="468" y="136"/>
                  </a:lnTo>
                  <a:lnTo>
                    <a:pt x="458" y="102"/>
                  </a:lnTo>
                  <a:lnTo>
                    <a:pt x="444" y="70"/>
                  </a:lnTo>
                  <a:lnTo>
                    <a:pt x="428" y="38"/>
                  </a:lnTo>
                  <a:lnTo>
                    <a:pt x="410" y="1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88" name="Group 601">
            <a:extLst>
              <a:ext uri="{FF2B5EF4-FFF2-40B4-BE49-F238E27FC236}">
                <a16:creationId xmlns:a16="http://schemas.microsoft.com/office/drawing/2014/main" id="{C78A50F2-FFBB-8A16-1B60-CDED74018778}"/>
              </a:ext>
            </a:extLst>
          </p:cNvPr>
          <p:cNvGrpSpPr>
            <a:grpSpLocks/>
          </p:cNvGrpSpPr>
          <p:nvPr/>
        </p:nvGrpSpPr>
        <p:grpSpPr bwMode="auto">
          <a:xfrm>
            <a:off x="7625247" y="5510034"/>
            <a:ext cx="168142" cy="222390"/>
            <a:chOff x="1154" y="1968"/>
            <a:chExt cx="1102" cy="1146"/>
          </a:xfrm>
        </p:grpSpPr>
        <p:sp>
          <p:nvSpPr>
            <p:cNvPr id="1489" name="Freeform 602">
              <a:extLst>
                <a:ext uri="{FF2B5EF4-FFF2-40B4-BE49-F238E27FC236}">
                  <a16:creationId xmlns:a16="http://schemas.microsoft.com/office/drawing/2014/main" id="{8E529589-C942-946E-4837-DEDCFE1A1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4" y="1970"/>
              <a:ext cx="1102" cy="1144"/>
            </a:xfrm>
            <a:custGeom>
              <a:avLst/>
              <a:gdLst>
                <a:gd name="T0" fmla="*/ 1084 w 1102"/>
                <a:gd name="T1" fmla="*/ 492 h 1144"/>
                <a:gd name="T2" fmla="*/ 1072 w 1102"/>
                <a:gd name="T3" fmla="*/ 444 h 1144"/>
                <a:gd name="T4" fmla="*/ 1060 w 1102"/>
                <a:gd name="T5" fmla="*/ 404 h 1144"/>
                <a:gd name="T6" fmla="*/ 1048 w 1102"/>
                <a:gd name="T7" fmla="*/ 362 h 1144"/>
                <a:gd name="T8" fmla="*/ 1038 w 1102"/>
                <a:gd name="T9" fmla="*/ 334 h 1144"/>
                <a:gd name="T10" fmla="*/ 1046 w 1102"/>
                <a:gd name="T11" fmla="*/ 308 h 1144"/>
                <a:gd name="T12" fmla="*/ 1042 w 1102"/>
                <a:gd name="T13" fmla="*/ 284 h 1144"/>
                <a:gd name="T14" fmla="*/ 1016 w 1102"/>
                <a:gd name="T15" fmla="*/ 224 h 1144"/>
                <a:gd name="T16" fmla="*/ 984 w 1102"/>
                <a:gd name="T17" fmla="*/ 104 h 1144"/>
                <a:gd name="T18" fmla="*/ 958 w 1102"/>
                <a:gd name="T19" fmla="*/ 42 h 1144"/>
                <a:gd name="T20" fmla="*/ 968 w 1102"/>
                <a:gd name="T21" fmla="*/ 0 h 1144"/>
                <a:gd name="T22" fmla="*/ 970 w 1102"/>
                <a:gd name="T23" fmla="*/ 0 h 1144"/>
                <a:gd name="T24" fmla="*/ 4 w 1102"/>
                <a:gd name="T25" fmla="*/ 6 h 1144"/>
                <a:gd name="T26" fmla="*/ 26 w 1102"/>
                <a:gd name="T27" fmla="*/ 26 h 1144"/>
                <a:gd name="T28" fmla="*/ 54 w 1102"/>
                <a:gd name="T29" fmla="*/ 124 h 1144"/>
                <a:gd name="T30" fmla="*/ 66 w 1102"/>
                <a:gd name="T31" fmla="*/ 266 h 1144"/>
                <a:gd name="T32" fmla="*/ 66 w 1102"/>
                <a:gd name="T33" fmla="*/ 370 h 1144"/>
                <a:gd name="T34" fmla="*/ 54 w 1102"/>
                <a:gd name="T35" fmla="*/ 438 h 1144"/>
                <a:gd name="T36" fmla="*/ 60 w 1102"/>
                <a:gd name="T37" fmla="*/ 476 h 1144"/>
                <a:gd name="T38" fmla="*/ 76 w 1102"/>
                <a:gd name="T39" fmla="*/ 522 h 1144"/>
                <a:gd name="T40" fmla="*/ 74 w 1102"/>
                <a:gd name="T41" fmla="*/ 544 h 1144"/>
                <a:gd name="T42" fmla="*/ 68 w 1102"/>
                <a:gd name="T43" fmla="*/ 574 h 1144"/>
                <a:gd name="T44" fmla="*/ 80 w 1102"/>
                <a:gd name="T45" fmla="*/ 612 h 1144"/>
                <a:gd name="T46" fmla="*/ 78 w 1102"/>
                <a:gd name="T47" fmla="*/ 630 h 1144"/>
                <a:gd name="T48" fmla="*/ 70 w 1102"/>
                <a:gd name="T49" fmla="*/ 664 h 1144"/>
                <a:gd name="T50" fmla="*/ 82 w 1102"/>
                <a:gd name="T51" fmla="*/ 690 h 1144"/>
                <a:gd name="T52" fmla="*/ 86 w 1102"/>
                <a:gd name="T53" fmla="*/ 710 h 1144"/>
                <a:gd name="T54" fmla="*/ 76 w 1102"/>
                <a:gd name="T55" fmla="*/ 742 h 1144"/>
                <a:gd name="T56" fmla="*/ 88 w 1102"/>
                <a:gd name="T57" fmla="*/ 780 h 1144"/>
                <a:gd name="T58" fmla="*/ 98 w 1102"/>
                <a:gd name="T59" fmla="*/ 832 h 1144"/>
                <a:gd name="T60" fmla="*/ 106 w 1102"/>
                <a:gd name="T61" fmla="*/ 882 h 1144"/>
                <a:gd name="T62" fmla="*/ 140 w 1102"/>
                <a:gd name="T63" fmla="*/ 930 h 1144"/>
                <a:gd name="T64" fmla="*/ 182 w 1102"/>
                <a:gd name="T65" fmla="*/ 968 h 1144"/>
                <a:gd name="T66" fmla="*/ 202 w 1102"/>
                <a:gd name="T67" fmla="*/ 1002 h 1144"/>
                <a:gd name="T68" fmla="*/ 232 w 1102"/>
                <a:gd name="T69" fmla="*/ 1042 h 1144"/>
                <a:gd name="T70" fmla="*/ 352 w 1102"/>
                <a:gd name="T71" fmla="*/ 1110 h 1144"/>
                <a:gd name="T72" fmla="*/ 446 w 1102"/>
                <a:gd name="T73" fmla="*/ 1138 h 1144"/>
                <a:gd name="T74" fmla="*/ 490 w 1102"/>
                <a:gd name="T75" fmla="*/ 1136 h 1144"/>
                <a:gd name="T76" fmla="*/ 566 w 1102"/>
                <a:gd name="T77" fmla="*/ 1142 h 1144"/>
                <a:gd name="T78" fmla="*/ 616 w 1102"/>
                <a:gd name="T79" fmla="*/ 1140 h 1144"/>
                <a:gd name="T80" fmla="*/ 726 w 1102"/>
                <a:gd name="T81" fmla="*/ 1114 h 1144"/>
                <a:gd name="T82" fmla="*/ 814 w 1102"/>
                <a:gd name="T83" fmla="*/ 1098 h 1144"/>
                <a:gd name="T84" fmla="*/ 868 w 1102"/>
                <a:gd name="T85" fmla="*/ 1078 h 1144"/>
                <a:gd name="T86" fmla="*/ 914 w 1102"/>
                <a:gd name="T87" fmla="*/ 1024 h 1144"/>
                <a:gd name="T88" fmla="*/ 950 w 1102"/>
                <a:gd name="T89" fmla="*/ 978 h 1144"/>
                <a:gd name="T90" fmla="*/ 988 w 1102"/>
                <a:gd name="T91" fmla="*/ 952 h 1144"/>
                <a:gd name="T92" fmla="*/ 1008 w 1102"/>
                <a:gd name="T93" fmla="*/ 918 h 1144"/>
                <a:gd name="T94" fmla="*/ 1006 w 1102"/>
                <a:gd name="T95" fmla="*/ 896 h 1144"/>
                <a:gd name="T96" fmla="*/ 1004 w 1102"/>
                <a:gd name="T97" fmla="*/ 886 h 1144"/>
                <a:gd name="T98" fmla="*/ 1018 w 1102"/>
                <a:gd name="T99" fmla="*/ 876 h 1144"/>
                <a:gd name="T100" fmla="*/ 1042 w 1102"/>
                <a:gd name="T101" fmla="*/ 860 h 1144"/>
                <a:gd name="T102" fmla="*/ 1064 w 1102"/>
                <a:gd name="T103" fmla="*/ 816 h 1144"/>
                <a:gd name="T104" fmla="*/ 1074 w 1102"/>
                <a:gd name="T105" fmla="*/ 746 h 1144"/>
                <a:gd name="T106" fmla="*/ 1094 w 1102"/>
                <a:gd name="T107" fmla="*/ 690 h 1144"/>
                <a:gd name="T108" fmla="*/ 1102 w 1102"/>
                <a:gd name="T109" fmla="*/ 634 h 1144"/>
                <a:gd name="T110" fmla="*/ 1094 w 1102"/>
                <a:gd name="T111" fmla="*/ 556 h 1144"/>
                <a:gd name="T112" fmla="*/ 1078 w 1102"/>
                <a:gd name="T113" fmla="*/ 518 h 11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02" h="1144">
                  <a:moveTo>
                    <a:pt x="1078" y="518"/>
                  </a:moveTo>
                  <a:lnTo>
                    <a:pt x="1078" y="518"/>
                  </a:lnTo>
                  <a:lnTo>
                    <a:pt x="1082" y="506"/>
                  </a:lnTo>
                  <a:lnTo>
                    <a:pt x="1084" y="492"/>
                  </a:lnTo>
                  <a:lnTo>
                    <a:pt x="1084" y="480"/>
                  </a:lnTo>
                  <a:lnTo>
                    <a:pt x="1080" y="468"/>
                  </a:lnTo>
                  <a:lnTo>
                    <a:pt x="1072" y="444"/>
                  </a:lnTo>
                  <a:lnTo>
                    <a:pt x="1064" y="424"/>
                  </a:lnTo>
                  <a:lnTo>
                    <a:pt x="1062" y="414"/>
                  </a:lnTo>
                  <a:lnTo>
                    <a:pt x="1060" y="404"/>
                  </a:lnTo>
                  <a:lnTo>
                    <a:pt x="1058" y="392"/>
                  </a:lnTo>
                  <a:lnTo>
                    <a:pt x="1056" y="380"/>
                  </a:lnTo>
                  <a:lnTo>
                    <a:pt x="1048" y="362"/>
                  </a:lnTo>
                  <a:lnTo>
                    <a:pt x="1042" y="348"/>
                  </a:lnTo>
                  <a:lnTo>
                    <a:pt x="1038" y="334"/>
                  </a:lnTo>
                  <a:lnTo>
                    <a:pt x="1042" y="328"/>
                  </a:lnTo>
                  <a:lnTo>
                    <a:pt x="1046" y="316"/>
                  </a:lnTo>
                  <a:lnTo>
                    <a:pt x="1046" y="308"/>
                  </a:lnTo>
                  <a:lnTo>
                    <a:pt x="1046" y="302"/>
                  </a:lnTo>
                  <a:lnTo>
                    <a:pt x="1044" y="292"/>
                  </a:lnTo>
                  <a:lnTo>
                    <a:pt x="1042" y="284"/>
                  </a:lnTo>
                  <a:lnTo>
                    <a:pt x="1034" y="270"/>
                  </a:lnTo>
                  <a:lnTo>
                    <a:pt x="1028" y="258"/>
                  </a:lnTo>
                  <a:lnTo>
                    <a:pt x="1016" y="224"/>
                  </a:lnTo>
                  <a:lnTo>
                    <a:pt x="1004" y="188"/>
                  </a:lnTo>
                  <a:lnTo>
                    <a:pt x="988" y="116"/>
                  </a:lnTo>
                  <a:lnTo>
                    <a:pt x="984" y="104"/>
                  </a:lnTo>
                  <a:lnTo>
                    <a:pt x="978" y="86"/>
                  </a:lnTo>
                  <a:lnTo>
                    <a:pt x="972" y="72"/>
                  </a:lnTo>
                  <a:lnTo>
                    <a:pt x="962" y="52"/>
                  </a:lnTo>
                  <a:lnTo>
                    <a:pt x="958" y="42"/>
                  </a:lnTo>
                  <a:lnTo>
                    <a:pt x="958" y="32"/>
                  </a:lnTo>
                  <a:lnTo>
                    <a:pt x="962" y="18"/>
                  </a:lnTo>
                  <a:lnTo>
                    <a:pt x="968" y="0"/>
                  </a:lnTo>
                  <a:lnTo>
                    <a:pt x="970" y="0"/>
                  </a:lnTo>
                  <a:lnTo>
                    <a:pt x="970" y="2"/>
                  </a:lnTo>
                  <a:lnTo>
                    <a:pt x="97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12" y="12"/>
                  </a:lnTo>
                  <a:lnTo>
                    <a:pt x="20" y="16"/>
                  </a:lnTo>
                  <a:lnTo>
                    <a:pt x="26" y="26"/>
                  </a:lnTo>
                  <a:lnTo>
                    <a:pt x="32" y="38"/>
                  </a:lnTo>
                  <a:lnTo>
                    <a:pt x="38" y="52"/>
                  </a:lnTo>
                  <a:lnTo>
                    <a:pt x="46" y="86"/>
                  </a:lnTo>
                  <a:lnTo>
                    <a:pt x="54" y="124"/>
                  </a:lnTo>
                  <a:lnTo>
                    <a:pt x="58" y="164"/>
                  </a:lnTo>
                  <a:lnTo>
                    <a:pt x="62" y="204"/>
                  </a:lnTo>
                  <a:lnTo>
                    <a:pt x="66" y="266"/>
                  </a:lnTo>
                  <a:lnTo>
                    <a:pt x="70" y="308"/>
                  </a:lnTo>
                  <a:lnTo>
                    <a:pt x="70" y="350"/>
                  </a:lnTo>
                  <a:lnTo>
                    <a:pt x="66" y="370"/>
                  </a:lnTo>
                  <a:lnTo>
                    <a:pt x="62" y="390"/>
                  </a:lnTo>
                  <a:lnTo>
                    <a:pt x="54" y="422"/>
                  </a:lnTo>
                  <a:lnTo>
                    <a:pt x="54" y="438"/>
                  </a:lnTo>
                  <a:lnTo>
                    <a:pt x="54" y="454"/>
                  </a:lnTo>
                  <a:lnTo>
                    <a:pt x="56" y="466"/>
                  </a:lnTo>
                  <a:lnTo>
                    <a:pt x="60" y="476"/>
                  </a:lnTo>
                  <a:lnTo>
                    <a:pt x="68" y="496"/>
                  </a:lnTo>
                  <a:lnTo>
                    <a:pt x="74" y="514"/>
                  </a:lnTo>
                  <a:lnTo>
                    <a:pt x="76" y="522"/>
                  </a:lnTo>
                  <a:lnTo>
                    <a:pt x="78" y="534"/>
                  </a:lnTo>
                  <a:lnTo>
                    <a:pt x="74" y="544"/>
                  </a:lnTo>
                  <a:lnTo>
                    <a:pt x="70" y="558"/>
                  </a:lnTo>
                  <a:lnTo>
                    <a:pt x="70" y="564"/>
                  </a:lnTo>
                  <a:lnTo>
                    <a:pt x="68" y="574"/>
                  </a:lnTo>
                  <a:lnTo>
                    <a:pt x="72" y="588"/>
                  </a:lnTo>
                  <a:lnTo>
                    <a:pt x="76" y="602"/>
                  </a:lnTo>
                  <a:lnTo>
                    <a:pt x="80" y="612"/>
                  </a:lnTo>
                  <a:lnTo>
                    <a:pt x="82" y="624"/>
                  </a:lnTo>
                  <a:lnTo>
                    <a:pt x="78" y="630"/>
                  </a:lnTo>
                  <a:lnTo>
                    <a:pt x="72" y="646"/>
                  </a:lnTo>
                  <a:lnTo>
                    <a:pt x="70" y="654"/>
                  </a:lnTo>
                  <a:lnTo>
                    <a:pt x="70" y="664"/>
                  </a:lnTo>
                  <a:lnTo>
                    <a:pt x="74" y="672"/>
                  </a:lnTo>
                  <a:lnTo>
                    <a:pt x="76" y="680"/>
                  </a:lnTo>
                  <a:lnTo>
                    <a:pt x="82" y="690"/>
                  </a:lnTo>
                  <a:lnTo>
                    <a:pt x="86" y="696"/>
                  </a:lnTo>
                  <a:lnTo>
                    <a:pt x="88" y="702"/>
                  </a:lnTo>
                  <a:lnTo>
                    <a:pt x="86" y="710"/>
                  </a:lnTo>
                  <a:lnTo>
                    <a:pt x="84" y="718"/>
                  </a:lnTo>
                  <a:lnTo>
                    <a:pt x="80" y="728"/>
                  </a:lnTo>
                  <a:lnTo>
                    <a:pt x="76" y="742"/>
                  </a:lnTo>
                  <a:lnTo>
                    <a:pt x="78" y="754"/>
                  </a:lnTo>
                  <a:lnTo>
                    <a:pt x="80" y="764"/>
                  </a:lnTo>
                  <a:lnTo>
                    <a:pt x="88" y="780"/>
                  </a:lnTo>
                  <a:lnTo>
                    <a:pt x="94" y="794"/>
                  </a:lnTo>
                  <a:lnTo>
                    <a:pt x="96" y="812"/>
                  </a:lnTo>
                  <a:lnTo>
                    <a:pt x="98" y="832"/>
                  </a:lnTo>
                  <a:lnTo>
                    <a:pt x="100" y="856"/>
                  </a:lnTo>
                  <a:lnTo>
                    <a:pt x="102" y="870"/>
                  </a:lnTo>
                  <a:lnTo>
                    <a:pt x="106" y="882"/>
                  </a:lnTo>
                  <a:lnTo>
                    <a:pt x="114" y="900"/>
                  </a:lnTo>
                  <a:lnTo>
                    <a:pt x="128" y="916"/>
                  </a:lnTo>
                  <a:lnTo>
                    <a:pt x="140" y="930"/>
                  </a:lnTo>
                  <a:lnTo>
                    <a:pt x="156" y="942"/>
                  </a:lnTo>
                  <a:lnTo>
                    <a:pt x="174" y="958"/>
                  </a:lnTo>
                  <a:lnTo>
                    <a:pt x="182" y="968"/>
                  </a:lnTo>
                  <a:lnTo>
                    <a:pt x="188" y="976"/>
                  </a:lnTo>
                  <a:lnTo>
                    <a:pt x="196" y="990"/>
                  </a:lnTo>
                  <a:lnTo>
                    <a:pt x="202" y="1002"/>
                  </a:lnTo>
                  <a:lnTo>
                    <a:pt x="208" y="1016"/>
                  </a:lnTo>
                  <a:lnTo>
                    <a:pt x="218" y="1028"/>
                  </a:lnTo>
                  <a:lnTo>
                    <a:pt x="232" y="1042"/>
                  </a:lnTo>
                  <a:lnTo>
                    <a:pt x="252" y="1056"/>
                  </a:lnTo>
                  <a:lnTo>
                    <a:pt x="294" y="1080"/>
                  </a:lnTo>
                  <a:lnTo>
                    <a:pt x="352" y="1110"/>
                  </a:lnTo>
                  <a:lnTo>
                    <a:pt x="382" y="1124"/>
                  </a:lnTo>
                  <a:lnTo>
                    <a:pt x="414" y="1132"/>
                  </a:lnTo>
                  <a:lnTo>
                    <a:pt x="446" y="1138"/>
                  </a:lnTo>
                  <a:lnTo>
                    <a:pt x="460" y="1138"/>
                  </a:lnTo>
                  <a:lnTo>
                    <a:pt x="476" y="1138"/>
                  </a:lnTo>
                  <a:lnTo>
                    <a:pt x="490" y="1136"/>
                  </a:lnTo>
                  <a:lnTo>
                    <a:pt x="504" y="1136"/>
                  </a:lnTo>
                  <a:lnTo>
                    <a:pt x="534" y="1140"/>
                  </a:lnTo>
                  <a:lnTo>
                    <a:pt x="566" y="1142"/>
                  </a:lnTo>
                  <a:lnTo>
                    <a:pt x="582" y="1144"/>
                  </a:lnTo>
                  <a:lnTo>
                    <a:pt x="598" y="1142"/>
                  </a:lnTo>
                  <a:lnTo>
                    <a:pt x="616" y="1140"/>
                  </a:lnTo>
                  <a:lnTo>
                    <a:pt x="636" y="1136"/>
                  </a:lnTo>
                  <a:lnTo>
                    <a:pt x="676" y="1126"/>
                  </a:lnTo>
                  <a:lnTo>
                    <a:pt x="726" y="1114"/>
                  </a:lnTo>
                  <a:lnTo>
                    <a:pt x="732" y="1114"/>
                  </a:lnTo>
                  <a:lnTo>
                    <a:pt x="786" y="1104"/>
                  </a:lnTo>
                  <a:lnTo>
                    <a:pt x="814" y="1098"/>
                  </a:lnTo>
                  <a:lnTo>
                    <a:pt x="840" y="1090"/>
                  </a:lnTo>
                  <a:lnTo>
                    <a:pt x="856" y="1084"/>
                  </a:lnTo>
                  <a:lnTo>
                    <a:pt x="868" y="1078"/>
                  </a:lnTo>
                  <a:lnTo>
                    <a:pt x="880" y="1070"/>
                  </a:lnTo>
                  <a:lnTo>
                    <a:pt x="888" y="1062"/>
                  </a:lnTo>
                  <a:lnTo>
                    <a:pt x="902" y="1044"/>
                  </a:lnTo>
                  <a:lnTo>
                    <a:pt x="914" y="1024"/>
                  </a:lnTo>
                  <a:lnTo>
                    <a:pt x="930" y="1000"/>
                  </a:lnTo>
                  <a:lnTo>
                    <a:pt x="938" y="988"/>
                  </a:lnTo>
                  <a:lnTo>
                    <a:pt x="950" y="978"/>
                  </a:lnTo>
                  <a:lnTo>
                    <a:pt x="968" y="966"/>
                  </a:lnTo>
                  <a:lnTo>
                    <a:pt x="978" y="960"/>
                  </a:lnTo>
                  <a:lnTo>
                    <a:pt x="988" y="952"/>
                  </a:lnTo>
                  <a:lnTo>
                    <a:pt x="998" y="940"/>
                  </a:lnTo>
                  <a:lnTo>
                    <a:pt x="1006" y="924"/>
                  </a:lnTo>
                  <a:lnTo>
                    <a:pt x="1008" y="918"/>
                  </a:lnTo>
                  <a:lnTo>
                    <a:pt x="1008" y="912"/>
                  </a:lnTo>
                  <a:lnTo>
                    <a:pt x="1008" y="904"/>
                  </a:lnTo>
                  <a:lnTo>
                    <a:pt x="1006" y="896"/>
                  </a:lnTo>
                  <a:lnTo>
                    <a:pt x="1004" y="888"/>
                  </a:lnTo>
                  <a:lnTo>
                    <a:pt x="1004" y="886"/>
                  </a:lnTo>
                  <a:lnTo>
                    <a:pt x="1010" y="882"/>
                  </a:lnTo>
                  <a:lnTo>
                    <a:pt x="1018" y="876"/>
                  </a:lnTo>
                  <a:lnTo>
                    <a:pt x="1030" y="870"/>
                  </a:lnTo>
                  <a:lnTo>
                    <a:pt x="1036" y="866"/>
                  </a:lnTo>
                  <a:lnTo>
                    <a:pt x="1042" y="860"/>
                  </a:lnTo>
                  <a:lnTo>
                    <a:pt x="1050" y="852"/>
                  </a:lnTo>
                  <a:lnTo>
                    <a:pt x="1056" y="840"/>
                  </a:lnTo>
                  <a:lnTo>
                    <a:pt x="1060" y="828"/>
                  </a:lnTo>
                  <a:lnTo>
                    <a:pt x="1064" y="816"/>
                  </a:lnTo>
                  <a:lnTo>
                    <a:pt x="1068" y="790"/>
                  </a:lnTo>
                  <a:lnTo>
                    <a:pt x="1072" y="766"/>
                  </a:lnTo>
                  <a:lnTo>
                    <a:pt x="1074" y="746"/>
                  </a:lnTo>
                  <a:lnTo>
                    <a:pt x="1080" y="726"/>
                  </a:lnTo>
                  <a:lnTo>
                    <a:pt x="1086" y="708"/>
                  </a:lnTo>
                  <a:lnTo>
                    <a:pt x="1094" y="690"/>
                  </a:lnTo>
                  <a:lnTo>
                    <a:pt x="1100" y="668"/>
                  </a:lnTo>
                  <a:lnTo>
                    <a:pt x="1100" y="656"/>
                  </a:lnTo>
                  <a:lnTo>
                    <a:pt x="1102" y="634"/>
                  </a:lnTo>
                  <a:lnTo>
                    <a:pt x="1100" y="604"/>
                  </a:lnTo>
                  <a:lnTo>
                    <a:pt x="1096" y="572"/>
                  </a:lnTo>
                  <a:lnTo>
                    <a:pt x="1094" y="556"/>
                  </a:lnTo>
                  <a:lnTo>
                    <a:pt x="1090" y="542"/>
                  </a:lnTo>
                  <a:lnTo>
                    <a:pt x="1084" y="528"/>
                  </a:lnTo>
                  <a:lnTo>
                    <a:pt x="1078" y="518"/>
                  </a:lnTo>
                  <a:close/>
                </a:path>
              </a:pathLst>
            </a:custGeom>
            <a:solidFill>
              <a:srgbClr val="FEF6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0" name="Freeform 603">
              <a:extLst>
                <a:ext uri="{FF2B5EF4-FFF2-40B4-BE49-F238E27FC236}">
                  <a16:creationId xmlns:a16="http://schemas.microsoft.com/office/drawing/2014/main" id="{ED209061-142F-3D9D-E08C-723544EED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1968"/>
              <a:ext cx="862" cy="1036"/>
            </a:xfrm>
            <a:custGeom>
              <a:avLst/>
              <a:gdLst>
                <a:gd name="T0" fmla="*/ 66 w 862"/>
                <a:gd name="T1" fmla="*/ 486 h 1036"/>
                <a:gd name="T2" fmla="*/ 64 w 862"/>
                <a:gd name="T3" fmla="*/ 600 h 1036"/>
                <a:gd name="T4" fmla="*/ 64 w 862"/>
                <a:gd name="T5" fmla="*/ 618 h 1036"/>
                <a:gd name="T6" fmla="*/ 66 w 862"/>
                <a:gd name="T7" fmla="*/ 682 h 1036"/>
                <a:gd name="T8" fmla="*/ 82 w 862"/>
                <a:gd name="T9" fmla="*/ 770 h 1036"/>
                <a:gd name="T10" fmla="*/ 94 w 862"/>
                <a:gd name="T11" fmla="*/ 816 h 1036"/>
                <a:gd name="T12" fmla="*/ 114 w 862"/>
                <a:gd name="T13" fmla="*/ 864 h 1036"/>
                <a:gd name="T14" fmla="*/ 140 w 862"/>
                <a:gd name="T15" fmla="*/ 910 h 1036"/>
                <a:gd name="T16" fmla="*/ 174 w 862"/>
                <a:gd name="T17" fmla="*/ 950 h 1036"/>
                <a:gd name="T18" fmla="*/ 194 w 862"/>
                <a:gd name="T19" fmla="*/ 972 h 1036"/>
                <a:gd name="T20" fmla="*/ 244 w 862"/>
                <a:gd name="T21" fmla="*/ 1004 h 1036"/>
                <a:gd name="T22" fmla="*/ 298 w 862"/>
                <a:gd name="T23" fmla="*/ 1024 h 1036"/>
                <a:gd name="T24" fmla="*/ 360 w 862"/>
                <a:gd name="T25" fmla="*/ 1036 h 1036"/>
                <a:gd name="T26" fmla="*/ 394 w 862"/>
                <a:gd name="T27" fmla="*/ 1036 h 1036"/>
                <a:gd name="T28" fmla="*/ 500 w 862"/>
                <a:gd name="T29" fmla="*/ 1028 h 1036"/>
                <a:gd name="T30" fmla="*/ 596 w 862"/>
                <a:gd name="T31" fmla="*/ 1004 h 1036"/>
                <a:gd name="T32" fmla="*/ 638 w 862"/>
                <a:gd name="T33" fmla="*/ 986 h 1036"/>
                <a:gd name="T34" fmla="*/ 676 w 862"/>
                <a:gd name="T35" fmla="*/ 966 h 1036"/>
                <a:gd name="T36" fmla="*/ 712 w 862"/>
                <a:gd name="T37" fmla="*/ 940 h 1036"/>
                <a:gd name="T38" fmla="*/ 744 w 862"/>
                <a:gd name="T39" fmla="*/ 910 h 1036"/>
                <a:gd name="T40" fmla="*/ 772 w 862"/>
                <a:gd name="T41" fmla="*/ 880 h 1036"/>
                <a:gd name="T42" fmla="*/ 816 w 862"/>
                <a:gd name="T43" fmla="*/ 808 h 1036"/>
                <a:gd name="T44" fmla="*/ 844 w 862"/>
                <a:gd name="T45" fmla="*/ 724 h 1036"/>
                <a:gd name="T46" fmla="*/ 860 w 862"/>
                <a:gd name="T47" fmla="*/ 630 h 1036"/>
                <a:gd name="T48" fmla="*/ 862 w 862"/>
                <a:gd name="T49" fmla="*/ 578 h 1036"/>
                <a:gd name="T50" fmla="*/ 860 w 862"/>
                <a:gd name="T51" fmla="*/ 558 h 1036"/>
                <a:gd name="T52" fmla="*/ 852 w 862"/>
                <a:gd name="T53" fmla="*/ 452 h 1036"/>
                <a:gd name="T54" fmla="*/ 834 w 862"/>
                <a:gd name="T55" fmla="*/ 356 h 1036"/>
                <a:gd name="T56" fmla="*/ 812 w 862"/>
                <a:gd name="T57" fmla="*/ 266 h 1036"/>
                <a:gd name="T58" fmla="*/ 786 w 862"/>
                <a:gd name="T59" fmla="*/ 184 h 1036"/>
                <a:gd name="T60" fmla="*/ 766 w 862"/>
                <a:gd name="T61" fmla="*/ 130 h 1036"/>
                <a:gd name="T62" fmla="*/ 738 w 862"/>
                <a:gd name="T63" fmla="*/ 70 h 1036"/>
                <a:gd name="T64" fmla="*/ 728 w 862"/>
                <a:gd name="T65" fmla="*/ 28 h 1036"/>
                <a:gd name="T66" fmla="*/ 726 w 862"/>
                <a:gd name="T67" fmla="*/ 2 h 1036"/>
                <a:gd name="T68" fmla="*/ 726 w 862"/>
                <a:gd name="T69" fmla="*/ 2 h 1036"/>
                <a:gd name="T70" fmla="*/ 728 w 862"/>
                <a:gd name="T71" fmla="*/ 2 h 1036"/>
                <a:gd name="T72" fmla="*/ 0 w 862"/>
                <a:gd name="T73" fmla="*/ 2 h 1036"/>
                <a:gd name="T74" fmla="*/ 8 w 862"/>
                <a:gd name="T75" fmla="*/ 16 h 1036"/>
                <a:gd name="T76" fmla="*/ 22 w 862"/>
                <a:gd name="T77" fmla="*/ 54 h 1036"/>
                <a:gd name="T78" fmla="*/ 40 w 862"/>
                <a:gd name="T79" fmla="*/ 132 h 1036"/>
                <a:gd name="T80" fmla="*/ 56 w 862"/>
                <a:gd name="T81" fmla="*/ 264 h 1036"/>
                <a:gd name="T82" fmla="*/ 64 w 862"/>
                <a:gd name="T83" fmla="*/ 412 h 1036"/>
                <a:gd name="T84" fmla="*/ 66 w 862"/>
                <a:gd name="T85" fmla="*/ 486 h 10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862" h="1036">
                  <a:moveTo>
                    <a:pt x="66" y="486"/>
                  </a:moveTo>
                  <a:lnTo>
                    <a:pt x="66" y="486"/>
                  </a:lnTo>
                  <a:lnTo>
                    <a:pt x="64" y="600"/>
                  </a:lnTo>
                  <a:lnTo>
                    <a:pt x="64" y="618"/>
                  </a:lnTo>
                  <a:lnTo>
                    <a:pt x="64" y="646"/>
                  </a:lnTo>
                  <a:lnTo>
                    <a:pt x="66" y="682"/>
                  </a:lnTo>
                  <a:lnTo>
                    <a:pt x="72" y="724"/>
                  </a:lnTo>
                  <a:lnTo>
                    <a:pt x="82" y="770"/>
                  </a:lnTo>
                  <a:lnTo>
                    <a:pt x="88" y="792"/>
                  </a:lnTo>
                  <a:lnTo>
                    <a:pt x="94" y="816"/>
                  </a:lnTo>
                  <a:lnTo>
                    <a:pt x="104" y="840"/>
                  </a:lnTo>
                  <a:lnTo>
                    <a:pt x="114" y="864"/>
                  </a:lnTo>
                  <a:lnTo>
                    <a:pt x="126" y="888"/>
                  </a:lnTo>
                  <a:lnTo>
                    <a:pt x="140" y="910"/>
                  </a:lnTo>
                  <a:lnTo>
                    <a:pt x="156" y="930"/>
                  </a:lnTo>
                  <a:lnTo>
                    <a:pt x="174" y="950"/>
                  </a:lnTo>
                  <a:lnTo>
                    <a:pt x="194" y="972"/>
                  </a:lnTo>
                  <a:lnTo>
                    <a:pt x="218" y="988"/>
                  </a:lnTo>
                  <a:lnTo>
                    <a:pt x="244" y="1004"/>
                  </a:lnTo>
                  <a:lnTo>
                    <a:pt x="270" y="1016"/>
                  </a:lnTo>
                  <a:lnTo>
                    <a:pt x="298" y="1024"/>
                  </a:lnTo>
                  <a:lnTo>
                    <a:pt x="328" y="1032"/>
                  </a:lnTo>
                  <a:lnTo>
                    <a:pt x="360" y="1036"/>
                  </a:lnTo>
                  <a:lnTo>
                    <a:pt x="394" y="1036"/>
                  </a:lnTo>
                  <a:lnTo>
                    <a:pt x="448" y="1034"/>
                  </a:lnTo>
                  <a:lnTo>
                    <a:pt x="500" y="1028"/>
                  </a:lnTo>
                  <a:lnTo>
                    <a:pt x="550" y="1018"/>
                  </a:lnTo>
                  <a:lnTo>
                    <a:pt x="596" y="1004"/>
                  </a:lnTo>
                  <a:lnTo>
                    <a:pt x="616" y="996"/>
                  </a:lnTo>
                  <a:lnTo>
                    <a:pt x="638" y="986"/>
                  </a:lnTo>
                  <a:lnTo>
                    <a:pt x="658" y="976"/>
                  </a:lnTo>
                  <a:lnTo>
                    <a:pt x="676" y="966"/>
                  </a:lnTo>
                  <a:lnTo>
                    <a:pt x="696" y="954"/>
                  </a:lnTo>
                  <a:lnTo>
                    <a:pt x="712" y="940"/>
                  </a:lnTo>
                  <a:lnTo>
                    <a:pt x="728" y="926"/>
                  </a:lnTo>
                  <a:lnTo>
                    <a:pt x="744" y="910"/>
                  </a:lnTo>
                  <a:lnTo>
                    <a:pt x="772" y="880"/>
                  </a:lnTo>
                  <a:lnTo>
                    <a:pt x="796" y="846"/>
                  </a:lnTo>
                  <a:lnTo>
                    <a:pt x="816" y="808"/>
                  </a:lnTo>
                  <a:lnTo>
                    <a:pt x="832" y="768"/>
                  </a:lnTo>
                  <a:lnTo>
                    <a:pt x="844" y="724"/>
                  </a:lnTo>
                  <a:lnTo>
                    <a:pt x="854" y="678"/>
                  </a:lnTo>
                  <a:lnTo>
                    <a:pt x="860" y="630"/>
                  </a:lnTo>
                  <a:lnTo>
                    <a:pt x="862" y="578"/>
                  </a:lnTo>
                  <a:lnTo>
                    <a:pt x="860" y="558"/>
                  </a:lnTo>
                  <a:lnTo>
                    <a:pt x="858" y="504"/>
                  </a:lnTo>
                  <a:lnTo>
                    <a:pt x="852" y="452"/>
                  </a:lnTo>
                  <a:lnTo>
                    <a:pt x="844" y="402"/>
                  </a:lnTo>
                  <a:lnTo>
                    <a:pt x="834" y="356"/>
                  </a:lnTo>
                  <a:lnTo>
                    <a:pt x="824" y="310"/>
                  </a:lnTo>
                  <a:lnTo>
                    <a:pt x="812" y="266"/>
                  </a:lnTo>
                  <a:lnTo>
                    <a:pt x="786" y="184"/>
                  </a:lnTo>
                  <a:lnTo>
                    <a:pt x="776" y="156"/>
                  </a:lnTo>
                  <a:lnTo>
                    <a:pt x="766" y="130"/>
                  </a:lnTo>
                  <a:lnTo>
                    <a:pt x="746" y="88"/>
                  </a:lnTo>
                  <a:lnTo>
                    <a:pt x="738" y="70"/>
                  </a:lnTo>
                  <a:lnTo>
                    <a:pt x="732" y="50"/>
                  </a:lnTo>
                  <a:lnTo>
                    <a:pt x="728" y="28"/>
                  </a:lnTo>
                  <a:lnTo>
                    <a:pt x="726" y="2"/>
                  </a:lnTo>
                  <a:lnTo>
                    <a:pt x="726" y="0"/>
                  </a:lnTo>
                  <a:lnTo>
                    <a:pt x="726" y="2"/>
                  </a:lnTo>
                  <a:lnTo>
                    <a:pt x="728" y="4"/>
                  </a:lnTo>
                  <a:lnTo>
                    <a:pt x="728" y="2"/>
                  </a:lnTo>
                  <a:lnTo>
                    <a:pt x="0" y="2"/>
                  </a:lnTo>
                  <a:lnTo>
                    <a:pt x="8" y="16"/>
                  </a:lnTo>
                  <a:lnTo>
                    <a:pt x="16" y="34"/>
                  </a:lnTo>
                  <a:lnTo>
                    <a:pt x="22" y="54"/>
                  </a:lnTo>
                  <a:lnTo>
                    <a:pt x="28" y="78"/>
                  </a:lnTo>
                  <a:lnTo>
                    <a:pt x="40" y="132"/>
                  </a:lnTo>
                  <a:lnTo>
                    <a:pt x="50" y="196"/>
                  </a:lnTo>
                  <a:lnTo>
                    <a:pt x="56" y="264"/>
                  </a:lnTo>
                  <a:lnTo>
                    <a:pt x="62" y="338"/>
                  </a:lnTo>
                  <a:lnTo>
                    <a:pt x="64" y="412"/>
                  </a:lnTo>
                  <a:lnTo>
                    <a:pt x="66" y="486"/>
                  </a:lnTo>
                  <a:close/>
                </a:path>
              </a:pathLst>
            </a:custGeom>
            <a:solidFill>
              <a:srgbClr val="882F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1" name="Freeform 604">
              <a:extLst>
                <a:ext uri="{FF2B5EF4-FFF2-40B4-BE49-F238E27FC236}">
                  <a16:creationId xmlns:a16="http://schemas.microsoft.com/office/drawing/2014/main" id="{B442A655-800A-6FCF-7F00-2E356BED7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1968"/>
              <a:ext cx="906" cy="1060"/>
            </a:xfrm>
            <a:custGeom>
              <a:avLst/>
              <a:gdLst>
                <a:gd name="T0" fmla="*/ 818 w 906"/>
                <a:gd name="T1" fmla="*/ 146 h 1060"/>
                <a:gd name="T2" fmla="*/ 780 w 906"/>
                <a:gd name="T3" fmla="*/ 66 h 1060"/>
                <a:gd name="T4" fmla="*/ 772 w 906"/>
                <a:gd name="T5" fmla="*/ 2 h 1060"/>
                <a:gd name="T6" fmla="*/ 750 w 906"/>
                <a:gd name="T7" fmla="*/ 4 h 1060"/>
                <a:gd name="T8" fmla="*/ 748 w 906"/>
                <a:gd name="T9" fmla="*/ 2 h 1060"/>
                <a:gd name="T10" fmla="*/ 754 w 906"/>
                <a:gd name="T11" fmla="*/ 50 h 1060"/>
                <a:gd name="T12" fmla="*/ 788 w 906"/>
                <a:gd name="T13" fmla="*/ 130 h 1060"/>
                <a:gd name="T14" fmla="*/ 808 w 906"/>
                <a:gd name="T15" fmla="*/ 184 h 1060"/>
                <a:gd name="T16" fmla="*/ 856 w 906"/>
                <a:gd name="T17" fmla="*/ 356 h 1060"/>
                <a:gd name="T18" fmla="*/ 880 w 906"/>
                <a:gd name="T19" fmla="*/ 504 h 1060"/>
                <a:gd name="T20" fmla="*/ 884 w 906"/>
                <a:gd name="T21" fmla="*/ 578 h 1060"/>
                <a:gd name="T22" fmla="*/ 876 w 906"/>
                <a:gd name="T23" fmla="*/ 678 h 1060"/>
                <a:gd name="T24" fmla="*/ 838 w 906"/>
                <a:gd name="T25" fmla="*/ 808 h 1060"/>
                <a:gd name="T26" fmla="*/ 766 w 906"/>
                <a:gd name="T27" fmla="*/ 910 h 1060"/>
                <a:gd name="T28" fmla="*/ 734 w 906"/>
                <a:gd name="T29" fmla="*/ 940 h 1060"/>
                <a:gd name="T30" fmla="*/ 680 w 906"/>
                <a:gd name="T31" fmla="*/ 976 h 1060"/>
                <a:gd name="T32" fmla="*/ 618 w 906"/>
                <a:gd name="T33" fmla="*/ 1004 h 1060"/>
                <a:gd name="T34" fmla="*/ 470 w 906"/>
                <a:gd name="T35" fmla="*/ 1034 h 1060"/>
                <a:gd name="T36" fmla="*/ 382 w 906"/>
                <a:gd name="T37" fmla="*/ 1036 h 1060"/>
                <a:gd name="T38" fmla="*/ 292 w 906"/>
                <a:gd name="T39" fmla="*/ 1016 h 1060"/>
                <a:gd name="T40" fmla="*/ 216 w 906"/>
                <a:gd name="T41" fmla="*/ 972 h 1060"/>
                <a:gd name="T42" fmla="*/ 178 w 906"/>
                <a:gd name="T43" fmla="*/ 930 h 1060"/>
                <a:gd name="T44" fmla="*/ 136 w 906"/>
                <a:gd name="T45" fmla="*/ 864 h 1060"/>
                <a:gd name="T46" fmla="*/ 110 w 906"/>
                <a:gd name="T47" fmla="*/ 792 h 1060"/>
                <a:gd name="T48" fmla="*/ 88 w 906"/>
                <a:gd name="T49" fmla="*/ 682 h 1060"/>
                <a:gd name="T50" fmla="*/ 86 w 906"/>
                <a:gd name="T51" fmla="*/ 618 h 1060"/>
                <a:gd name="T52" fmla="*/ 88 w 906"/>
                <a:gd name="T53" fmla="*/ 486 h 1060"/>
                <a:gd name="T54" fmla="*/ 84 w 906"/>
                <a:gd name="T55" fmla="*/ 338 h 1060"/>
                <a:gd name="T56" fmla="*/ 62 w 906"/>
                <a:gd name="T57" fmla="*/ 132 h 1060"/>
                <a:gd name="T58" fmla="*/ 38 w 906"/>
                <a:gd name="T59" fmla="*/ 34 h 1060"/>
                <a:gd name="T60" fmla="*/ 0 w 906"/>
                <a:gd name="T61" fmla="*/ 2 h 1060"/>
                <a:gd name="T62" fmla="*/ 12 w 906"/>
                <a:gd name="T63" fmla="*/ 28 h 1060"/>
                <a:gd name="T64" fmla="*/ 38 w 906"/>
                <a:gd name="T65" fmla="*/ 128 h 1060"/>
                <a:gd name="T66" fmla="*/ 64 w 906"/>
                <a:gd name="T67" fmla="*/ 378 h 1060"/>
                <a:gd name="T68" fmla="*/ 64 w 906"/>
                <a:gd name="T69" fmla="*/ 600 h 1060"/>
                <a:gd name="T70" fmla="*/ 68 w 906"/>
                <a:gd name="T71" fmla="*/ 700 h 1060"/>
                <a:gd name="T72" fmla="*/ 90 w 906"/>
                <a:gd name="T73" fmla="*/ 806 h 1060"/>
                <a:gd name="T74" fmla="*/ 124 w 906"/>
                <a:gd name="T75" fmla="*/ 890 h 1060"/>
                <a:gd name="T76" fmla="*/ 180 w 906"/>
                <a:gd name="T77" fmla="*/ 966 h 1060"/>
                <a:gd name="T78" fmla="*/ 228 w 906"/>
                <a:gd name="T79" fmla="*/ 1008 h 1060"/>
                <a:gd name="T80" fmla="*/ 314 w 906"/>
                <a:gd name="T81" fmla="*/ 1046 h 1060"/>
                <a:gd name="T82" fmla="*/ 416 w 906"/>
                <a:gd name="T83" fmla="*/ 1060 h 1060"/>
                <a:gd name="T84" fmla="*/ 526 w 906"/>
                <a:gd name="T85" fmla="*/ 1050 h 1060"/>
                <a:gd name="T86" fmla="*/ 626 w 906"/>
                <a:gd name="T87" fmla="*/ 1026 h 1060"/>
                <a:gd name="T88" fmla="*/ 692 w 906"/>
                <a:gd name="T89" fmla="*/ 996 h 1060"/>
                <a:gd name="T90" fmla="*/ 748 w 906"/>
                <a:gd name="T91" fmla="*/ 958 h 1060"/>
                <a:gd name="T92" fmla="*/ 782 w 906"/>
                <a:gd name="T93" fmla="*/ 926 h 1060"/>
                <a:gd name="T94" fmla="*/ 826 w 906"/>
                <a:gd name="T95" fmla="*/ 874 h 1060"/>
                <a:gd name="T96" fmla="*/ 860 w 906"/>
                <a:gd name="T97" fmla="*/ 812 h 1060"/>
                <a:gd name="T98" fmla="*/ 884 w 906"/>
                <a:gd name="T99" fmla="*/ 744 h 1060"/>
                <a:gd name="T100" fmla="*/ 904 w 906"/>
                <a:gd name="T101" fmla="*/ 614 h 1060"/>
                <a:gd name="T102" fmla="*/ 902 w 906"/>
                <a:gd name="T103" fmla="*/ 502 h 1060"/>
                <a:gd name="T104" fmla="*/ 878 w 906"/>
                <a:gd name="T105" fmla="*/ 352 h 1060"/>
                <a:gd name="T106" fmla="*/ 830 w 906"/>
                <a:gd name="T107" fmla="*/ 178 h 10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06" h="1060">
                  <a:moveTo>
                    <a:pt x="830" y="178"/>
                  </a:moveTo>
                  <a:lnTo>
                    <a:pt x="830" y="178"/>
                  </a:lnTo>
                  <a:lnTo>
                    <a:pt x="818" y="146"/>
                  </a:lnTo>
                  <a:lnTo>
                    <a:pt x="808" y="122"/>
                  </a:lnTo>
                  <a:lnTo>
                    <a:pt x="788" y="84"/>
                  </a:lnTo>
                  <a:lnTo>
                    <a:pt x="780" y="66"/>
                  </a:lnTo>
                  <a:lnTo>
                    <a:pt x="774" y="48"/>
                  </a:lnTo>
                  <a:lnTo>
                    <a:pt x="772" y="28"/>
                  </a:lnTo>
                  <a:lnTo>
                    <a:pt x="772" y="2"/>
                  </a:lnTo>
                  <a:lnTo>
                    <a:pt x="750" y="2"/>
                  </a:lnTo>
                  <a:lnTo>
                    <a:pt x="750" y="4"/>
                  </a:lnTo>
                  <a:lnTo>
                    <a:pt x="748" y="2"/>
                  </a:lnTo>
                  <a:lnTo>
                    <a:pt x="748" y="0"/>
                  </a:lnTo>
                  <a:lnTo>
                    <a:pt x="748" y="2"/>
                  </a:lnTo>
                  <a:lnTo>
                    <a:pt x="750" y="28"/>
                  </a:lnTo>
                  <a:lnTo>
                    <a:pt x="754" y="50"/>
                  </a:lnTo>
                  <a:lnTo>
                    <a:pt x="760" y="70"/>
                  </a:lnTo>
                  <a:lnTo>
                    <a:pt x="768" y="88"/>
                  </a:lnTo>
                  <a:lnTo>
                    <a:pt x="788" y="130"/>
                  </a:lnTo>
                  <a:lnTo>
                    <a:pt x="798" y="156"/>
                  </a:lnTo>
                  <a:lnTo>
                    <a:pt x="808" y="184"/>
                  </a:lnTo>
                  <a:lnTo>
                    <a:pt x="834" y="266"/>
                  </a:lnTo>
                  <a:lnTo>
                    <a:pt x="846" y="310"/>
                  </a:lnTo>
                  <a:lnTo>
                    <a:pt x="856" y="356"/>
                  </a:lnTo>
                  <a:lnTo>
                    <a:pt x="866" y="402"/>
                  </a:lnTo>
                  <a:lnTo>
                    <a:pt x="874" y="452"/>
                  </a:lnTo>
                  <a:lnTo>
                    <a:pt x="880" y="504"/>
                  </a:lnTo>
                  <a:lnTo>
                    <a:pt x="882" y="558"/>
                  </a:lnTo>
                  <a:lnTo>
                    <a:pt x="884" y="578"/>
                  </a:lnTo>
                  <a:lnTo>
                    <a:pt x="882" y="630"/>
                  </a:lnTo>
                  <a:lnTo>
                    <a:pt x="876" y="678"/>
                  </a:lnTo>
                  <a:lnTo>
                    <a:pt x="866" y="724"/>
                  </a:lnTo>
                  <a:lnTo>
                    <a:pt x="854" y="768"/>
                  </a:lnTo>
                  <a:lnTo>
                    <a:pt x="838" y="808"/>
                  </a:lnTo>
                  <a:lnTo>
                    <a:pt x="818" y="846"/>
                  </a:lnTo>
                  <a:lnTo>
                    <a:pt x="794" y="880"/>
                  </a:lnTo>
                  <a:lnTo>
                    <a:pt x="766" y="910"/>
                  </a:lnTo>
                  <a:lnTo>
                    <a:pt x="750" y="926"/>
                  </a:lnTo>
                  <a:lnTo>
                    <a:pt x="734" y="940"/>
                  </a:lnTo>
                  <a:lnTo>
                    <a:pt x="718" y="954"/>
                  </a:lnTo>
                  <a:lnTo>
                    <a:pt x="698" y="966"/>
                  </a:lnTo>
                  <a:lnTo>
                    <a:pt x="680" y="976"/>
                  </a:lnTo>
                  <a:lnTo>
                    <a:pt x="660" y="986"/>
                  </a:lnTo>
                  <a:lnTo>
                    <a:pt x="638" y="996"/>
                  </a:lnTo>
                  <a:lnTo>
                    <a:pt x="618" y="1004"/>
                  </a:lnTo>
                  <a:lnTo>
                    <a:pt x="572" y="1018"/>
                  </a:lnTo>
                  <a:lnTo>
                    <a:pt x="522" y="1028"/>
                  </a:lnTo>
                  <a:lnTo>
                    <a:pt x="470" y="1034"/>
                  </a:lnTo>
                  <a:lnTo>
                    <a:pt x="416" y="1036"/>
                  </a:lnTo>
                  <a:lnTo>
                    <a:pt x="382" y="1036"/>
                  </a:lnTo>
                  <a:lnTo>
                    <a:pt x="350" y="1032"/>
                  </a:lnTo>
                  <a:lnTo>
                    <a:pt x="320" y="1024"/>
                  </a:lnTo>
                  <a:lnTo>
                    <a:pt x="292" y="1016"/>
                  </a:lnTo>
                  <a:lnTo>
                    <a:pt x="266" y="1004"/>
                  </a:lnTo>
                  <a:lnTo>
                    <a:pt x="240" y="988"/>
                  </a:lnTo>
                  <a:lnTo>
                    <a:pt x="216" y="972"/>
                  </a:lnTo>
                  <a:lnTo>
                    <a:pt x="196" y="950"/>
                  </a:lnTo>
                  <a:lnTo>
                    <a:pt x="178" y="930"/>
                  </a:lnTo>
                  <a:lnTo>
                    <a:pt x="162" y="910"/>
                  </a:lnTo>
                  <a:lnTo>
                    <a:pt x="148" y="888"/>
                  </a:lnTo>
                  <a:lnTo>
                    <a:pt x="136" y="864"/>
                  </a:lnTo>
                  <a:lnTo>
                    <a:pt x="126" y="840"/>
                  </a:lnTo>
                  <a:lnTo>
                    <a:pt x="116" y="816"/>
                  </a:lnTo>
                  <a:lnTo>
                    <a:pt x="110" y="792"/>
                  </a:lnTo>
                  <a:lnTo>
                    <a:pt x="104" y="770"/>
                  </a:lnTo>
                  <a:lnTo>
                    <a:pt x="94" y="724"/>
                  </a:lnTo>
                  <a:lnTo>
                    <a:pt x="88" y="682"/>
                  </a:lnTo>
                  <a:lnTo>
                    <a:pt x="86" y="646"/>
                  </a:lnTo>
                  <a:lnTo>
                    <a:pt x="86" y="618"/>
                  </a:lnTo>
                  <a:lnTo>
                    <a:pt x="86" y="600"/>
                  </a:lnTo>
                  <a:lnTo>
                    <a:pt x="88" y="486"/>
                  </a:lnTo>
                  <a:lnTo>
                    <a:pt x="86" y="412"/>
                  </a:lnTo>
                  <a:lnTo>
                    <a:pt x="84" y="338"/>
                  </a:lnTo>
                  <a:lnTo>
                    <a:pt x="78" y="264"/>
                  </a:lnTo>
                  <a:lnTo>
                    <a:pt x="72" y="196"/>
                  </a:lnTo>
                  <a:lnTo>
                    <a:pt x="62" y="132"/>
                  </a:lnTo>
                  <a:lnTo>
                    <a:pt x="50" y="78"/>
                  </a:lnTo>
                  <a:lnTo>
                    <a:pt x="44" y="54"/>
                  </a:lnTo>
                  <a:lnTo>
                    <a:pt x="38" y="34"/>
                  </a:lnTo>
                  <a:lnTo>
                    <a:pt x="30" y="16"/>
                  </a:lnTo>
                  <a:lnTo>
                    <a:pt x="22" y="2"/>
                  </a:lnTo>
                  <a:lnTo>
                    <a:pt x="0" y="2"/>
                  </a:lnTo>
                  <a:lnTo>
                    <a:pt x="6" y="14"/>
                  </a:lnTo>
                  <a:lnTo>
                    <a:pt x="12" y="28"/>
                  </a:lnTo>
                  <a:lnTo>
                    <a:pt x="20" y="48"/>
                  </a:lnTo>
                  <a:lnTo>
                    <a:pt x="26" y="70"/>
                  </a:lnTo>
                  <a:lnTo>
                    <a:pt x="38" y="128"/>
                  </a:lnTo>
                  <a:lnTo>
                    <a:pt x="50" y="198"/>
                  </a:lnTo>
                  <a:lnTo>
                    <a:pt x="58" y="282"/>
                  </a:lnTo>
                  <a:lnTo>
                    <a:pt x="64" y="378"/>
                  </a:lnTo>
                  <a:lnTo>
                    <a:pt x="66" y="484"/>
                  </a:lnTo>
                  <a:lnTo>
                    <a:pt x="64" y="600"/>
                  </a:lnTo>
                  <a:lnTo>
                    <a:pt x="64" y="622"/>
                  </a:lnTo>
                  <a:lnTo>
                    <a:pt x="64" y="656"/>
                  </a:lnTo>
                  <a:lnTo>
                    <a:pt x="68" y="700"/>
                  </a:lnTo>
                  <a:lnTo>
                    <a:pt x="76" y="752"/>
                  </a:lnTo>
                  <a:lnTo>
                    <a:pt x="82" y="778"/>
                  </a:lnTo>
                  <a:lnTo>
                    <a:pt x="90" y="806"/>
                  </a:lnTo>
                  <a:lnTo>
                    <a:pt x="100" y="834"/>
                  </a:lnTo>
                  <a:lnTo>
                    <a:pt x="110" y="862"/>
                  </a:lnTo>
                  <a:lnTo>
                    <a:pt x="124" y="890"/>
                  </a:lnTo>
                  <a:lnTo>
                    <a:pt x="140" y="918"/>
                  </a:lnTo>
                  <a:lnTo>
                    <a:pt x="158" y="942"/>
                  </a:lnTo>
                  <a:lnTo>
                    <a:pt x="180" y="966"/>
                  </a:lnTo>
                  <a:lnTo>
                    <a:pt x="202" y="988"/>
                  </a:lnTo>
                  <a:lnTo>
                    <a:pt x="228" y="1008"/>
                  </a:lnTo>
                  <a:lnTo>
                    <a:pt x="254" y="1024"/>
                  </a:lnTo>
                  <a:lnTo>
                    <a:pt x="284" y="1036"/>
                  </a:lnTo>
                  <a:lnTo>
                    <a:pt x="314" y="1046"/>
                  </a:lnTo>
                  <a:lnTo>
                    <a:pt x="346" y="1054"/>
                  </a:lnTo>
                  <a:lnTo>
                    <a:pt x="380" y="1058"/>
                  </a:lnTo>
                  <a:lnTo>
                    <a:pt x="416" y="1060"/>
                  </a:lnTo>
                  <a:lnTo>
                    <a:pt x="472" y="1058"/>
                  </a:lnTo>
                  <a:lnTo>
                    <a:pt x="526" y="1050"/>
                  </a:lnTo>
                  <a:lnTo>
                    <a:pt x="578" y="1040"/>
                  </a:lnTo>
                  <a:lnTo>
                    <a:pt x="602" y="1034"/>
                  </a:lnTo>
                  <a:lnTo>
                    <a:pt x="626" y="1026"/>
                  </a:lnTo>
                  <a:lnTo>
                    <a:pt x="648" y="1016"/>
                  </a:lnTo>
                  <a:lnTo>
                    <a:pt x="670" y="1006"/>
                  </a:lnTo>
                  <a:lnTo>
                    <a:pt x="692" y="996"/>
                  </a:lnTo>
                  <a:lnTo>
                    <a:pt x="712" y="984"/>
                  </a:lnTo>
                  <a:lnTo>
                    <a:pt x="730" y="972"/>
                  </a:lnTo>
                  <a:lnTo>
                    <a:pt x="748" y="958"/>
                  </a:lnTo>
                  <a:lnTo>
                    <a:pt x="766" y="942"/>
                  </a:lnTo>
                  <a:lnTo>
                    <a:pt x="782" y="926"/>
                  </a:lnTo>
                  <a:lnTo>
                    <a:pt x="798" y="910"/>
                  </a:lnTo>
                  <a:lnTo>
                    <a:pt x="812" y="892"/>
                  </a:lnTo>
                  <a:lnTo>
                    <a:pt x="826" y="874"/>
                  </a:lnTo>
                  <a:lnTo>
                    <a:pt x="838" y="854"/>
                  </a:lnTo>
                  <a:lnTo>
                    <a:pt x="850" y="834"/>
                  </a:lnTo>
                  <a:lnTo>
                    <a:pt x="860" y="812"/>
                  </a:lnTo>
                  <a:lnTo>
                    <a:pt x="870" y="790"/>
                  </a:lnTo>
                  <a:lnTo>
                    <a:pt x="878" y="768"/>
                  </a:lnTo>
                  <a:lnTo>
                    <a:pt x="884" y="744"/>
                  </a:lnTo>
                  <a:lnTo>
                    <a:pt x="890" y="718"/>
                  </a:lnTo>
                  <a:lnTo>
                    <a:pt x="900" y="668"/>
                  </a:lnTo>
                  <a:lnTo>
                    <a:pt x="904" y="614"/>
                  </a:lnTo>
                  <a:lnTo>
                    <a:pt x="906" y="558"/>
                  </a:lnTo>
                  <a:lnTo>
                    <a:pt x="902" y="502"/>
                  </a:lnTo>
                  <a:lnTo>
                    <a:pt x="896" y="450"/>
                  </a:lnTo>
                  <a:lnTo>
                    <a:pt x="888" y="400"/>
                  </a:lnTo>
                  <a:lnTo>
                    <a:pt x="878" y="352"/>
                  </a:lnTo>
                  <a:lnTo>
                    <a:pt x="868" y="306"/>
                  </a:lnTo>
                  <a:lnTo>
                    <a:pt x="856" y="262"/>
                  </a:lnTo>
                  <a:lnTo>
                    <a:pt x="830" y="178"/>
                  </a:lnTo>
                  <a:close/>
                </a:path>
              </a:pathLst>
            </a:custGeom>
            <a:solidFill>
              <a:srgbClr val="BD8F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2" name="Freeform 605">
              <a:extLst>
                <a:ext uri="{FF2B5EF4-FFF2-40B4-BE49-F238E27FC236}">
                  <a16:creationId xmlns:a16="http://schemas.microsoft.com/office/drawing/2014/main" id="{305DD296-B8B8-2E98-EA58-BA2C6C720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" y="1970"/>
              <a:ext cx="616" cy="986"/>
            </a:xfrm>
            <a:custGeom>
              <a:avLst/>
              <a:gdLst>
                <a:gd name="T0" fmla="*/ 528 w 616"/>
                <a:gd name="T1" fmla="*/ 58 h 986"/>
                <a:gd name="T2" fmla="*/ 480 w 616"/>
                <a:gd name="T3" fmla="*/ 34 h 986"/>
                <a:gd name="T4" fmla="*/ 376 w 616"/>
                <a:gd name="T5" fmla="*/ 28 h 986"/>
                <a:gd name="T6" fmla="*/ 336 w 616"/>
                <a:gd name="T7" fmla="*/ 30 h 986"/>
                <a:gd name="T8" fmla="*/ 276 w 616"/>
                <a:gd name="T9" fmla="*/ 50 h 986"/>
                <a:gd name="T10" fmla="*/ 220 w 616"/>
                <a:gd name="T11" fmla="*/ 84 h 986"/>
                <a:gd name="T12" fmla="*/ 168 w 616"/>
                <a:gd name="T13" fmla="*/ 132 h 986"/>
                <a:gd name="T14" fmla="*/ 126 w 616"/>
                <a:gd name="T15" fmla="*/ 192 h 986"/>
                <a:gd name="T16" fmla="*/ 102 w 616"/>
                <a:gd name="T17" fmla="*/ 236 h 986"/>
                <a:gd name="T18" fmla="*/ 142 w 616"/>
                <a:gd name="T19" fmla="*/ 0 h 986"/>
                <a:gd name="T20" fmla="*/ 42 w 616"/>
                <a:gd name="T21" fmla="*/ 268 h 986"/>
                <a:gd name="T22" fmla="*/ 10 w 616"/>
                <a:gd name="T23" fmla="*/ 410 h 986"/>
                <a:gd name="T24" fmla="*/ 0 w 616"/>
                <a:gd name="T25" fmla="*/ 558 h 986"/>
                <a:gd name="T26" fmla="*/ 18 w 616"/>
                <a:gd name="T27" fmla="*/ 702 h 986"/>
                <a:gd name="T28" fmla="*/ 50 w 616"/>
                <a:gd name="T29" fmla="*/ 792 h 986"/>
                <a:gd name="T30" fmla="*/ 86 w 616"/>
                <a:gd name="T31" fmla="*/ 852 h 986"/>
                <a:gd name="T32" fmla="*/ 132 w 616"/>
                <a:gd name="T33" fmla="*/ 906 h 986"/>
                <a:gd name="T34" fmla="*/ 190 w 616"/>
                <a:gd name="T35" fmla="*/ 952 h 986"/>
                <a:gd name="T36" fmla="*/ 238 w 616"/>
                <a:gd name="T37" fmla="*/ 974 h 986"/>
                <a:gd name="T38" fmla="*/ 298 w 616"/>
                <a:gd name="T39" fmla="*/ 986 h 986"/>
                <a:gd name="T40" fmla="*/ 338 w 616"/>
                <a:gd name="T41" fmla="*/ 982 h 986"/>
                <a:gd name="T42" fmla="*/ 362 w 616"/>
                <a:gd name="T43" fmla="*/ 968 h 986"/>
                <a:gd name="T44" fmla="*/ 374 w 616"/>
                <a:gd name="T45" fmla="*/ 940 h 986"/>
                <a:gd name="T46" fmla="*/ 368 w 616"/>
                <a:gd name="T47" fmla="*/ 930 h 986"/>
                <a:gd name="T48" fmla="*/ 342 w 616"/>
                <a:gd name="T49" fmla="*/ 912 h 986"/>
                <a:gd name="T50" fmla="*/ 294 w 616"/>
                <a:gd name="T51" fmla="*/ 896 h 986"/>
                <a:gd name="T52" fmla="*/ 286 w 616"/>
                <a:gd name="T53" fmla="*/ 862 h 986"/>
                <a:gd name="T54" fmla="*/ 264 w 616"/>
                <a:gd name="T55" fmla="*/ 830 h 986"/>
                <a:gd name="T56" fmla="*/ 244 w 616"/>
                <a:gd name="T57" fmla="*/ 800 h 986"/>
                <a:gd name="T58" fmla="*/ 230 w 616"/>
                <a:gd name="T59" fmla="*/ 758 h 986"/>
                <a:gd name="T60" fmla="*/ 216 w 616"/>
                <a:gd name="T61" fmla="*/ 742 h 986"/>
                <a:gd name="T62" fmla="*/ 214 w 616"/>
                <a:gd name="T63" fmla="*/ 700 h 986"/>
                <a:gd name="T64" fmla="*/ 196 w 616"/>
                <a:gd name="T65" fmla="*/ 670 h 986"/>
                <a:gd name="T66" fmla="*/ 212 w 616"/>
                <a:gd name="T67" fmla="*/ 610 h 986"/>
                <a:gd name="T68" fmla="*/ 210 w 616"/>
                <a:gd name="T69" fmla="*/ 562 h 986"/>
                <a:gd name="T70" fmla="*/ 210 w 616"/>
                <a:gd name="T71" fmla="*/ 526 h 986"/>
                <a:gd name="T72" fmla="*/ 218 w 616"/>
                <a:gd name="T73" fmla="*/ 478 h 986"/>
                <a:gd name="T74" fmla="*/ 210 w 616"/>
                <a:gd name="T75" fmla="*/ 450 h 986"/>
                <a:gd name="T76" fmla="*/ 200 w 616"/>
                <a:gd name="T77" fmla="*/ 440 h 986"/>
                <a:gd name="T78" fmla="*/ 224 w 616"/>
                <a:gd name="T79" fmla="*/ 426 h 986"/>
                <a:gd name="T80" fmla="*/ 256 w 616"/>
                <a:gd name="T81" fmla="*/ 382 h 986"/>
                <a:gd name="T82" fmla="*/ 268 w 616"/>
                <a:gd name="T83" fmla="*/ 342 h 986"/>
                <a:gd name="T84" fmla="*/ 300 w 616"/>
                <a:gd name="T85" fmla="*/ 328 h 986"/>
                <a:gd name="T86" fmla="*/ 346 w 616"/>
                <a:gd name="T87" fmla="*/ 292 h 986"/>
                <a:gd name="T88" fmla="*/ 370 w 616"/>
                <a:gd name="T89" fmla="*/ 252 h 986"/>
                <a:gd name="T90" fmla="*/ 406 w 616"/>
                <a:gd name="T91" fmla="*/ 262 h 986"/>
                <a:gd name="T92" fmla="*/ 480 w 616"/>
                <a:gd name="T93" fmla="*/ 254 h 986"/>
                <a:gd name="T94" fmla="*/ 504 w 616"/>
                <a:gd name="T95" fmla="*/ 252 h 986"/>
                <a:gd name="T96" fmla="*/ 530 w 616"/>
                <a:gd name="T97" fmla="*/ 270 h 986"/>
                <a:gd name="T98" fmla="*/ 578 w 616"/>
                <a:gd name="T99" fmla="*/ 276 h 986"/>
                <a:gd name="T100" fmla="*/ 600 w 616"/>
                <a:gd name="T101" fmla="*/ 266 h 986"/>
                <a:gd name="T102" fmla="*/ 612 w 616"/>
                <a:gd name="T103" fmla="*/ 244 h 986"/>
                <a:gd name="T104" fmla="*/ 610 w 616"/>
                <a:gd name="T105" fmla="*/ 176 h 986"/>
                <a:gd name="T106" fmla="*/ 600 w 616"/>
                <a:gd name="T107" fmla="*/ 146 h 986"/>
                <a:gd name="T108" fmla="*/ 564 w 616"/>
                <a:gd name="T109" fmla="*/ 100 h 9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6" h="986">
                  <a:moveTo>
                    <a:pt x="542" y="72"/>
                  </a:moveTo>
                  <a:lnTo>
                    <a:pt x="542" y="72"/>
                  </a:lnTo>
                  <a:lnTo>
                    <a:pt x="528" y="58"/>
                  </a:lnTo>
                  <a:lnTo>
                    <a:pt x="514" y="48"/>
                  </a:lnTo>
                  <a:lnTo>
                    <a:pt x="498" y="40"/>
                  </a:lnTo>
                  <a:lnTo>
                    <a:pt x="480" y="34"/>
                  </a:lnTo>
                  <a:lnTo>
                    <a:pt x="458" y="30"/>
                  </a:lnTo>
                  <a:lnTo>
                    <a:pt x="434" y="28"/>
                  </a:lnTo>
                  <a:lnTo>
                    <a:pt x="376" y="28"/>
                  </a:lnTo>
                  <a:lnTo>
                    <a:pt x="356" y="28"/>
                  </a:lnTo>
                  <a:lnTo>
                    <a:pt x="336" y="30"/>
                  </a:lnTo>
                  <a:lnTo>
                    <a:pt x="316" y="36"/>
                  </a:lnTo>
                  <a:lnTo>
                    <a:pt x="296" y="42"/>
                  </a:lnTo>
                  <a:lnTo>
                    <a:pt x="276" y="50"/>
                  </a:lnTo>
                  <a:lnTo>
                    <a:pt x="256" y="60"/>
                  </a:lnTo>
                  <a:lnTo>
                    <a:pt x="238" y="72"/>
                  </a:lnTo>
                  <a:lnTo>
                    <a:pt x="220" y="84"/>
                  </a:lnTo>
                  <a:lnTo>
                    <a:pt x="202" y="100"/>
                  </a:lnTo>
                  <a:lnTo>
                    <a:pt x="184" y="116"/>
                  </a:lnTo>
                  <a:lnTo>
                    <a:pt x="168" y="132"/>
                  </a:lnTo>
                  <a:lnTo>
                    <a:pt x="152" y="152"/>
                  </a:lnTo>
                  <a:lnTo>
                    <a:pt x="138" y="170"/>
                  </a:lnTo>
                  <a:lnTo>
                    <a:pt x="126" y="192"/>
                  </a:lnTo>
                  <a:lnTo>
                    <a:pt x="112" y="214"/>
                  </a:lnTo>
                  <a:lnTo>
                    <a:pt x="102" y="236"/>
                  </a:lnTo>
                  <a:lnTo>
                    <a:pt x="190" y="0"/>
                  </a:lnTo>
                  <a:lnTo>
                    <a:pt x="142" y="0"/>
                  </a:lnTo>
                  <a:lnTo>
                    <a:pt x="82" y="162"/>
                  </a:lnTo>
                  <a:lnTo>
                    <a:pt x="42" y="268"/>
                  </a:lnTo>
                  <a:lnTo>
                    <a:pt x="30" y="314"/>
                  </a:lnTo>
                  <a:lnTo>
                    <a:pt x="18" y="362"/>
                  </a:lnTo>
                  <a:lnTo>
                    <a:pt x="10" y="410"/>
                  </a:lnTo>
                  <a:lnTo>
                    <a:pt x="4" y="458"/>
                  </a:lnTo>
                  <a:lnTo>
                    <a:pt x="0" y="508"/>
                  </a:lnTo>
                  <a:lnTo>
                    <a:pt x="0" y="558"/>
                  </a:lnTo>
                  <a:lnTo>
                    <a:pt x="2" y="606"/>
                  </a:lnTo>
                  <a:lnTo>
                    <a:pt x="8" y="656"/>
                  </a:lnTo>
                  <a:lnTo>
                    <a:pt x="18" y="702"/>
                  </a:lnTo>
                  <a:lnTo>
                    <a:pt x="32" y="748"/>
                  </a:lnTo>
                  <a:lnTo>
                    <a:pt x="40" y="770"/>
                  </a:lnTo>
                  <a:lnTo>
                    <a:pt x="50" y="792"/>
                  </a:lnTo>
                  <a:lnTo>
                    <a:pt x="60" y="812"/>
                  </a:lnTo>
                  <a:lnTo>
                    <a:pt x="72" y="832"/>
                  </a:lnTo>
                  <a:lnTo>
                    <a:pt x="86" y="852"/>
                  </a:lnTo>
                  <a:lnTo>
                    <a:pt x="100" y="870"/>
                  </a:lnTo>
                  <a:lnTo>
                    <a:pt x="116" y="888"/>
                  </a:lnTo>
                  <a:lnTo>
                    <a:pt x="132" y="906"/>
                  </a:lnTo>
                  <a:lnTo>
                    <a:pt x="150" y="922"/>
                  </a:lnTo>
                  <a:lnTo>
                    <a:pt x="170" y="938"/>
                  </a:lnTo>
                  <a:lnTo>
                    <a:pt x="190" y="952"/>
                  </a:lnTo>
                  <a:lnTo>
                    <a:pt x="212" y="964"/>
                  </a:lnTo>
                  <a:lnTo>
                    <a:pt x="238" y="974"/>
                  </a:lnTo>
                  <a:lnTo>
                    <a:pt x="260" y="980"/>
                  </a:lnTo>
                  <a:lnTo>
                    <a:pt x="280" y="984"/>
                  </a:lnTo>
                  <a:lnTo>
                    <a:pt x="298" y="986"/>
                  </a:lnTo>
                  <a:lnTo>
                    <a:pt x="314" y="986"/>
                  </a:lnTo>
                  <a:lnTo>
                    <a:pt x="326" y="984"/>
                  </a:lnTo>
                  <a:lnTo>
                    <a:pt x="338" y="982"/>
                  </a:lnTo>
                  <a:lnTo>
                    <a:pt x="348" y="978"/>
                  </a:lnTo>
                  <a:lnTo>
                    <a:pt x="356" y="972"/>
                  </a:lnTo>
                  <a:lnTo>
                    <a:pt x="362" y="968"/>
                  </a:lnTo>
                  <a:lnTo>
                    <a:pt x="370" y="956"/>
                  </a:lnTo>
                  <a:lnTo>
                    <a:pt x="374" y="946"/>
                  </a:lnTo>
                  <a:lnTo>
                    <a:pt x="374" y="940"/>
                  </a:lnTo>
                  <a:lnTo>
                    <a:pt x="372" y="934"/>
                  </a:lnTo>
                  <a:lnTo>
                    <a:pt x="368" y="930"/>
                  </a:lnTo>
                  <a:lnTo>
                    <a:pt x="362" y="924"/>
                  </a:lnTo>
                  <a:lnTo>
                    <a:pt x="354" y="918"/>
                  </a:lnTo>
                  <a:lnTo>
                    <a:pt x="342" y="912"/>
                  </a:lnTo>
                  <a:lnTo>
                    <a:pt x="330" y="906"/>
                  </a:lnTo>
                  <a:lnTo>
                    <a:pt x="294" y="896"/>
                  </a:lnTo>
                  <a:lnTo>
                    <a:pt x="292" y="882"/>
                  </a:lnTo>
                  <a:lnTo>
                    <a:pt x="290" y="872"/>
                  </a:lnTo>
                  <a:lnTo>
                    <a:pt x="286" y="862"/>
                  </a:lnTo>
                  <a:lnTo>
                    <a:pt x="282" y="852"/>
                  </a:lnTo>
                  <a:lnTo>
                    <a:pt x="274" y="842"/>
                  </a:lnTo>
                  <a:lnTo>
                    <a:pt x="264" y="830"/>
                  </a:lnTo>
                  <a:lnTo>
                    <a:pt x="250" y="820"/>
                  </a:lnTo>
                  <a:lnTo>
                    <a:pt x="244" y="800"/>
                  </a:lnTo>
                  <a:lnTo>
                    <a:pt x="238" y="778"/>
                  </a:lnTo>
                  <a:lnTo>
                    <a:pt x="234" y="768"/>
                  </a:lnTo>
                  <a:lnTo>
                    <a:pt x="230" y="758"/>
                  </a:lnTo>
                  <a:lnTo>
                    <a:pt x="224" y="750"/>
                  </a:lnTo>
                  <a:lnTo>
                    <a:pt x="216" y="742"/>
                  </a:lnTo>
                  <a:lnTo>
                    <a:pt x="218" y="720"/>
                  </a:lnTo>
                  <a:lnTo>
                    <a:pt x="216" y="710"/>
                  </a:lnTo>
                  <a:lnTo>
                    <a:pt x="214" y="700"/>
                  </a:lnTo>
                  <a:lnTo>
                    <a:pt x="206" y="684"/>
                  </a:lnTo>
                  <a:lnTo>
                    <a:pt x="196" y="670"/>
                  </a:lnTo>
                  <a:lnTo>
                    <a:pt x="206" y="644"/>
                  </a:lnTo>
                  <a:lnTo>
                    <a:pt x="210" y="628"/>
                  </a:lnTo>
                  <a:lnTo>
                    <a:pt x="212" y="610"/>
                  </a:lnTo>
                  <a:lnTo>
                    <a:pt x="214" y="594"/>
                  </a:lnTo>
                  <a:lnTo>
                    <a:pt x="214" y="576"/>
                  </a:lnTo>
                  <a:lnTo>
                    <a:pt x="210" y="562"/>
                  </a:lnTo>
                  <a:lnTo>
                    <a:pt x="204" y="550"/>
                  </a:lnTo>
                  <a:lnTo>
                    <a:pt x="210" y="526"/>
                  </a:lnTo>
                  <a:lnTo>
                    <a:pt x="214" y="510"/>
                  </a:lnTo>
                  <a:lnTo>
                    <a:pt x="216" y="494"/>
                  </a:lnTo>
                  <a:lnTo>
                    <a:pt x="218" y="478"/>
                  </a:lnTo>
                  <a:lnTo>
                    <a:pt x="216" y="462"/>
                  </a:lnTo>
                  <a:lnTo>
                    <a:pt x="214" y="456"/>
                  </a:lnTo>
                  <a:lnTo>
                    <a:pt x="210" y="450"/>
                  </a:lnTo>
                  <a:lnTo>
                    <a:pt x="206" y="444"/>
                  </a:lnTo>
                  <a:lnTo>
                    <a:pt x="200" y="440"/>
                  </a:lnTo>
                  <a:lnTo>
                    <a:pt x="206" y="438"/>
                  </a:lnTo>
                  <a:lnTo>
                    <a:pt x="212" y="436"/>
                  </a:lnTo>
                  <a:lnTo>
                    <a:pt x="224" y="426"/>
                  </a:lnTo>
                  <a:lnTo>
                    <a:pt x="236" y="412"/>
                  </a:lnTo>
                  <a:lnTo>
                    <a:pt x="246" y="398"/>
                  </a:lnTo>
                  <a:lnTo>
                    <a:pt x="256" y="382"/>
                  </a:lnTo>
                  <a:lnTo>
                    <a:pt x="264" y="366"/>
                  </a:lnTo>
                  <a:lnTo>
                    <a:pt x="268" y="352"/>
                  </a:lnTo>
                  <a:lnTo>
                    <a:pt x="268" y="342"/>
                  </a:lnTo>
                  <a:lnTo>
                    <a:pt x="284" y="336"/>
                  </a:lnTo>
                  <a:lnTo>
                    <a:pt x="300" y="328"/>
                  </a:lnTo>
                  <a:lnTo>
                    <a:pt x="316" y="316"/>
                  </a:lnTo>
                  <a:lnTo>
                    <a:pt x="332" y="304"/>
                  </a:lnTo>
                  <a:lnTo>
                    <a:pt x="346" y="292"/>
                  </a:lnTo>
                  <a:lnTo>
                    <a:pt x="358" y="278"/>
                  </a:lnTo>
                  <a:lnTo>
                    <a:pt x="366" y="266"/>
                  </a:lnTo>
                  <a:lnTo>
                    <a:pt x="370" y="252"/>
                  </a:lnTo>
                  <a:lnTo>
                    <a:pt x="388" y="258"/>
                  </a:lnTo>
                  <a:lnTo>
                    <a:pt x="406" y="262"/>
                  </a:lnTo>
                  <a:lnTo>
                    <a:pt x="426" y="262"/>
                  </a:lnTo>
                  <a:lnTo>
                    <a:pt x="444" y="260"/>
                  </a:lnTo>
                  <a:lnTo>
                    <a:pt x="480" y="254"/>
                  </a:lnTo>
                  <a:lnTo>
                    <a:pt x="502" y="248"/>
                  </a:lnTo>
                  <a:lnTo>
                    <a:pt x="504" y="252"/>
                  </a:lnTo>
                  <a:lnTo>
                    <a:pt x="508" y="256"/>
                  </a:lnTo>
                  <a:lnTo>
                    <a:pt x="516" y="264"/>
                  </a:lnTo>
                  <a:lnTo>
                    <a:pt x="530" y="270"/>
                  </a:lnTo>
                  <a:lnTo>
                    <a:pt x="546" y="276"/>
                  </a:lnTo>
                  <a:lnTo>
                    <a:pt x="562" y="278"/>
                  </a:lnTo>
                  <a:lnTo>
                    <a:pt x="578" y="276"/>
                  </a:lnTo>
                  <a:lnTo>
                    <a:pt x="586" y="274"/>
                  </a:lnTo>
                  <a:lnTo>
                    <a:pt x="594" y="270"/>
                  </a:lnTo>
                  <a:lnTo>
                    <a:pt x="600" y="266"/>
                  </a:lnTo>
                  <a:lnTo>
                    <a:pt x="606" y="260"/>
                  </a:lnTo>
                  <a:lnTo>
                    <a:pt x="612" y="244"/>
                  </a:lnTo>
                  <a:lnTo>
                    <a:pt x="616" y="228"/>
                  </a:lnTo>
                  <a:lnTo>
                    <a:pt x="614" y="206"/>
                  </a:lnTo>
                  <a:lnTo>
                    <a:pt x="610" y="176"/>
                  </a:lnTo>
                  <a:lnTo>
                    <a:pt x="606" y="160"/>
                  </a:lnTo>
                  <a:lnTo>
                    <a:pt x="600" y="146"/>
                  </a:lnTo>
                  <a:lnTo>
                    <a:pt x="594" y="134"/>
                  </a:lnTo>
                  <a:lnTo>
                    <a:pt x="584" y="122"/>
                  </a:lnTo>
                  <a:lnTo>
                    <a:pt x="564" y="100"/>
                  </a:lnTo>
                  <a:lnTo>
                    <a:pt x="542" y="72"/>
                  </a:lnTo>
                  <a:close/>
                </a:path>
              </a:pathLst>
            </a:custGeom>
            <a:solidFill>
              <a:srgbClr val="FEED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3" name="Freeform 606">
              <a:extLst>
                <a:ext uri="{FF2B5EF4-FFF2-40B4-BE49-F238E27FC236}">
                  <a16:creationId xmlns:a16="http://schemas.microsoft.com/office/drawing/2014/main" id="{C53C472C-C0C5-B980-3C3E-671FB16F7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490" cy="700"/>
            </a:xfrm>
            <a:custGeom>
              <a:avLst/>
              <a:gdLst>
                <a:gd name="T0" fmla="*/ 410 w 490"/>
                <a:gd name="T1" fmla="*/ 10 h 700"/>
                <a:gd name="T2" fmla="*/ 410 w 490"/>
                <a:gd name="T3" fmla="*/ 12 h 700"/>
                <a:gd name="T4" fmla="*/ 398 w 490"/>
                <a:gd name="T5" fmla="*/ 22 h 700"/>
                <a:gd name="T6" fmla="*/ 382 w 490"/>
                <a:gd name="T7" fmla="*/ 28 h 700"/>
                <a:gd name="T8" fmla="*/ 350 w 490"/>
                <a:gd name="T9" fmla="*/ 28 h 700"/>
                <a:gd name="T10" fmla="*/ 320 w 490"/>
                <a:gd name="T11" fmla="*/ 16 h 700"/>
                <a:gd name="T12" fmla="*/ 308 w 490"/>
                <a:gd name="T13" fmla="*/ 4 h 700"/>
                <a:gd name="T14" fmla="*/ 306 w 490"/>
                <a:gd name="T15" fmla="*/ 0 h 700"/>
                <a:gd name="T16" fmla="*/ 248 w 490"/>
                <a:gd name="T17" fmla="*/ 12 h 700"/>
                <a:gd name="T18" fmla="*/ 210 w 490"/>
                <a:gd name="T19" fmla="*/ 14 h 700"/>
                <a:gd name="T20" fmla="*/ 174 w 490"/>
                <a:gd name="T21" fmla="*/ 4 h 700"/>
                <a:gd name="T22" fmla="*/ 170 w 490"/>
                <a:gd name="T23" fmla="*/ 18 h 700"/>
                <a:gd name="T24" fmla="*/ 150 w 490"/>
                <a:gd name="T25" fmla="*/ 44 h 700"/>
                <a:gd name="T26" fmla="*/ 120 w 490"/>
                <a:gd name="T27" fmla="*/ 68 h 700"/>
                <a:gd name="T28" fmla="*/ 88 w 490"/>
                <a:gd name="T29" fmla="*/ 88 h 700"/>
                <a:gd name="T30" fmla="*/ 72 w 490"/>
                <a:gd name="T31" fmla="*/ 94 h 700"/>
                <a:gd name="T32" fmla="*/ 68 w 490"/>
                <a:gd name="T33" fmla="*/ 118 h 700"/>
                <a:gd name="T34" fmla="*/ 50 w 490"/>
                <a:gd name="T35" fmla="*/ 150 h 700"/>
                <a:gd name="T36" fmla="*/ 28 w 490"/>
                <a:gd name="T37" fmla="*/ 178 h 700"/>
                <a:gd name="T38" fmla="*/ 10 w 490"/>
                <a:gd name="T39" fmla="*/ 190 h 700"/>
                <a:gd name="T40" fmla="*/ 4 w 490"/>
                <a:gd name="T41" fmla="*/ 192 h 700"/>
                <a:gd name="T42" fmla="*/ 14 w 490"/>
                <a:gd name="T43" fmla="*/ 202 h 700"/>
                <a:gd name="T44" fmla="*/ 20 w 490"/>
                <a:gd name="T45" fmla="*/ 214 h 700"/>
                <a:gd name="T46" fmla="*/ 20 w 490"/>
                <a:gd name="T47" fmla="*/ 246 h 700"/>
                <a:gd name="T48" fmla="*/ 14 w 490"/>
                <a:gd name="T49" fmla="*/ 278 h 700"/>
                <a:gd name="T50" fmla="*/ 8 w 490"/>
                <a:gd name="T51" fmla="*/ 302 h 700"/>
                <a:gd name="T52" fmla="*/ 18 w 490"/>
                <a:gd name="T53" fmla="*/ 328 h 700"/>
                <a:gd name="T54" fmla="*/ 16 w 490"/>
                <a:gd name="T55" fmla="*/ 362 h 700"/>
                <a:gd name="T56" fmla="*/ 10 w 490"/>
                <a:gd name="T57" fmla="*/ 396 h 700"/>
                <a:gd name="T58" fmla="*/ 0 w 490"/>
                <a:gd name="T59" fmla="*/ 422 h 700"/>
                <a:gd name="T60" fmla="*/ 18 w 490"/>
                <a:gd name="T61" fmla="*/ 452 h 700"/>
                <a:gd name="T62" fmla="*/ 22 w 490"/>
                <a:gd name="T63" fmla="*/ 472 h 700"/>
                <a:gd name="T64" fmla="*/ 20 w 490"/>
                <a:gd name="T65" fmla="*/ 494 h 700"/>
                <a:gd name="T66" fmla="*/ 34 w 490"/>
                <a:gd name="T67" fmla="*/ 510 h 700"/>
                <a:gd name="T68" fmla="*/ 42 w 490"/>
                <a:gd name="T69" fmla="*/ 530 h 700"/>
                <a:gd name="T70" fmla="*/ 54 w 490"/>
                <a:gd name="T71" fmla="*/ 572 h 700"/>
                <a:gd name="T72" fmla="*/ 68 w 490"/>
                <a:gd name="T73" fmla="*/ 582 h 700"/>
                <a:gd name="T74" fmla="*/ 86 w 490"/>
                <a:gd name="T75" fmla="*/ 604 h 700"/>
                <a:gd name="T76" fmla="*/ 94 w 490"/>
                <a:gd name="T77" fmla="*/ 624 h 700"/>
                <a:gd name="T78" fmla="*/ 98 w 490"/>
                <a:gd name="T79" fmla="*/ 648 h 700"/>
                <a:gd name="T80" fmla="*/ 134 w 490"/>
                <a:gd name="T81" fmla="*/ 658 h 700"/>
                <a:gd name="T82" fmla="*/ 158 w 490"/>
                <a:gd name="T83" fmla="*/ 670 h 700"/>
                <a:gd name="T84" fmla="*/ 172 w 490"/>
                <a:gd name="T85" fmla="*/ 682 h 700"/>
                <a:gd name="T86" fmla="*/ 178 w 490"/>
                <a:gd name="T87" fmla="*/ 692 h 700"/>
                <a:gd name="T88" fmla="*/ 178 w 490"/>
                <a:gd name="T89" fmla="*/ 700 h 700"/>
                <a:gd name="T90" fmla="*/ 196 w 490"/>
                <a:gd name="T91" fmla="*/ 700 h 700"/>
                <a:gd name="T92" fmla="*/ 226 w 490"/>
                <a:gd name="T93" fmla="*/ 698 h 700"/>
                <a:gd name="T94" fmla="*/ 284 w 490"/>
                <a:gd name="T95" fmla="*/ 682 h 700"/>
                <a:gd name="T96" fmla="*/ 336 w 490"/>
                <a:gd name="T97" fmla="*/ 650 h 700"/>
                <a:gd name="T98" fmla="*/ 384 w 490"/>
                <a:gd name="T99" fmla="*/ 606 h 700"/>
                <a:gd name="T100" fmla="*/ 422 w 490"/>
                <a:gd name="T101" fmla="*/ 550 h 700"/>
                <a:gd name="T102" fmla="*/ 454 w 490"/>
                <a:gd name="T103" fmla="*/ 486 h 700"/>
                <a:gd name="T104" fmla="*/ 476 w 490"/>
                <a:gd name="T105" fmla="*/ 412 h 700"/>
                <a:gd name="T106" fmla="*/ 488 w 490"/>
                <a:gd name="T107" fmla="*/ 332 h 700"/>
                <a:gd name="T108" fmla="*/ 490 w 490"/>
                <a:gd name="T109" fmla="*/ 290 h 700"/>
                <a:gd name="T110" fmla="*/ 484 w 490"/>
                <a:gd name="T111" fmla="*/ 210 h 700"/>
                <a:gd name="T112" fmla="*/ 468 w 490"/>
                <a:gd name="T113" fmla="*/ 136 h 700"/>
                <a:gd name="T114" fmla="*/ 444 w 490"/>
                <a:gd name="T115" fmla="*/ 70 h 700"/>
                <a:gd name="T116" fmla="*/ 410 w 490"/>
                <a:gd name="T117" fmla="*/ 1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90" h="700">
                  <a:moveTo>
                    <a:pt x="410" y="10"/>
                  </a:moveTo>
                  <a:lnTo>
                    <a:pt x="410" y="10"/>
                  </a:lnTo>
                  <a:lnTo>
                    <a:pt x="410" y="12"/>
                  </a:lnTo>
                  <a:lnTo>
                    <a:pt x="404" y="18"/>
                  </a:lnTo>
                  <a:lnTo>
                    <a:pt x="398" y="22"/>
                  </a:lnTo>
                  <a:lnTo>
                    <a:pt x="390" y="26"/>
                  </a:lnTo>
                  <a:lnTo>
                    <a:pt x="382" y="28"/>
                  </a:lnTo>
                  <a:lnTo>
                    <a:pt x="366" y="30"/>
                  </a:lnTo>
                  <a:lnTo>
                    <a:pt x="350" y="28"/>
                  </a:lnTo>
                  <a:lnTo>
                    <a:pt x="334" y="22"/>
                  </a:lnTo>
                  <a:lnTo>
                    <a:pt x="320" y="16"/>
                  </a:lnTo>
                  <a:lnTo>
                    <a:pt x="312" y="8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34" y="658"/>
                  </a:lnTo>
                  <a:lnTo>
                    <a:pt x="146" y="664"/>
                  </a:lnTo>
                  <a:lnTo>
                    <a:pt x="158" y="670"/>
                  </a:lnTo>
                  <a:lnTo>
                    <a:pt x="166" y="676"/>
                  </a:lnTo>
                  <a:lnTo>
                    <a:pt x="172" y="682"/>
                  </a:lnTo>
                  <a:lnTo>
                    <a:pt x="176" y="686"/>
                  </a:lnTo>
                  <a:lnTo>
                    <a:pt x="178" y="692"/>
                  </a:lnTo>
                  <a:lnTo>
                    <a:pt x="178" y="700"/>
                  </a:lnTo>
                  <a:lnTo>
                    <a:pt x="196" y="700"/>
                  </a:lnTo>
                  <a:lnTo>
                    <a:pt x="226" y="698"/>
                  </a:lnTo>
                  <a:lnTo>
                    <a:pt x="256" y="692"/>
                  </a:lnTo>
                  <a:lnTo>
                    <a:pt x="284" y="682"/>
                  </a:lnTo>
                  <a:lnTo>
                    <a:pt x="310" y="668"/>
                  </a:lnTo>
                  <a:lnTo>
                    <a:pt x="336" y="650"/>
                  </a:lnTo>
                  <a:lnTo>
                    <a:pt x="360" y="630"/>
                  </a:lnTo>
                  <a:lnTo>
                    <a:pt x="384" y="606"/>
                  </a:lnTo>
                  <a:lnTo>
                    <a:pt x="404" y="580"/>
                  </a:lnTo>
                  <a:lnTo>
                    <a:pt x="422" y="550"/>
                  </a:lnTo>
                  <a:lnTo>
                    <a:pt x="440" y="520"/>
                  </a:lnTo>
                  <a:lnTo>
                    <a:pt x="454" y="486"/>
                  </a:lnTo>
                  <a:lnTo>
                    <a:pt x="468" y="450"/>
                  </a:lnTo>
                  <a:lnTo>
                    <a:pt x="476" y="412"/>
                  </a:lnTo>
                  <a:lnTo>
                    <a:pt x="484" y="372"/>
                  </a:lnTo>
                  <a:lnTo>
                    <a:pt x="488" y="332"/>
                  </a:lnTo>
                  <a:lnTo>
                    <a:pt x="490" y="290"/>
                  </a:lnTo>
                  <a:lnTo>
                    <a:pt x="488" y="250"/>
                  </a:lnTo>
                  <a:lnTo>
                    <a:pt x="484" y="210"/>
                  </a:lnTo>
                  <a:lnTo>
                    <a:pt x="478" y="174"/>
                  </a:lnTo>
                  <a:lnTo>
                    <a:pt x="468" y="136"/>
                  </a:lnTo>
                  <a:lnTo>
                    <a:pt x="458" y="102"/>
                  </a:lnTo>
                  <a:lnTo>
                    <a:pt x="444" y="70"/>
                  </a:lnTo>
                  <a:lnTo>
                    <a:pt x="428" y="38"/>
                  </a:lnTo>
                  <a:lnTo>
                    <a:pt x="410" y="10"/>
                  </a:lnTo>
                  <a:close/>
                </a:path>
              </a:pathLst>
            </a:custGeom>
            <a:solidFill>
              <a:srgbClr val="F2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4" name="Freeform 607">
              <a:extLst>
                <a:ext uri="{FF2B5EF4-FFF2-40B4-BE49-F238E27FC236}">
                  <a16:creationId xmlns:a16="http://schemas.microsoft.com/office/drawing/2014/main" id="{80284C0F-98D1-6C84-149C-791220264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2250"/>
              <a:ext cx="402" cy="650"/>
            </a:xfrm>
            <a:custGeom>
              <a:avLst/>
              <a:gdLst>
                <a:gd name="T0" fmla="*/ 326 w 402"/>
                <a:gd name="T1" fmla="*/ 0 h 650"/>
                <a:gd name="T2" fmla="*/ 358 w 402"/>
                <a:gd name="T3" fmla="*/ 56 h 650"/>
                <a:gd name="T4" fmla="*/ 382 w 402"/>
                <a:gd name="T5" fmla="*/ 120 h 650"/>
                <a:gd name="T6" fmla="*/ 396 w 402"/>
                <a:gd name="T7" fmla="*/ 188 h 650"/>
                <a:gd name="T8" fmla="*/ 402 w 402"/>
                <a:gd name="T9" fmla="*/ 262 h 650"/>
                <a:gd name="T10" fmla="*/ 400 w 402"/>
                <a:gd name="T11" fmla="*/ 302 h 650"/>
                <a:gd name="T12" fmla="*/ 388 w 402"/>
                <a:gd name="T13" fmla="*/ 376 h 650"/>
                <a:gd name="T14" fmla="*/ 368 w 402"/>
                <a:gd name="T15" fmla="*/ 446 h 650"/>
                <a:gd name="T16" fmla="*/ 338 w 402"/>
                <a:gd name="T17" fmla="*/ 508 h 650"/>
                <a:gd name="T18" fmla="*/ 302 w 402"/>
                <a:gd name="T19" fmla="*/ 562 h 650"/>
                <a:gd name="T20" fmla="*/ 258 w 402"/>
                <a:gd name="T21" fmla="*/ 604 h 650"/>
                <a:gd name="T22" fmla="*/ 208 w 402"/>
                <a:gd name="T23" fmla="*/ 634 h 650"/>
                <a:gd name="T24" fmla="*/ 154 w 402"/>
                <a:gd name="T25" fmla="*/ 648 h 650"/>
                <a:gd name="T26" fmla="*/ 126 w 402"/>
                <a:gd name="T27" fmla="*/ 650 h 650"/>
                <a:gd name="T28" fmla="*/ 104 w 402"/>
                <a:gd name="T29" fmla="*/ 648 h 650"/>
                <a:gd name="T30" fmla="*/ 82 w 402"/>
                <a:gd name="T31" fmla="*/ 636 h 650"/>
                <a:gd name="T32" fmla="*/ 28 w 402"/>
                <a:gd name="T33" fmla="*/ 616 h 650"/>
                <a:gd name="T34" fmla="*/ 12 w 402"/>
                <a:gd name="T35" fmla="*/ 528 h 650"/>
                <a:gd name="T36" fmla="*/ 0 w 402"/>
                <a:gd name="T37" fmla="*/ 508 h 650"/>
                <a:gd name="T38" fmla="*/ 12 w 402"/>
                <a:gd name="T39" fmla="*/ 528 h 650"/>
                <a:gd name="T40" fmla="*/ 28 w 402"/>
                <a:gd name="T41" fmla="*/ 544 h 650"/>
                <a:gd name="T42" fmla="*/ 54 w 402"/>
                <a:gd name="T43" fmla="*/ 556 h 650"/>
                <a:gd name="T44" fmla="*/ 88 w 402"/>
                <a:gd name="T45" fmla="*/ 562 h 650"/>
                <a:gd name="T46" fmla="*/ 124 w 402"/>
                <a:gd name="T47" fmla="*/ 562 h 650"/>
                <a:gd name="T48" fmla="*/ 164 w 402"/>
                <a:gd name="T49" fmla="*/ 556 h 650"/>
                <a:gd name="T50" fmla="*/ 202 w 402"/>
                <a:gd name="T51" fmla="*/ 542 h 650"/>
                <a:gd name="T52" fmla="*/ 236 w 402"/>
                <a:gd name="T53" fmla="*/ 522 h 650"/>
                <a:gd name="T54" fmla="*/ 264 w 402"/>
                <a:gd name="T55" fmla="*/ 494 h 650"/>
                <a:gd name="T56" fmla="*/ 278 w 402"/>
                <a:gd name="T57" fmla="*/ 476 h 650"/>
                <a:gd name="T58" fmla="*/ 304 w 402"/>
                <a:gd name="T59" fmla="*/ 430 h 650"/>
                <a:gd name="T60" fmla="*/ 328 w 402"/>
                <a:gd name="T61" fmla="*/ 376 h 650"/>
                <a:gd name="T62" fmla="*/ 348 w 402"/>
                <a:gd name="T63" fmla="*/ 316 h 650"/>
                <a:gd name="T64" fmla="*/ 362 w 402"/>
                <a:gd name="T65" fmla="*/ 248 h 650"/>
                <a:gd name="T66" fmla="*/ 368 w 402"/>
                <a:gd name="T67" fmla="*/ 178 h 650"/>
                <a:gd name="T68" fmla="*/ 362 w 402"/>
                <a:gd name="T69" fmla="*/ 106 h 650"/>
                <a:gd name="T70" fmla="*/ 342 w 402"/>
                <a:gd name="T71" fmla="*/ 36 h 650"/>
                <a:gd name="T72" fmla="*/ 326 w 402"/>
                <a:gd name="T73" fmla="*/ 0 h 6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02" h="650">
                  <a:moveTo>
                    <a:pt x="326" y="0"/>
                  </a:moveTo>
                  <a:lnTo>
                    <a:pt x="326" y="0"/>
                  </a:lnTo>
                  <a:lnTo>
                    <a:pt x="344" y="28"/>
                  </a:lnTo>
                  <a:lnTo>
                    <a:pt x="358" y="56"/>
                  </a:lnTo>
                  <a:lnTo>
                    <a:pt x="370" y="86"/>
                  </a:lnTo>
                  <a:lnTo>
                    <a:pt x="382" y="120"/>
                  </a:lnTo>
                  <a:lnTo>
                    <a:pt x="390" y="154"/>
                  </a:lnTo>
                  <a:lnTo>
                    <a:pt x="396" y="188"/>
                  </a:lnTo>
                  <a:lnTo>
                    <a:pt x="400" y="224"/>
                  </a:lnTo>
                  <a:lnTo>
                    <a:pt x="402" y="262"/>
                  </a:lnTo>
                  <a:lnTo>
                    <a:pt x="400" y="302"/>
                  </a:lnTo>
                  <a:lnTo>
                    <a:pt x="396" y="340"/>
                  </a:lnTo>
                  <a:lnTo>
                    <a:pt x="388" y="376"/>
                  </a:lnTo>
                  <a:lnTo>
                    <a:pt x="380" y="412"/>
                  </a:lnTo>
                  <a:lnTo>
                    <a:pt x="368" y="446"/>
                  </a:lnTo>
                  <a:lnTo>
                    <a:pt x="354" y="478"/>
                  </a:lnTo>
                  <a:lnTo>
                    <a:pt x="338" y="508"/>
                  </a:lnTo>
                  <a:lnTo>
                    <a:pt x="320" y="536"/>
                  </a:lnTo>
                  <a:lnTo>
                    <a:pt x="302" y="562"/>
                  </a:lnTo>
                  <a:lnTo>
                    <a:pt x="280" y="584"/>
                  </a:lnTo>
                  <a:lnTo>
                    <a:pt x="258" y="604"/>
                  </a:lnTo>
                  <a:lnTo>
                    <a:pt x="234" y="620"/>
                  </a:lnTo>
                  <a:lnTo>
                    <a:pt x="208" y="634"/>
                  </a:lnTo>
                  <a:lnTo>
                    <a:pt x="182" y="642"/>
                  </a:lnTo>
                  <a:lnTo>
                    <a:pt x="154" y="648"/>
                  </a:lnTo>
                  <a:lnTo>
                    <a:pt x="126" y="650"/>
                  </a:lnTo>
                  <a:lnTo>
                    <a:pt x="114" y="650"/>
                  </a:lnTo>
                  <a:lnTo>
                    <a:pt x="104" y="648"/>
                  </a:lnTo>
                  <a:lnTo>
                    <a:pt x="90" y="642"/>
                  </a:lnTo>
                  <a:lnTo>
                    <a:pt x="82" y="636"/>
                  </a:lnTo>
                  <a:lnTo>
                    <a:pt x="82" y="634"/>
                  </a:lnTo>
                  <a:lnTo>
                    <a:pt x="28" y="616"/>
                  </a:lnTo>
                  <a:lnTo>
                    <a:pt x="10" y="542"/>
                  </a:lnTo>
                  <a:lnTo>
                    <a:pt x="12" y="528"/>
                  </a:lnTo>
                  <a:lnTo>
                    <a:pt x="0" y="508"/>
                  </a:lnTo>
                  <a:lnTo>
                    <a:pt x="12" y="528"/>
                  </a:lnTo>
                  <a:lnTo>
                    <a:pt x="18" y="536"/>
                  </a:lnTo>
                  <a:lnTo>
                    <a:pt x="28" y="544"/>
                  </a:lnTo>
                  <a:lnTo>
                    <a:pt x="40" y="550"/>
                  </a:lnTo>
                  <a:lnTo>
                    <a:pt x="54" y="556"/>
                  </a:lnTo>
                  <a:lnTo>
                    <a:pt x="70" y="560"/>
                  </a:lnTo>
                  <a:lnTo>
                    <a:pt x="88" y="562"/>
                  </a:lnTo>
                  <a:lnTo>
                    <a:pt x="106" y="562"/>
                  </a:lnTo>
                  <a:lnTo>
                    <a:pt x="124" y="562"/>
                  </a:lnTo>
                  <a:lnTo>
                    <a:pt x="144" y="560"/>
                  </a:lnTo>
                  <a:lnTo>
                    <a:pt x="164" y="556"/>
                  </a:lnTo>
                  <a:lnTo>
                    <a:pt x="184" y="550"/>
                  </a:lnTo>
                  <a:lnTo>
                    <a:pt x="202" y="542"/>
                  </a:lnTo>
                  <a:lnTo>
                    <a:pt x="220" y="534"/>
                  </a:lnTo>
                  <a:lnTo>
                    <a:pt x="236" y="522"/>
                  </a:lnTo>
                  <a:lnTo>
                    <a:pt x="252" y="508"/>
                  </a:lnTo>
                  <a:lnTo>
                    <a:pt x="264" y="494"/>
                  </a:lnTo>
                  <a:lnTo>
                    <a:pt x="278" y="476"/>
                  </a:lnTo>
                  <a:lnTo>
                    <a:pt x="290" y="454"/>
                  </a:lnTo>
                  <a:lnTo>
                    <a:pt x="304" y="430"/>
                  </a:lnTo>
                  <a:lnTo>
                    <a:pt x="316" y="404"/>
                  </a:lnTo>
                  <a:lnTo>
                    <a:pt x="328" y="376"/>
                  </a:lnTo>
                  <a:lnTo>
                    <a:pt x="338" y="346"/>
                  </a:lnTo>
                  <a:lnTo>
                    <a:pt x="348" y="316"/>
                  </a:lnTo>
                  <a:lnTo>
                    <a:pt x="356" y="282"/>
                  </a:lnTo>
                  <a:lnTo>
                    <a:pt x="362" y="248"/>
                  </a:lnTo>
                  <a:lnTo>
                    <a:pt x="366" y="214"/>
                  </a:lnTo>
                  <a:lnTo>
                    <a:pt x="368" y="178"/>
                  </a:lnTo>
                  <a:lnTo>
                    <a:pt x="366" y="142"/>
                  </a:lnTo>
                  <a:lnTo>
                    <a:pt x="362" y="106"/>
                  </a:lnTo>
                  <a:lnTo>
                    <a:pt x="354" y="70"/>
                  </a:lnTo>
                  <a:lnTo>
                    <a:pt x="342" y="36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EBB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" name="Freeform 608">
              <a:extLst>
                <a:ext uri="{FF2B5EF4-FFF2-40B4-BE49-F238E27FC236}">
                  <a16:creationId xmlns:a16="http://schemas.microsoft.com/office/drawing/2014/main" id="{D0579217-1304-19A5-94BC-9C8722179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512"/>
              <a:ext cx="276" cy="388"/>
            </a:xfrm>
            <a:custGeom>
              <a:avLst/>
              <a:gdLst>
                <a:gd name="T0" fmla="*/ 0 w 276"/>
                <a:gd name="T1" fmla="*/ 388 h 388"/>
                <a:gd name="T2" fmla="*/ 0 w 276"/>
                <a:gd name="T3" fmla="*/ 388 h 388"/>
                <a:gd name="T4" fmla="*/ 28 w 276"/>
                <a:gd name="T5" fmla="*/ 386 h 388"/>
                <a:gd name="T6" fmla="*/ 56 w 276"/>
                <a:gd name="T7" fmla="*/ 380 h 388"/>
                <a:gd name="T8" fmla="*/ 82 w 276"/>
                <a:gd name="T9" fmla="*/ 372 h 388"/>
                <a:gd name="T10" fmla="*/ 108 w 276"/>
                <a:gd name="T11" fmla="*/ 358 h 388"/>
                <a:gd name="T12" fmla="*/ 132 w 276"/>
                <a:gd name="T13" fmla="*/ 342 h 388"/>
                <a:gd name="T14" fmla="*/ 154 w 276"/>
                <a:gd name="T15" fmla="*/ 322 h 388"/>
                <a:gd name="T16" fmla="*/ 176 w 276"/>
                <a:gd name="T17" fmla="*/ 300 h 388"/>
                <a:gd name="T18" fmla="*/ 194 w 276"/>
                <a:gd name="T19" fmla="*/ 274 h 388"/>
                <a:gd name="T20" fmla="*/ 212 w 276"/>
                <a:gd name="T21" fmla="*/ 246 h 388"/>
                <a:gd name="T22" fmla="*/ 228 w 276"/>
                <a:gd name="T23" fmla="*/ 216 h 388"/>
                <a:gd name="T24" fmla="*/ 242 w 276"/>
                <a:gd name="T25" fmla="*/ 184 h 388"/>
                <a:gd name="T26" fmla="*/ 254 w 276"/>
                <a:gd name="T27" fmla="*/ 150 h 388"/>
                <a:gd name="T28" fmla="*/ 262 w 276"/>
                <a:gd name="T29" fmla="*/ 114 h 388"/>
                <a:gd name="T30" fmla="*/ 270 w 276"/>
                <a:gd name="T31" fmla="*/ 78 h 388"/>
                <a:gd name="T32" fmla="*/ 274 w 276"/>
                <a:gd name="T33" fmla="*/ 40 h 388"/>
                <a:gd name="T34" fmla="*/ 276 w 276"/>
                <a:gd name="T35" fmla="*/ 0 h 388"/>
                <a:gd name="T36" fmla="*/ 276 w 276"/>
                <a:gd name="T37" fmla="*/ 0 h 388"/>
                <a:gd name="T38" fmla="*/ 268 w 276"/>
                <a:gd name="T39" fmla="*/ 40 h 388"/>
                <a:gd name="T40" fmla="*/ 256 w 276"/>
                <a:gd name="T41" fmla="*/ 94 h 388"/>
                <a:gd name="T42" fmla="*/ 248 w 276"/>
                <a:gd name="T43" fmla="*/ 124 h 388"/>
                <a:gd name="T44" fmla="*/ 238 w 276"/>
                <a:gd name="T45" fmla="*/ 154 h 388"/>
                <a:gd name="T46" fmla="*/ 226 w 276"/>
                <a:gd name="T47" fmla="*/ 186 h 388"/>
                <a:gd name="T48" fmla="*/ 210 w 276"/>
                <a:gd name="T49" fmla="*/ 216 h 388"/>
                <a:gd name="T50" fmla="*/ 194 w 276"/>
                <a:gd name="T51" fmla="*/ 248 h 388"/>
                <a:gd name="T52" fmla="*/ 174 w 276"/>
                <a:gd name="T53" fmla="*/ 276 h 388"/>
                <a:gd name="T54" fmla="*/ 154 w 276"/>
                <a:gd name="T55" fmla="*/ 304 h 388"/>
                <a:gd name="T56" fmla="*/ 128 w 276"/>
                <a:gd name="T57" fmla="*/ 328 h 388"/>
                <a:gd name="T58" fmla="*/ 102 w 276"/>
                <a:gd name="T59" fmla="*/ 350 h 388"/>
                <a:gd name="T60" fmla="*/ 86 w 276"/>
                <a:gd name="T61" fmla="*/ 360 h 388"/>
                <a:gd name="T62" fmla="*/ 70 w 276"/>
                <a:gd name="T63" fmla="*/ 368 h 388"/>
                <a:gd name="T64" fmla="*/ 54 w 276"/>
                <a:gd name="T65" fmla="*/ 376 h 388"/>
                <a:gd name="T66" fmla="*/ 38 w 276"/>
                <a:gd name="T67" fmla="*/ 380 h 388"/>
                <a:gd name="T68" fmla="*/ 20 w 276"/>
                <a:gd name="T69" fmla="*/ 386 h 388"/>
                <a:gd name="T70" fmla="*/ 0 w 276"/>
                <a:gd name="T71" fmla="*/ 388 h 388"/>
                <a:gd name="T72" fmla="*/ 0 w 276"/>
                <a:gd name="T73" fmla="*/ 388 h 3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76" h="388">
                  <a:moveTo>
                    <a:pt x="0" y="388"/>
                  </a:moveTo>
                  <a:lnTo>
                    <a:pt x="0" y="388"/>
                  </a:lnTo>
                  <a:lnTo>
                    <a:pt x="28" y="386"/>
                  </a:lnTo>
                  <a:lnTo>
                    <a:pt x="56" y="380"/>
                  </a:lnTo>
                  <a:lnTo>
                    <a:pt x="82" y="372"/>
                  </a:lnTo>
                  <a:lnTo>
                    <a:pt x="108" y="358"/>
                  </a:lnTo>
                  <a:lnTo>
                    <a:pt x="132" y="342"/>
                  </a:lnTo>
                  <a:lnTo>
                    <a:pt x="154" y="322"/>
                  </a:lnTo>
                  <a:lnTo>
                    <a:pt x="176" y="300"/>
                  </a:lnTo>
                  <a:lnTo>
                    <a:pt x="194" y="274"/>
                  </a:lnTo>
                  <a:lnTo>
                    <a:pt x="212" y="246"/>
                  </a:lnTo>
                  <a:lnTo>
                    <a:pt x="228" y="216"/>
                  </a:lnTo>
                  <a:lnTo>
                    <a:pt x="242" y="184"/>
                  </a:lnTo>
                  <a:lnTo>
                    <a:pt x="254" y="150"/>
                  </a:lnTo>
                  <a:lnTo>
                    <a:pt x="262" y="114"/>
                  </a:lnTo>
                  <a:lnTo>
                    <a:pt x="270" y="78"/>
                  </a:lnTo>
                  <a:lnTo>
                    <a:pt x="274" y="40"/>
                  </a:lnTo>
                  <a:lnTo>
                    <a:pt x="276" y="0"/>
                  </a:lnTo>
                  <a:lnTo>
                    <a:pt x="268" y="40"/>
                  </a:lnTo>
                  <a:lnTo>
                    <a:pt x="256" y="94"/>
                  </a:lnTo>
                  <a:lnTo>
                    <a:pt x="248" y="124"/>
                  </a:lnTo>
                  <a:lnTo>
                    <a:pt x="238" y="154"/>
                  </a:lnTo>
                  <a:lnTo>
                    <a:pt x="226" y="186"/>
                  </a:lnTo>
                  <a:lnTo>
                    <a:pt x="210" y="216"/>
                  </a:lnTo>
                  <a:lnTo>
                    <a:pt x="194" y="248"/>
                  </a:lnTo>
                  <a:lnTo>
                    <a:pt x="174" y="276"/>
                  </a:lnTo>
                  <a:lnTo>
                    <a:pt x="154" y="304"/>
                  </a:lnTo>
                  <a:lnTo>
                    <a:pt x="128" y="328"/>
                  </a:lnTo>
                  <a:lnTo>
                    <a:pt x="102" y="350"/>
                  </a:lnTo>
                  <a:lnTo>
                    <a:pt x="86" y="360"/>
                  </a:lnTo>
                  <a:lnTo>
                    <a:pt x="70" y="368"/>
                  </a:lnTo>
                  <a:lnTo>
                    <a:pt x="54" y="376"/>
                  </a:lnTo>
                  <a:lnTo>
                    <a:pt x="38" y="380"/>
                  </a:lnTo>
                  <a:lnTo>
                    <a:pt x="20" y="386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DF9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6" name="Freeform 609">
              <a:extLst>
                <a:ext uri="{FF2B5EF4-FFF2-40B4-BE49-F238E27FC236}">
                  <a16:creationId xmlns:a16="http://schemas.microsoft.com/office/drawing/2014/main" id="{386FA20F-A29A-E88C-149B-3E6BD66B8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046 w 1062"/>
                <a:gd name="T1" fmla="*/ 494 h 1126"/>
                <a:gd name="T2" fmla="*/ 1022 w 1062"/>
                <a:gd name="T3" fmla="*/ 406 h 1126"/>
                <a:gd name="T4" fmla="*/ 1000 w 1062"/>
                <a:gd name="T5" fmla="*/ 338 h 1126"/>
                <a:gd name="T6" fmla="*/ 1008 w 1062"/>
                <a:gd name="T7" fmla="*/ 304 h 1126"/>
                <a:gd name="T8" fmla="*/ 990 w 1062"/>
                <a:gd name="T9" fmla="*/ 264 h 1126"/>
                <a:gd name="T10" fmla="*/ 948 w 1062"/>
                <a:gd name="T11" fmla="*/ 120 h 1126"/>
                <a:gd name="T12" fmla="*/ 920 w 1062"/>
                <a:gd name="T13" fmla="*/ 38 h 1126"/>
                <a:gd name="T14" fmla="*/ 854 w 1062"/>
                <a:gd name="T15" fmla="*/ 26 h 1126"/>
                <a:gd name="T16" fmla="*/ 900 w 1062"/>
                <a:gd name="T17" fmla="*/ 144 h 1126"/>
                <a:gd name="T18" fmla="*/ 960 w 1062"/>
                <a:gd name="T19" fmla="*/ 350 h 1126"/>
                <a:gd name="T20" fmla="*/ 988 w 1062"/>
                <a:gd name="T21" fmla="*/ 556 h 1126"/>
                <a:gd name="T22" fmla="*/ 960 w 1062"/>
                <a:gd name="T23" fmla="*/ 766 h 1126"/>
                <a:gd name="T24" fmla="*/ 908 w 1062"/>
                <a:gd name="T25" fmla="*/ 872 h 1126"/>
                <a:gd name="T26" fmla="*/ 848 w 1062"/>
                <a:gd name="T27" fmla="*/ 940 h 1126"/>
                <a:gd name="T28" fmla="*/ 752 w 1062"/>
                <a:gd name="T29" fmla="*/ 1004 h 1126"/>
                <a:gd name="T30" fmla="*/ 608 w 1062"/>
                <a:gd name="T31" fmla="*/ 1048 h 1126"/>
                <a:gd name="T32" fmla="*/ 428 w 1062"/>
                <a:gd name="T33" fmla="*/ 1052 h 1126"/>
                <a:gd name="T34" fmla="*/ 284 w 1062"/>
                <a:gd name="T35" fmla="*/ 986 h 1126"/>
                <a:gd name="T36" fmla="*/ 206 w 1062"/>
                <a:gd name="T37" fmla="*/ 888 h 1126"/>
                <a:gd name="T38" fmla="*/ 158 w 1062"/>
                <a:gd name="T39" fmla="*/ 750 h 1126"/>
                <a:gd name="T40" fmla="*/ 146 w 1062"/>
                <a:gd name="T41" fmla="*/ 598 h 1126"/>
                <a:gd name="T42" fmla="*/ 122 w 1062"/>
                <a:gd name="T43" fmla="*/ 126 h 1126"/>
                <a:gd name="T44" fmla="*/ 82 w 1062"/>
                <a:gd name="T45" fmla="*/ 0 h 1126"/>
                <a:gd name="T46" fmla="*/ 18 w 1062"/>
                <a:gd name="T47" fmla="*/ 18 h 1126"/>
                <a:gd name="T48" fmla="*/ 48 w 1062"/>
                <a:gd name="T49" fmla="*/ 120 h 1126"/>
                <a:gd name="T50" fmla="*/ 64 w 1062"/>
                <a:gd name="T51" fmla="*/ 308 h 1126"/>
                <a:gd name="T52" fmla="*/ 54 w 1062"/>
                <a:gd name="T53" fmla="*/ 402 h 1126"/>
                <a:gd name="T54" fmla="*/ 52 w 1062"/>
                <a:gd name="T55" fmla="*/ 462 h 1126"/>
                <a:gd name="T56" fmla="*/ 72 w 1062"/>
                <a:gd name="T57" fmla="*/ 532 h 1126"/>
                <a:gd name="T58" fmla="*/ 64 w 1062"/>
                <a:gd name="T59" fmla="*/ 572 h 1126"/>
                <a:gd name="T60" fmla="*/ 78 w 1062"/>
                <a:gd name="T61" fmla="*/ 622 h 1126"/>
                <a:gd name="T62" fmla="*/ 66 w 1062"/>
                <a:gd name="T63" fmla="*/ 656 h 1126"/>
                <a:gd name="T64" fmla="*/ 80 w 1062"/>
                <a:gd name="T65" fmla="*/ 690 h 1126"/>
                <a:gd name="T66" fmla="*/ 74 w 1062"/>
                <a:gd name="T67" fmla="*/ 732 h 1126"/>
                <a:gd name="T68" fmla="*/ 82 w 1062"/>
                <a:gd name="T69" fmla="*/ 778 h 1126"/>
                <a:gd name="T70" fmla="*/ 92 w 1062"/>
                <a:gd name="T71" fmla="*/ 834 h 1126"/>
                <a:gd name="T72" fmla="*/ 106 w 1062"/>
                <a:gd name="T73" fmla="*/ 890 h 1126"/>
                <a:gd name="T74" fmla="*/ 172 w 1062"/>
                <a:gd name="T75" fmla="*/ 954 h 1126"/>
                <a:gd name="T76" fmla="*/ 202 w 1062"/>
                <a:gd name="T77" fmla="*/ 1008 h 1126"/>
                <a:gd name="T78" fmla="*/ 238 w 1062"/>
                <a:gd name="T79" fmla="*/ 1042 h 1126"/>
                <a:gd name="T80" fmla="*/ 394 w 1062"/>
                <a:gd name="T81" fmla="*/ 1116 h 1126"/>
                <a:gd name="T82" fmla="*/ 468 w 1062"/>
                <a:gd name="T83" fmla="*/ 1120 h 1126"/>
                <a:gd name="T84" fmla="*/ 576 w 1062"/>
                <a:gd name="T85" fmla="*/ 1126 h 1126"/>
                <a:gd name="T86" fmla="*/ 702 w 1062"/>
                <a:gd name="T87" fmla="*/ 1098 h 1126"/>
                <a:gd name="T88" fmla="*/ 814 w 1062"/>
                <a:gd name="T89" fmla="*/ 1074 h 1126"/>
                <a:gd name="T90" fmla="*/ 890 w 1062"/>
                <a:gd name="T91" fmla="*/ 996 h 1126"/>
                <a:gd name="T92" fmla="*/ 946 w 1062"/>
                <a:gd name="T93" fmla="*/ 946 h 1126"/>
                <a:gd name="T94" fmla="*/ 968 w 1062"/>
                <a:gd name="T95" fmla="*/ 918 h 1126"/>
                <a:gd name="T96" fmla="*/ 966 w 1062"/>
                <a:gd name="T97" fmla="*/ 884 h 1126"/>
                <a:gd name="T98" fmla="*/ 986 w 1062"/>
                <a:gd name="T99" fmla="*/ 862 h 1126"/>
                <a:gd name="T100" fmla="*/ 1016 w 1062"/>
                <a:gd name="T101" fmla="*/ 838 h 1126"/>
                <a:gd name="T102" fmla="*/ 1036 w 1062"/>
                <a:gd name="T103" fmla="*/ 742 h 1126"/>
                <a:gd name="T104" fmla="*/ 1060 w 1062"/>
                <a:gd name="T105" fmla="*/ 666 h 1126"/>
                <a:gd name="T106" fmla="*/ 1060 w 1062"/>
                <a:gd name="T107" fmla="*/ 588 h 1126"/>
                <a:gd name="T108" fmla="*/ 1036 w 1062"/>
                <a:gd name="T109" fmla="*/ 520 h 11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62" h="1126">
                  <a:moveTo>
                    <a:pt x="1036" y="520"/>
                  </a:move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  <a:lnTo>
                    <a:pt x="854" y="0"/>
                  </a:lnTo>
                  <a:lnTo>
                    <a:pt x="854" y="26"/>
                  </a:lnTo>
                  <a:lnTo>
                    <a:pt x="856" y="46"/>
                  </a:lnTo>
                  <a:lnTo>
                    <a:pt x="862" y="64"/>
                  </a:lnTo>
                  <a:lnTo>
                    <a:pt x="870" y="82"/>
                  </a:lnTo>
                  <a:lnTo>
                    <a:pt x="890" y="120"/>
                  </a:lnTo>
                  <a:lnTo>
                    <a:pt x="900" y="144"/>
                  </a:lnTo>
                  <a:lnTo>
                    <a:pt x="912" y="176"/>
                  </a:lnTo>
                  <a:lnTo>
                    <a:pt x="938" y="260"/>
                  </a:lnTo>
                  <a:lnTo>
                    <a:pt x="950" y="304"/>
                  </a:lnTo>
                  <a:lnTo>
                    <a:pt x="960" y="350"/>
                  </a:lnTo>
                  <a:lnTo>
                    <a:pt x="970" y="398"/>
                  </a:lnTo>
                  <a:lnTo>
                    <a:pt x="978" y="448"/>
                  </a:lnTo>
                  <a:lnTo>
                    <a:pt x="984" y="500"/>
                  </a:lnTo>
                  <a:lnTo>
                    <a:pt x="988" y="556"/>
                  </a:lnTo>
                  <a:lnTo>
                    <a:pt x="986" y="612"/>
                  </a:lnTo>
                  <a:lnTo>
                    <a:pt x="982" y="666"/>
                  </a:lnTo>
                  <a:lnTo>
                    <a:pt x="972" y="716"/>
                  </a:lnTo>
                  <a:lnTo>
                    <a:pt x="966" y="742"/>
                  </a:lnTo>
                  <a:lnTo>
                    <a:pt x="960" y="766"/>
                  </a:lnTo>
                  <a:lnTo>
                    <a:pt x="952" y="788"/>
                  </a:lnTo>
                  <a:lnTo>
                    <a:pt x="942" y="810"/>
                  </a:lnTo>
                  <a:lnTo>
                    <a:pt x="932" y="832"/>
                  </a:lnTo>
                  <a:lnTo>
                    <a:pt x="920" y="852"/>
                  </a:lnTo>
                  <a:lnTo>
                    <a:pt x="908" y="872"/>
                  </a:lnTo>
                  <a:lnTo>
                    <a:pt x="894" y="890"/>
                  </a:lnTo>
                  <a:lnTo>
                    <a:pt x="880" y="908"/>
                  </a:lnTo>
                  <a:lnTo>
                    <a:pt x="864" y="924"/>
                  </a:lnTo>
                  <a:lnTo>
                    <a:pt x="848" y="940"/>
                  </a:lnTo>
                  <a:lnTo>
                    <a:pt x="830" y="956"/>
                  </a:lnTo>
                  <a:lnTo>
                    <a:pt x="812" y="970"/>
                  </a:lnTo>
                  <a:lnTo>
                    <a:pt x="794" y="982"/>
                  </a:lnTo>
                  <a:lnTo>
                    <a:pt x="774" y="994"/>
                  </a:lnTo>
                  <a:lnTo>
                    <a:pt x="752" y="1004"/>
                  </a:lnTo>
                  <a:lnTo>
                    <a:pt x="730" y="1014"/>
                  </a:lnTo>
                  <a:lnTo>
                    <a:pt x="708" y="1024"/>
                  </a:lnTo>
                  <a:lnTo>
                    <a:pt x="684" y="1032"/>
                  </a:lnTo>
                  <a:lnTo>
                    <a:pt x="660" y="1038"/>
                  </a:lnTo>
                  <a:lnTo>
                    <a:pt x="608" y="1048"/>
                  </a:lnTo>
                  <a:lnTo>
                    <a:pt x="554" y="1056"/>
                  </a:lnTo>
                  <a:lnTo>
                    <a:pt x="498" y="1058"/>
                  </a:lnTo>
                  <a:lnTo>
                    <a:pt x="462" y="1056"/>
                  </a:lnTo>
                  <a:lnTo>
                    <a:pt x="428" y="1052"/>
                  </a:lnTo>
                  <a:lnTo>
                    <a:pt x="396" y="1044"/>
                  </a:lnTo>
                  <a:lnTo>
                    <a:pt x="366" y="1034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86"/>
                  </a:lnTo>
                  <a:lnTo>
                    <a:pt x="262" y="964"/>
                  </a:lnTo>
                  <a:lnTo>
                    <a:pt x="240" y="940"/>
                  </a:lnTo>
                  <a:lnTo>
                    <a:pt x="222" y="916"/>
                  </a:lnTo>
                  <a:lnTo>
                    <a:pt x="206" y="888"/>
                  </a:lnTo>
                  <a:lnTo>
                    <a:pt x="192" y="860"/>
                  </a:lnTo>
                  <a:lnTo>
                    <a:pt x="182" y="832"/>
                  </a:lnTo>
                  <a:lnTo>
                    <a:pt x="172" y="804"/>
                  </a:lnTo>
                  <a:lnTo>
                    <a:pt x="164" y="776"/>
                  </a:lnTo>
                  <a:lnTo>
                    <a:pt x="158" y="750"/>
                  </a:lnTo>
                  <a:lnTo>
                    <a:pt x="150" y="698"/>
                  </a:lnTo>
                  <a:lnTo>
                    <a:pt x="146" y="654"/>
                  </a:lnTo>
                  <a:lnTo>
                    <a:pt x="146" y="620"/>
                  </a:lnTo>
                  <a:lnTo>
                    <a:pt x="146" y="598"/>
                  </a:lnTo>
                  <a:lnTo>
                    <a:pt x="148" y="482"/>
                  </a:lnTo>
                  <a:lnTo>
                    <a:pt x="146" y="376"/>
                  </a:lnTo>
                  <a:lnTo>
                    <a:pt x="140" y="280"/>
                  </a:lnTo>
                  <a:lnTo>
                    <a:pt x="132" y="196"/>
                  </a:lnTo>
                  <a:lnTo>
                    <a:pt x="122" y="126"/>
                  </a:lnTo>
                  <a:lnTo>
                    <a:pt x="108" y="68"/>
                  </a:lnTo>
                  <a:lnTo>
                    <a:pt x="102" y="46"/>
                  </a:lnTo>
                  <a:lnTo>
                    <a:pt x="96" y="26"/>
                  </a:lnTo>
                  <a:lnTo>
                    <a:pt x="88" y="12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close/>
                </a:path>
              </a:pathLst>
            </a:custGeom>
            <a:solidFill>
              <a:srgbClr val="FDE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7" name="Freeform 610">
              <a:extLst>
                <a:ext uri="{FF2B5EF4-FFF2-40B4-BE49-F238E27FC236}">
                  <a16:creationId xmlns:a16="http://schemas.microsoft.com/office/drawing/2014/main" id="{BE6D8C40-E216-8BC3-1744-9166D245B5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022 w 1062"/>
                <a:gd name="T1" fmla="*/ 406 h 1126"/>
                <a:gd name="T2" fmla="*/ 1008 w 1062"/>
                <a:gd name="T3" fmla="*/ 304 h 1126"/>
                <a:gd name="T4" fmla="*/ 948 w 1062"/>
                <a:gd name="T5" fmla="*/ 120 h 1126"/>
                <a:gd name="T6" fmla="*/ 854 w 1062"/>
                <a:gd name="T7" fmla="*/ 26 h 1126"/>
                <a:gd name="T8" fmla="*/ 960 w 1062"/>
                <a:gd name="T9" fmla="*/ 350 h 1126"/>
                <a:gd name="T10" fmla="*/ 960 w 1062"/>
                <a:gd name="T11" fmla="*/ 766 h 1126"/>
                <a:gd name="T12" fmla="*/ 848 w 1062"/>
                <a:gd name="T13" fmla="*/ 940 h 1126"/>
                <a:gd name="T14" fmla="*/ 608 w 1062"/>
                <a:gd name="T15" fmla="*/ 1048 h 1126"/>
                <a:gd name="T16" fmla="*/ 284 w 1062"/>
                <a:gd name="T17" fmla="*/ 986 h 1126"/>
                <a:gd name="T18" fmla="*/ 158 w 1062"/>
                <a:gd name="T19" fmla="*/ 750 h 1126"/>
                <a:gd name="T20" fmla="*/ 122 w 1062"/>
                <a:gd name="T21" fmla="*/ 126 h 1126"/>
                <a:gd name="T22" fmla="*/ 24 w 1062"/>
                <a:gd name="T23" fmla="*/ 30 h 1126"/>
                <a:gd name="T24" fmla="*/ 64 w 1062"/>
                <a:gd name="T25" fmla="*/ 352 h 1126"/>
                <a:gd name="T26" fmla="*/ 54 w 1062"/>
                <a:gd name="T27" fmla="*/ 474 h 1126"/>
                <a:gd name="T28" fmla="*/ 64 w 1062"/>
                <a:gd name="T29" fmla="*/ 572 h 1126"/>
                <a:gd name="T30" fmla="*/ 66 w 1062"/>
                <a:gd name="T31" fmla="*/ 662 h 1126"/>
                <a:gd name="T32" fmla="*/ 72 w 1062"/>
                <a:gd name="T33" fmla="*/ 742 h 1126"/>
                <a:gd name="T34" fmla="*/ 94 w 1062"/>
                <a:gd name="T35" fmla="*/ 856 h 1126"/>
                <a:gd name="T36" fmla="*/ 180 w 1062"/>
                <a:gd name="T37" fmla="*/ 968 h 1126"/>
                <a:gd name="T38" fmla="*/ 288 w 1062"/>
                <a:gd name="T39" fmla="*/ 1068 h 1126"/>
                <a:gd name="T40" fmla="*/ 484 w 1062"/>
                <a:gd name="T41" fmla="*/ 1120 h 1126"/>
                <a:gd name="T42" fmla="*/ 702 w 1062"/>
                <a:gd name="T43" fmla="*/ 1098 h 1126"/>
                <a:gd name="T44" fmla="*/ 902 w 1062"/>
                <a:gd name="T45" fmla="*/ 980 h 1126"/>
                <a:gd name="T46" fmla="*/ 970 w 1062"/>
                <a:gd name="T47" fmla="*/ 914 h 1126"/>
                <a:gd name="T48" fmla="*/ 998 w 1062"/>
                <a:gd name="T49" fmla="*/ 858 h 1126"/>
                <a:gd name="T50" fmla="*/ 1036 w 1062"/>
                <a:gd name="T51" fmla="*/ 742 h 1126"/>
                <a:gd name="T52" fmla="*/ 1056 w 1062"/>
                <a:gd name="T53" fmla="*/ 564 h 1126"/>
                <a:gd name="T54" fmla="*/ 1038 w 1062"/>
                <a:gd name="T55" fmla="*/ 698 h 1126"/>
                <a:gd name="T56" fmla="*/ 1000 w 1062"/>
                <a:gd name="T57" fmla="*/ 842 h 1126"/>
                <a:gd name="T58" fmla="*/ 954 w 1062"/>
                <a:gd name="T59" fmla="*/ 888 h 1126"/>
                <a:gd name="T60" fmla="*/ 948 w 1062"/>
                <a:gd name="T61" fmla="*/ 932 h 1126"/>
                <a:gd name="T62" fmla="*/ 846 w 1062"/>
                <a:gd name="T63" fmla="*/ 1042 h 1126"/>
                <a:gd name="T64" fmla="*/ 648 w 1062"/>
                <a:gd name="T65" fmla="*/ 1098 h 1126"/>
                <a:gd name="T66" fmla="*/ 468 w 1062"/>
                <a:gd name="T67" fmla="*/ 1108 h 1126"/>
                <a:gd name="T68" fmla="*/ 228 w 1062"/>
                <a:gd name="T69" fmla="*/ 1022 h 1126"/>
                <a:gd name="T70" fmla="*/ 152 w 1062"/>
                <a:gd name="T71" fmla="*/ 922 h 1126"/>
                <a:gd name="T72" fmla="*/ 104 w 1062"/>
                <a:gd name="T73" fmla="*/ 832 h 1126"/>
                <a:gd name="T74" fmla="*/ 84 w 1062"/>
                <a:gd name="T75" fmla="*/ 744 h 1126"/>
                <a:gd name="T76" fmla="*/ 90 w 1062"/>
                <a:gd name="T77" fmla="*/ 686 h 1126"/>
                <a:gd name="T78" fmla="*/ 82 w 1062"/>
                <a:gd name="T79" fmla="*/ 644 h 1126"/>
                <a:gd name="T80" fmla="*/ 74 w 1062"/>
                <a:gd name="T81" fmla="*/ 572 h 1126"/>
                <a:gd name="T82" fmla="*/ 84 w 1062"/>
                <a:gd name="T83" fmla="*/ 532 h 1126"/>
                <a:gd name="T84" fmla="*/ 62 w 1062"/>
                <a:gd name="T85" fmla="*/ 420 h 1126"/>
                <a:gd name="T86" fmla="*/ 70 w 1062"/>
                <a:gd name="T87" fmla="*/ 226 h 1126"/>
                <a:gd name="T88" fmla="*/ 70 w 1062"/>
                <a:gd name="T89" fmla="*/ 2 h 1126"/>
                <a:gd name="T90" fmla="*/ 136 w 1062"/>
                <a:gd name="T91" fmla="*/ 484 h 1126"/>
                <a:gd name="T92" fmla="*/ 168 w 1062"/>
                <a:gd name="T93" fmla="*/ 828 h 1126"/>
                <a:gd name="T94" fmla="*/ 332 w 1062"/>
                <a:gd name="T95" fmla="*/ 1030 h 1126"/>
                <a:gd name="T96" fmla="*/ 664 w 1062"/>
                <a:gd name="T97" fmla="*/ 1050 h 1126"/>
                <a:gd name="T98" fmla="*/ 872 w 1062"/>
                <a:gd name="T99" fmla="*/ 932 h 1126"/>
                <a:gd name="T100" fmla="*/ 990 w 1062"/>
                <a:gd name="T101" fmla="*/ 682 h 1126"/>
                <a:gd name="T102" fmla="*/ 960 w 1062"/>
                <a:gd name="T103" fmla="*/ 300 h 1126"/>
                <a:gd name="T104" fmla="*/ 866 w 1062"/>
                <a:gd name="T105" fmla="*/ 38 h 1126"/>
                <a:gd name="T106" fmla="*/ 912 w 1062"/>
                <a:gd name="T107" fmla="*/ 62 h 1126"/>
                <a:gd name="T108" fmla="*/ 988 w 1062"/>
                <a:gd name="T109" fmla="*/ 286 h 1126"/>
                <a:gd name="T110" fmla="*/ 990 w 1062"/>
                <a:gd name="T111" fmla="*/ 326 h 1126"/>
                <a:gd name="T112" fmla="*/ 1010 w 1062"/>
                <a:gd name="T113" fmla="*/ 406 h 1126"/>
                <a:gd name="T114" fmla="*/ 1032 w 1062"/>
                <a:gd name="T115" fmla="*/ 504 h 1126"/>
                <a:gd name="T116" fmla="*/ 1030 w 1062"/>
                <a:gd name="T117" fmla="*/ 530 h 112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62" h="1126">
                  <a:moveTo>
                    <a:pt x="1036" y="520"/>
                  </a:move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  <a:lnTo>
                    <a:pt x="854" y="0"/>
                  </a:lnTo>
                  <a:lnTo>
                    <a:pt x="854" y="26"/>
                  </a:lnTo>
                  <a:lnTo>
                    <a:pt x="856" y="46"/>
                  </a:lnTo>
                  <a:lnTo>
                    <a:pt x="862" y="64"/>
                  </a:lnTo>
                  <a:lnTo>
                    <a:pt x="870" y="82"/>
                  </a:lnTo>
                  <a:lnTo>
                    <a:pt x="890" y="120"/>
                  </a:lnTo>
                  <a:lnTo>
                    <a:pt x="900" y="144"/>
                  </a:lnTo>
                  <a:lnTo>
                    <a:pt x="912" y="176"/>
                  </a:lnTo>
                  <a:lnTo>
                    <a:pt x="938" y="260"/>
                  </a:lnTo>
                  <a:lnTo>
                    <a:pt x="950" y="304"/>
                  </a:lnTo>
                  <a:lnTo>
                    <a:pt x="960" y="350"/>
                  </a:lnTo>
                  <a:lnTo>
                    <a:pt x="970" y="398"/>
                  </a:lnTo>
                  <a:lnTo>
                    <a:pt x="978" y="448"/>
                  </a:lnTo>
                  <a:lnTo>
                    <a:pt x="984" y="500"/>
                  </a:lnTo>
                  <a:lnTo>
                    <a:pt x="988" y="556"/>
                  </a:lnTo>
                  <a:lnTo>
                    <a:pt x="986" y="612"/>
                  </a:lnTo>
                  <a:lnTo>
                    <a:pt x="982" y="666"/>
                  </a:lnTo>
                  <a:lnTo>
                    <a:pt x="972" y="716"/>
                  </a:lnTo>
                  <a:lnTo>
                    <a:pt x="966" y="742"/>
                  </a:lnTo>
                  <a:lnTo>
                    <a:pt x="960" y="766"/>
                  </a:lnTo>
                  <a:lnTo>
                    <a:pt x="952" y="788"/>
                  </a:lnTo>
                  <a:lnTo>
                    <a:pt x="942" y="810"/>
                  </a:lnTo>
                  <a:lnTo>
                    <a:pt x="932" y="832"/>
                  </a:lnTo>
                  <a:lnTo>
                    <a:pt x="920" y="852"/>
                  </a:lnTo>
                  <a:lnTo>
                    <a:pt x="908" y="872"/>
                  </a:lnTo>
                  <a:lnTo>
                    <a:pt x="894" y="890"/>
                  </a:lnTo>
                  <a:lnTo>
                    <a:pt x="880" y="908"/>
                  </a:lnTo>
                  <a:lnTo>
                    <a:pt x="864" y="924"/>
                  </a:lnTo>
                  <a:lnTo>
                    <a:pt x="848" y="940"/>
                  </a:lnTo>
                  <a:lnTo>
                    <a:pt x="830" y="956"/>
                  </a:lnTo>
                  <a:lnTo>
                    <a:pt x="812" y="970"/>
                  </a:lnTo>
                  <a:lnTo>
                    <a:pt x="794" y="982"/>
                  </a:lnTo>
                  <a:lnTo>
                    <a:pt x="774" y="994"/>
                  </a:lnTo>
                  <a:lnTo>
                    <a:pt x="752" y="1004"/>
                  </a:lnTo>
                  <a:lnTo>
                    <a:pt x="730" y="1014"/>
                  </a:lnTo>
                  <a:lnTo>
                    <a:pt x="708" y="1024"/>
                  </a:lnTo>
                  <a:lnTo>
                    <a:pt x="684" y="1032"/>
                  </a:lnTo>
                  <a:lnTo>
                    <a:pt x="660" y="1038"/>
                  </a:lnTo>
                  <a:lnTo>
                    <a:pt x="608" y="1048"/>
                  </a:lnTo>
                  <a:lnTo>
                    <a:pt x="554" y="1056"/>
                  </a:lnTo>
                  <a:lnTo>
                    <a:pt x="498" y="1058"/>
                  </a:lnTo>
                  <a:lnTo>
                    <a:pt x="462" y="1056"/>
                  </a:lnTo>
                  <a:lnTo>
                    <a:pt x="428" y="1052"/>
                  </a:lnTo>
                  <a:lnTo>
                    <a:pt x="396" y="1044"/>
                  </a:lnTo>
                  <a:lnTo>
                    <a:pt x="366" y="1034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86"/>
                  </a:lnTo>
                  <a:lnTo>
                    <a:pt x="262" y="964"/>
                  </a:lnTo>
                  <a:lnTo>
                    <a:pt x="240" y="940"/>
                  </a:lnTo>
                  <a:lnTo>
                    <a:pt x="222" y="916"/>
                  </a:lnTo>
                  <a:lnTo>
                    <a:pt x="206" y="888"/>
                  </a:lnTo>
                  <a:lnTo>
                    <a:pt x="192" y="860"/>
                  </a:lnTo>
                  <a:lnTo>
                    <a:pt x="182" y="832"/>
                  </a:lnTo>
                  <a:lnTo>
                    <a:pt x="172" y="804"/>
                  </a:lnTo>
                  <a:lnTo>
                    <a:pt x="164" y="776"/>
                  </a:lnTo>
                  <a:lnTo>
                    <a:pt x="158" y="750"/>
                  </a:lnTo>
                  <a:lnTo>
                    <a:pt x="150" y="698"/>
                  </a:lnTo>
                  <a:lnTo>
                    <a:pt x="146" y="654"/>
                  </a:lnTo>
                  <a:lnTo>
                    <a:pt x="146" y="620"/>
                  </a:lnTo>
                  <a:lnTo>
                    <a:pt x="146" y="598"/>
                  </a:lnTo>
                  <a:lnTo>
                    <a:pt x="148" y="482"/>
                  </a:lnTo>
                  <a:lnTo>
                    <a:pt x="146" y="376"/>
                  </a:lnTo>
                  <a:lnTo>
                    <a:pt x="140" y="280"/>
                  </a:lnTo>
                  <a:lnTo>
                    <a:pt x="132" y="196"/>
                  </a:lnTo>
                  <a:lnTo>
                    <a:pt x="122" y="126"/>
                  </a:lnTo>
                  <a:lnTo>
                    <a:pt x="108" y="68"/>
                  </a:lnTo>
                  <a:lnTo>
                    <a:pt x="102" y="46"/>
                  </a:lnTo>
                  <a:lnTo>
                    <a:pt x="96" y="26"/>
                  </a:lnTo>
                  <a:lnTo>
                    <a:pt x="88" y="12"/>
                  </a:lnTo>
                  <a:lnTo>
                    <a:pt x="82" y="0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close/>
                  <a:moveTo>
                    <a:pt x="1050" y="664"/>
                  </a:moveTo>
                  <a:lnTo>
                    <a:pt x="1050" y="664"/>
                  </a:lnTo>
                  <a:lnTo>
                    <a:pt x="1044" y="682"/>
                  </a:lnTo>
                  <a:lnTo>
                    <a:pt x="1038" y="698"/>
                  </a:lnTo>
                  <a:lnTo>
                    <a:pt x="1030" y="718"/>
                  </a:lnTo>
                  <a:lnTo>
                    <a:pt x="1024" y="740"/>
                  </a:lnTo>
                  <a:lnTo>
                    <a:pt x="1022" y="764"/>
                  </a:lnTo>
                  <a:lnTo>
                    <a:pt x="1020" y="784"/>
                  </a:lnTo>
                  <a:lnTo>
                    <a:pt x="1016" y="806"/>
                  </a:lnTo>
                  <a:lnTo>
                    <a:pt x="1010" y="826"/>
                  </a:lnTo>
                  <a:lnTo>
                    <a:pt x="1004" y="834"/>
                  </a:lnTo>
                  <a:lnTo>
                    <a:pt x="1000" y="842"/>
                  </a:lnTo>
                  <a:lnTo>
                    <a:pt x="994" y="848"/>
                  </a:lnTo>
                  <a:lnTo>
                    <a:pt x="984" y="852"/>
                  </a:lnTo>
                  <a:lnTo>
                    <a:pt x="970" y="860"/>
                  </a:lnTo>
                  <a:lnTo>
                    <a:pt x="964" y="866"/>
                  </a:lnTo>
                  <a:lnTo>
                    <a:pt x="958" y="874"/>
                  </a:lnTo>
                  <a:lnTo>
                    <a:pt x="954" y="882"/>
                  </a:lnTo>
                  <a:lnTo>
                    <a:pt x="954" y="888"/>
                  </a:lnTo>
                  <a:lnTo>
                    <a:pt x="954" y="896"/>
                  </a:lnTo>
                  <a:lnTo>
                    <a:pt x="956" y="904"/>
                  </a:lnTo>
                  <a:lnTo>
                    <a:pt x="958" y="912"/>
                  </a:lnTo>
                  <a:lnTo>
                    <a:pt x="958" y="914"/>
                  </a:lnTo>
                  <a:lnTo>
                    <a:pt x="952" y="924"/>
                  </a:lnTo>
                  <a:lnTo>
                    <a:pt x="948" y="932"/>
                  </a:lnTo>
                  <a:lnTo>
                    <a:pt x="940" y="936"/>
                  </a:lnTo>
                  <a:lnTo>
                    <a:pt x="932" y="942"/>
                  </a:lnTo>
                  <a:lnTo>
                    <a:pt x="910" y="956"/>
                  </a:lnTo>
                  <a:lnTo>
                    <a:pt x="896" y="970"/>
                  </a:lnTo>
                  <a:lnTo>
                    <a:pt x="884" y="984"/>
                  </a:lnTo>
                  <a:lnTo>
                    <a:pt x="868" y="1010"/>
                  </a:lnTo>
                  <a:lnTo>
                    <a:pt x="858" y="1026"/>
                  </a:lnTo>
                  <a:lnTo>
                    <a:pt x="846" y="1042"/>
                  </a:lnTo>
                  <a:lnTo>
                    <a:pt x="840" y="1048"/>
                  </a:lnTo>
                  <a:lnTo>
                    <a:pt x="832" y="1054"/>
                  </a:lnTo>
                  <a:lnTo>
                    <a:pt x="822" y="1058"/>
                  </a:lnTo>
                  <a:lnTo>
                    <a:pt x="810" y="1062"/>
                  </a:lnTo>
                  <a:lnTo>
                    <a:pt x="784" y="1070"/>
                  </a:lnTo>
                  <a:lnTo>
                    <a:pt x="758" y="1076"/>
                  </a:lnTo>
                  <a:lnTo>
                    <a:pt x="706" y="1086"/>
                  </a:lnTo>
                  <a:lnTo>
                    <a:pt x="700" y="1088"/>
                  </a:lnTo>
                  <a:lnTo>
                    <a:pt x="648" y="1098"/>
                  </a:lnTo>
                  <a:lnTo>
                    <a:pt x="608" y="1108"/>
                  </a:lnTo>
                  <a:lnTo>
                    <a:pt x="574" y="1114"/>
                  </a:lnTo>
                  <a:lnTo>
                    <a:pt x="560" y="1114"/>
                  </a:lnTo>
                  <a:lnTo>
                    <a:pt x="544" y="1114"/>
                  </a:lnTo>
                  <a:lnTo>
                    <a:pt x="516" y="1112"/>
                  </a:lnTo>
                  <a:lnTo>
                    <a:pt x="484" y="1108"/>
                  </a:lnTo>
                  <a:lnTo>
                    <a:pt x="468" y="1108"/>
                  </a:lnTo>
                  <a:lnTo>
                    <a:pt x="450" y="1108"/>
                  </a:lnTo>
                  <a:lnTo>
                    <a:pt x="426" y="1110"/>
                  </a:lnTo>
                  <a:lnTo>
                    <a:pt x="398" y="1104"/>
                  </a:lnTo>
                  <a:lnTo>
                    <a:pt x="370" y="1096"/>
                  </a:lnTo>
                  <a:lnTo>
                    <a:pt x="342" y="1086"/>
                  </a:lnTo>
                  <a:lnTo>
                    <a:pt x="286" y="1056"/>
                  </a:lnTo>
                  <a:lnTo>
                    <a:pt x="244" y="1032"/>
                  </a:lnTo>
                  <a:lnTo>
                    <a:pt x="228" y="1022"/>
                  </a:lnTo>
                  <a:lnTo>
                    <a:pt x="218" y="1012"/>
                  </a:lnTo>
                  <a:lnTo>
                    <a:pt x="210" y="1002"/>
                  </a:lnTo>
                  <a:lnTo>
                    <a:pt x="206" y="990"/>
                  </a:lnTo>
                  <a:lnTo>
                    <a:pt x="200" y="976"/>
                  </a:lnTo>
                  <a:lnTo>
                    <a:pt x="190" y="960"/>
                  </a:lnTo>
                  <a:lnTo>
                    <a:pt x="182" y="950"/>
                  </a:lnTo>
                  <a:lnTo>
                    <a:pt x="172" y="940"/>
                  </a:lnTo>
                  <a:lnTo>
                    <a:pt x="152" y="922"/>
                  </a:lnTo>
                  <a:lnTo>
                    <a:pt x="138" y="910"/>
                  </a:lnTo>
                  <a:lnTo>
                    <a:pt x="128" y="898"/>
                  </a:lnTo>
                  <a:lnTo>
                    <a:pt x="118" y="886"/>
                  </a:lnTo>
                  <a:lnTo>
                    <a:pt x="110" y="872"/>
                  </a:lnTo>
                  <a:lnTo>
                    <a:pt x="106" y="862"/>
                  </a:lnTo>
                  <a:lnTo>
                    <a:pt x="106" y="852"/>
                  </a:lnTo>
                  <a:lnTo>
                    <a:pt x="104" y="832"/>
                  </a:lnTo>
                  <a:lnTo>
                    <a:pt x="102" y="810"/>
                  </a:lnTo>
                  <a:lnTo>
                    <a:pt x="102" y="798"/>
                  </a:lnTo>
                  <a:lnTo>
                    <a:pt x="98" y="786"/>
                  </a:lnTo>
                  <a:lnTo>
                    <a:pt x="90" y="766"/>
                  </a:lnTo>
                  <a:lnTo>
                    <a:pt x="86" y="756"/>
                  </a:lnTo>
                  <a:lnTo>
                    <a:pt x="84" y="744"/>
                  </a:lnTo>
                  <a:lnTo>
                    <a:pt x="84" y="736"/>
                  </a:lnTo>
                  <a:lnTo>
                    <a:pt x="88" y="730"/>
                  </a:lnTo>
                  <a:lnTo>
                    <a:pt x="92" y="718"/>
                  </a:lnTo>
                  <a:lnTo>
                    <a:pt x="94" y="704"/>
                  </a:lnTo>
                  <a:lnTo>
                    <a:pt x="94" y="700"/>
                  </a:lnTo>
                  <a:lnTo>
                    <a:pt x="92" y="692"/>
                  </a:lnTo>
                  <a:lnTo>
                    <a:pt x="90" y="686"/>
                  </a:lnTo>
                  <a:lnTo>
                    <a:pt x="84" y="674"/>
                  </a:lnTo>
                  <a:lnTo>
                    <a:pt x="80" y="668"/>
                  </a:lnTo>
                  <a:lnTo>
                    <a:pt x="76" y="660"/>
                  </a:lnTo>
                  <a:lnTo>
                    <a:pt x="76" y="658"/>
                  </a:lnTo>
                  <a:lnTo>
                    <a:pt x="78" y="652"/>
                  </a:lnTo>
                  <a:lnTo>
                    <a:pt x="82" y="644"/>
                  </a:lnTo>
                  <a:lnTo>
                    <a:pt x="86" y="634"/>
                  </a:lnTo>
                  <a:lnTo>
                    <a:pt x="88" y="624"/>
                  </a:lnTo>
                  <a:lnTo>
                    <a:pt x="88" y="622"/>
                  </a:lnTo>
                  <a:lnTo>
                    <a:pt x="86" y="606"/>
                  </a:lnTo>
                  <a:lnTo>
                    <a:pt x="80" y="592"/>
                  </a:lnTo>
                  <a:lnTo>
                    <a:pt x="76" y="582"/>
                  </a:lnTo>
                  <a:lnTo>
                    <a:pt x="74" y="572"/>
                  </a:lnTo>
                  <a:lnTo>
                    <a:pt x="74" y="570"/>
                  </a:lnTo>
                  <a:lnTo>
                    <a:pt x="76" y="562"/>
                  </a:lnTo>
                  <a:lnTo>
                    <a:pt x="80" y="554"/>
                  </a:lnTo>
                  <a:lnTo>
                    <a:pt x="82" y="544"/>
                  </a:lnTo>
                  <a:lnTo>
                    <a:pt x="84" y="534"/>
                  </a:lnTo>
                  <a:lnTo>
                    <a:pt x="84" y="532"/>
                  </a:lnTo>
                  <a:lnTo>
                    <a:pt x="82" y="518"/>
                  </a:lnTo>
                  <a:lnTo>
                    <a:pt x="80" y="506"/>
                  </a:lnTo>
                  <a:lnTo>
                    <a:pt x="70" y="484"/>
                  </a:lnTo>
                  <a:lnTo>
                    <a:pt x="64" y="468"/>
                  </a:lnTo>
                  <a:lnTo>
                    <a:pt x="60" y="450"/>
                  </a:lnTo>
                  <a:lnTo>
                    <a:pt x="60" y="442"/>
                  </a:lnTo>
                  <a:lnTo>
                    <a:pt x="62" y="420"/>
                  </a:lnTo>
                  <a:lnTo>
                    <a:pt x="68" y="396"/>
                  </a:lnTo>
                  <a:lnTo>
                    <a:pt x="72" y="374"/>
                  </a:lnTo>
                  <a:lnTo>
                    <a:pt x="76" y="352"/>
                  </a:lnTo>
                  <a:lnTo>
                    <a:pt x="76" y="334"/>
                  </a:lnTo>
                  <a:lnTo>
                    <a:pt x="74" y="298"/>
                  </a:lnTo>
                  <a:lnTo>
                    <a:pt x="72" y="264"/>
                  </a:lnTo>
                  <a:lnTo>
                    <a:pt x="70" y="226"/>
                  </a:lnTo>
                  <a:lnTo>
                    <a:pt x="64" y="160"/>
                  </a:lnTo>
                  <a:lnTo>
                    <a:pt x="60" y="128"/>
                  </a:lnTo>
                  <a:lnTo>
                    <a:pt x="54" y="96"/>
                  </a:lnTo>
                  <a:lnTo>
                    <a:pt x="48" y="68"/>
                  </a:lnTo>
                  <a:lnTo>
                    <a:pt x="40" y="42"/>
                  </a:lnTo>
                  <a:lnTo>
                    <a:pt x="32" y="20"/>
                  </a:lnTo>
                  <a:lnTo>
                    <a:pt x="22" y="2"/>
                  </a:lnTo>
                  <a:lnTo>
                    <a:pt x="70" y="2"/>
                  </a:lnTo>
                  <a:lnTo>
                    <a:pt x="76" y="10"/>
                  </a:lnTo>
                  <a:lnTo>
                    <a:pt x="82" y="24"/>
                  </a:lnTo>
                  <a:lnTo>
                    <a:pt x="92" y="60"/>
                  </a:lnTo>
                  <a:lnTo>
                    <a:pt x="104" y="106"/>
                  </a:lnTo>
                  <a:lnTo>
                    <a:pt x="114" y="164"/>
                  </a:lnTo>
                  <a:lnTo>
                    <a:pt x="122" y="232"/>
                  </a:lnTo>
                  <a:lnTo>
                    <a:pt x="130" y="308"/>
                  </a:lnTo>
                  <a:lnTo>
                    <a:pt x="134" y="392"/>
                  </a:lnTo>
                  <a:lnTo>
                    <a:pt x="136" y="484"/>
                  </a:lnTo>
                  <a:lnTo>
                    <a:pt x="134" y="598"/>
                  </a:lnTo>
                  <a:lnTo>
                    <a:pt x="134" y="616"/>
                  </a:lnTo>
                  <a:lnTo>
                    <a:pt x="134" y="646"/>
                  </a:lnTo>
                  <a:lnTo>
                    <a:pt x="138" y="684"/>
                  </a:lnTo>
                  <a:lnTo>
                    <a:pt x="142" y="728"/>
                  </a:lnTo>
                  <a:lnTo>
                    <a:pt x="152" y="776"/>
                  </a:lnTo>
                  <a:lnTo>
                    <a:pt x="160" y="802"/>
                  </a:lnTo>
                  <a:lnTo>
                    <a:pt x="168" y="828"/>
                  </a:lnTo>
                  <a:lnTo>
                    <a:pt x="178" y="854"/>
                  </a:lnTo>
                  <a:lnTo>
                    <a:pt x="188" y="878"/>
                  </a:lnTo>
                  <a:lnTo>
                    <a:pt x="202" y="904"/>
                  </a:lnTo>
                  <a:lnTo>
                    <a:pt x="216" y="928"/>
                  </a:lnTo>
                  <a:lnTo>
                    <a:pt x="234" y="950"/>
                  </a:lnTo>
                  <a:lnTo>
                    <a:pt x="254" y="972"/>
                  </a:lnTo>
                  <a:lnTo>
                    <a:pt x="278" y="994"/>
                  </a:lnTo>
                  <a:lnTo>
                    <a:pt x="304" y="1014"/>
                  </a:lnTo>
                  <a:lnTo>
                    <a:pt x="332" y="1030"/>
                  </a:lnTo>
                  <a:lnTo>
                    <a:pt x="360" y="1044"/>
                  </a:lnTo>
                  <a:lnTo>
                    <a:pt x="392" y="1056"/>
                  </a:lnTo>
                  <a:lnTo>
                    <a:pt x="426" y="1062"/>
                  </a:lnTo>
                  <a:lnTo>
                    <a:pt x="462" y="1068"/>
                  </a:lnTo>
                  <a:lnTo>
                    <a:pt x="498" y="1068"/>
                  </a:lnTo>
                  <a:lnTo>
                    <a:pt x="556" y="1066"/>
                  </a:lnTo>
                  <a:lnTo>
                    <a:pt x="612" y="1060"/>
                  </a:lnTo>
                  <a:lnTo>
                    <a:pt x="638" y="1056"/>
                  </a:lnTo>
                  <a:lnTo>
                    <a:pt x="664" y="1050"/>
                  </a:lnTo>
                  <a:lnTo>
                    <a:pt x="688" y="1042"/>
                  </a:lnTo>
                  <a:lnTo>
                    <a:pt x="712" y="1034"/>
                  </a:lnTo>
                  <a:lnTo>
                    <a:pt x="736" y="1024"/>
                  </a:lnTo>
                  <a:lnTo>
                    <a:pt x="758" y="1014"/>
                  </a:lnTo>
                  <a:lnTo>
                    <a:pt x="780" y="1004"/>
                  </a:lnTo>
                  <a:lnTo>
                    <a:pt x="800" y="992"/>
                  </a:lnTo>
                  <a:lnTo>
                    <a:pt x="820" y="978"/>
                  </a:lnTo>
                  <a:lnTo>
                    <a:pt x="838" y="964"/>
                  </a:lnTo>
                  <a:lnTo>
                    <a:pt x="856" y="948"/>
                  </a:lnTo>
                  <a:lnTo>
                    <a:pt x="872" y="932"/>
                  </a:lnTo>
                  <a:lnTo>
                    <a:pt x="888" y="916"/>
                  </a:lnTo>
                  <a:lnTo>
                    <a:pt x="902" y="898"/>
                  </a:lnTo>
                  <a:lnTo>
                    <a:pt x="916" y="880"/>
                  </a:lnTo>
                  <a:lnTo>
                    <a:pt x="928" y="862"/>
                  </a:lnTo>
                  <a:lnTo>
                    <a:pt x="938" y="842"/>
                  </a:lnTo>
                  <a:lnTo>
                    <a:pt x="950" y="822"/>
                  </a:lnTo>
                  <a:lnTo>
                    <a:pt x="966" y="778"/>
                  </a:lnTo>
                  <a:lnTo>
                    <a:pt x="980" y="732"/>
                  </a:lnTo>
                  <a:lnTo>
                    <a:pt x="990" y="682"/>
                  </a:lnTo>
                  <a:lnTo>
                    <a:pt x="996" y="630"/>
                  </a:lnTo>
                  <a:lnTo>
                    <a:pt x="998" y="576"/>
                  </a:lnTo>
                  <a:lnTo>
                    <a:pt x="998" y="554"/>
                  </a:lnTo>
                  <a:lnTo>
                    <a:pt x="996" y="498"/>
                  </a:lnTo>
                  <a:lnTo>
                    <a:pt x="990" y="446"/>
                  </a:lnTo>
                  <a:lnTo>
                    <a:pt x="982" y="396"/>
                  </a:lnTo>
                  <a:lnTo>
                    <a:pt x="972" y="346"/>
                  </a:lnTo>
                  <a:lnTo>
                    <a:pt x="960" y="300"/>
                  </a:lnTo>
                  <a:lnTo>
                    <a:pt x="948" y="256"/>
                  </a:lnTo>
                  <a:lnTo>
                    <a:pt x="922" y="172"/>
                  </a:lnTo>
                  <a:lnTo>
                    <a:pt x="914" y="146"/>
                  </a:lnTo>
                  <a:lnTo>
                    <a:pt x="904" y="124"/>
                  </a:lnTo>
                  <a:lnTo>
                    <a:pt x="886" y="90"/>
                  </a:lnTo>
                  <a:lnTo>
                    <a:pt x="878" y="72"/>
                  </a:lnTo>
                  <a:lnTo>
                    <a:pt x="870" y="56"/>
                  </a:lnTo>
                  <a:lnTo>
                    <a:pt x="866" y="38"/>
                  </a:lnTo>
                  <a:lnTo>
                    <a:pt x="864" y="18"/>
                  </a:lnTo>
                  <a:lnTo>
                    <a:pt x="868" y="0"/>
                  </a:lnTo>
                  <a:lnTo>
                    <a:pt x="916" y="0"/>
                  </a:lnTo>
                  <a:lnTo>
                    <a:pt x="910" y="22"/>
                  </a:lnTo>
                  <a:lnTo>
                    <a:pt x="908" y="42"/>
                  </a:lnTo>
                  <a:lnTo>
                    <a:pt x="908" y="52"/>
                  </a:lnTo>
                  <a:lnTo>
                    <a:pt x="912" y="62"/>
                  </a:lnTo>
                  <a:lnTo>
                    <a:pt x="920" y="80"/>
                  </a:lnTo>
                  <a:lnTo>
                    <a:pt x="930" y="98"/>
                  </a:lnTo>
                  <a:lnTo>
                    <a:pt x="934" y="110"/>
                  </a:lnTo>
                  <a:lnTo>
                    <a:pt x="938" y="122"/>
                  </a:lnTo>
                  <a:lnTo>
                    <a:pt x="956" y="196"/>
                  </a:lnTo>
                  <a:lnTo>
                    <a:pt x="966" y="232"/>
                  </a:lnTo>
                  <a:lnTo>
                    <a:pt x="980" y="270"/>
                  </a:lnTo>
                  <a:lnTo>
                    <a:pt x="988" y="286"/>
                  </a:lnTo>
                  <a:lnTo>
                    <a:pt x="994" y="294"/>
                  </a:lnTo>
                  <a:lnTo>
                    <a:pt x="996" y="304"/>
                  </a:lnTo>
                  <a:lnTo>
                    <a:pt x="996" y="306"/>
                  </a:lnTo>
                  <a:lnTo>
                    <a:pt x="996" y="312"/>
                  </a:lnTo>
                  <a:lnTo>
                    <a:pt x="994" y="318"/>
                  </a:lnTo>
                  <a:lnTo>
                    <a:pt x="990" y="326"/>
                  </a:lnTo>
                  <a:lnTo>
                    <a:pt x="988" y="336"/>
                  </a:lnTo>
                  <a:lnTo>
                    <a:pt x="990" y="340"/>
                  </a:lnTo>
                  <a:lnTo>
                    <a:pt x="994" y="356"/>
                  </a:lnTo>
                  <a:lnTo>
                    <a:pt x="1000" y="372"/>
                  </a:lnTo>
                  <a:lnTo>
                    <a:pt x="1006" y="388"/>
                  </a:lnTo>
                  <a:lnTo>
                    <a:pt x="1008" y="398"/>
                  </a:lnTo>
                  <a:lnTo>
                    <a:pt x="1010" y="406"/>
                  </a:lnTo>
                  <a:lnTo>
                    <a:pt x="1012" y="418"/>
                  </a:lnTo>
                  <a:lnTo>
                    <a:pt x="1016" y="430"/>
                  </a:lnTo>
                  <a:lnTo>
                    <a:pt x="1024" y="454"/>
                  </a:lnTo>
                  <a:lnTo>
                    <a:pt x="1032" y="474"/>
                  </a:lnTo>
                  <a:lnTo>
                    <a:pt x="1034" y="484"/>
                  </a:lnTo>
                  <a:lnTo>
                    <a:pt x="1034" y="492"/>
                  </a:lnTo>
                  <a:lnTo>
                    <a:pt x="1032" y="504"/>
                  </a:lnTo>
                  <a:lnTo>
                    <a:pt x="1026" y="512"/>
                  </a:lnTo>
                  <a:lnTo>
                    <a:pt x="1024" y="516"/>
                  </a:lnTo>
                  <a:lnTo>
                    <a:pt x="1024" y="520"/>
                  </a:lnTo>
                  <a:lnTo>
                    <a:pt x="1024" y="522"/>
                  </a:lnTo>
                  <a:lnTo>
                    <a:pt x="1026" y="528"/>
                  </a:lnTo>
                  <a:lnTo>
                    <a:pt x="1030" y="530"/>
                  </a:lnTo>
                  <a:lnTo>
                    <a:pt x="1036" y="534"/>
                  </a:lnTo>
                  <a:lnTo>
                    <a:pt x="1038" y="544"/>
                  </a:lnTo>
                  <a:lnTo>
                    <a:pt x="1046" y="570"/>
                  </a:lnTo>
                  <a:lnTo>
                    <a:pt x="1050" y="606"/>
                  </a:lnTo>
                  <a:lnTo>
                    <a:pt x="1052" y="638"/>
                  </a:lnTo>
                  <a:lnTo>
                    <a:pt x="1052" y="652"/>
                  </a:lnTo>
                  <a:lnTo>
                    <a:pt x="1050" y="664"/>
                  </a:lnTo>
                  <a:close/>
                </a:path>
              </a:pathLst>
            </a:custGeom>
            <a:solidFill>
              <a:srgbClr val="F8C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8" name="Freeform 611">
              <a:extLst>
                <a:ext uri="{FF2B5EF4-FFF2-40B4-BE49-F238E27FC236}">
                  <a16:creationId xmlns:a16="http://schemas.microsoft.com/office/drawing/2014/main" id="{8C5BEE48-8498-ADC8-46D8-EC1286064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4" y="2014"/>
              <a:ext cx="434" cy="572"/>
            </a:xfrm>
            <a:custGeom>
              <a:avLst/>
              <a:gdLst>
                <a:gd name="T0" fmla="*/ 0 w 434"/>
                <a:gd name="T1" fmla="*/ 572 h 572"/>
                <a:gd name="T2" fmla="*/ 0 w 434"/>
                <a:gd name="T3" fmla="*/ 572 h 572"/>
                <a:gd name="T4" fmla="*/ 0 w 434"/>
                <a:gd name="T5" fmla="*/ 526 h 572"/>
                <a:gd name="T6" fmla="*/ 2 w 434"/>
                <a:gd name="T7" fmla="*/ 472 h 572"/>
                <a:gd name="T8" fmla="*/ 8 w 434"/>
                <a:gd name="T9" fmla="*/ 414 h 572"/>
                <a:gd name="T10" fmla="*/ 16 w 434"/>
                <a:gd name="T11" fmla="*/ 354 h 572"/>
                <a:gd name="T12" fmla="*/ 28 w 434"/>
                <a:gd name="T13" fmla="*/ 292 h 572"/>
                <a:gd name="T14" fmla="*/ 36 w 434"/>
                <a:gd name="T15" fmla="*/ 264 h 572"/>
                <a:gd name="T16" fmla="*/ 46 w 434"/>
                <a:gd name="T17" fmla="*/ 236 h 572"/>
                <a:gd name="T18" fmla="*/ 56 w 434"/>
                <a:gd name="T19" fmla="*/ 208 h 572"/>
                <a:gd name="T20" fmla="*/ 66 w 434"/>
                <a:gd name="T21" fmla="*/ 184 h 572"/>
                <a:gd name="T22" fmla="*/ 78 w 434"/>
                <a:gd name="T23" fmla="*/ 160 h 572"/>
                <a:gd name="T24" fmla="*/ 92 w 434"/>
                <a:gd name="T25" fmla="*/ 140 h 572"/>
                <a:gd name="T26" fmla="*/ 92 w 434"/>
                <a:gd name="T27" fmla="*/ 140 h 572"/>
                <a:gd name="T28" fmla="*/ 120 w 434"/>
                <a:gd name="T29" fmla="*/ 106 h 572"/>
                <a:gd name="T30" fmla="*/ 146 w 434"/>
                <a:gd name="T31" fmla="*/ 76 h 572"/>
                <a:gd name="T32" fmla="*/ 172 w 434"/>
                <a:gd name="T33" fmla="*/ 54 h 572"/>
                <a:gd name="T34" fmla="*/ 198 w 434"/>
                <a:gd name="T35" fmla="*/ 36 h 572"/>
                <a:gd name="T36" fmla="*/ 222 w 434"/>
                <a:gd name="T37" fmla="*/ 22 h 572"/>
                <a:gd name="T38" fmla="*/ 244 w 434"/>
                <a:gd name="T39" fmla="*/ 14 h 572"/>
                <a:gd name="T40" fmla="*/ 264 w 434"/>
                <a:gd name="T41" fmla="*/ 8 h 572"/>
                <a:gd name="T42" fmla="*/ 284 w 434"/>
                <a:gd name="T43" fmla="*/ 6 h 572"/>
                <a:gd name="T44" fmla="*/ 284 w 434"/>
                <a:gd name="T45" fmla="*/ 6 h 572"/>
                <a:gd name="T46" fmla="*/ 322 w 434"/>
                <a:gd name="T47" fmla="*/ 2 h 572"/>
                <a:gd name="T48" fmla="*/ 362 w 434"/>
                <a:gd name="T49" fmla="*/ 0 h 572"/>
                <a:gd name="T50" fmla="*/ 382 w 434"/>
                <a:gd name="T51" fmla="*/ 2 h 572"/>
                <a:gd name="T52" fmla="*/ 400 w 434"/>
                <a:gd name="T53" fmla="*/ 4 h 572"/>
                <a:gd name="T54" fmla="*/ 418 w 434"/>
                <a:gd name="T55" fmla="*/ 8 h 572"/>
                <a:gd name="T56" fmla="*/ 434 w 434"/>
                <a:gd name="T57" fmla="*/ 14 h 572"/>
                <a:gd name="T58" fmla="*/ 434 w 434"/>
                <a:gd name="T59" fmla="*/ 14 h 572"/>
                <a:gd name="T60" fmla="*/ 404 w 434"/>
                <a:gd name="T61" fmla="*/ 10 h 572"/>
                <a:gd name="T62" fmla="*/ 370 w 434"/>
                <a:gd name="T63" fmla="*/ 8 h 572"/>
                <a:gd name="T64" fmla="*/ 350 w 434"/>
                <a:gd name="T65" fmla="*/ 8 h 572"/>
                <a:gd name="T66" fmla="*/ 330 w 434"/>
                <a:gd name="T67" fmla="*/ 10 h 572"/>
                <a:gd name="T68" fmla="*/ 308 w 434"/>
                <a:gd name="T69" fmla="*/ 14 h 572"/>
                <a:gd name="T70" fmla="*/ 286 w 434"/>
                <a:gd name="T71" fmla="*/ 20 h 572"/>
                <a:gd name="T72" fmla="*/ 286 w 434"/>
                <a:gd name="T73" fmla="*/ 20 h 572"/>
                <a:gd name="T74" fmla="*/ 264 w 434"/>
                <a:gd name="T75" fmla="*/ 28 h 572"/>
                <a:gd name="T76" fmla="*/ 240 w 434"/>
                <a:gd name="T77" fmla="*/ 38 h 572"/>
                <a:gd name="T78" fmla="*/ 214 w 434"/>
                <a:gd name="T79" fmla="*/ 52 h 572"/>
                <a:gd name="T80" fmla="*/ 188 w 434"/>
                <a:gd name="T81" fmla="*/ 68 h 572"/>
                <a:gd name="T82" fmla="*/ 164 w 434"/>
                <a:gd name="T83" fmla="*/ 86 h 572"/>
                <a:gd name="T84" fmla="*/ 140 w 434"/>
                <a:gd name="T85" fmla="*/ 106 h 572"/>
                <a:gd name="T86" fmla="*/ 122 w 434"/>
                <a:gd name="T87" fmla="*/ 130 h 572"/>
                <a:gd name="T88" fmla="*/ 104 w 434"/>
                <a:gd name="T89" fmla="*/ 154 h 572"/>
                <a:gd name="T90" fmla="*/ 104 w 434"/>
                <a:gd name="T91" fmla="*/ 154 h 572"/>
                <a:gd name="T92" fmla="*/ 90 w 434"/>
                <a:gd name="T93" fmla="*/ 182 h 572"/>
                <a:gd name="T94" fmla="*/ 72 w 434"/>
                <a:gd name="T95" fmla="*/ 218 h 572"/>
                <a:gd name="T96" fmla="*/ 56 w 434"/>
                <a:gd name="T97" fmla="*/ 262 h 572"/>
                <a:gd name="T98" fmla="*/ 38 w 434"/>
                <a:gd name="T99" fmla="*/ 312 h 572"/>
                <a:gd name="T100" fmla="*/ 24 w 434"/>
                <a:gd name="T101" fmla="*/ 368 h 572"/>
                <a:gd name="T102" fmla="*/ 10 w 434"/>
                <a:gd name="T103" fmla="*/ 430 h 572"/>
                <a:gd name="T104" fmla="*/ 6 w 434"/>
                <a:gd name="T105" fmla="*/ 464 h 572"/>
                <a:gd name="T106" fmla="*/ 2 w 434"/>
                <a:gd name="T107" fmla="*/ 498 h 572"/>
                <a:gd name="T108" fmla="*/ 0 w 434"/>
                <a:gd name="T109" fmla="*/ 534 h 572"/>
                <a:gd name="T110" fmla="*/ 0 w 434"/>
                <a:gd name="T111" fmla="*/ 572 h 572"/>
                <a:gd name="T112" fmla="*/ 0 w 434"/>
                <a:gd name="T113" fmla="*/ 572 h 5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34" h="572">
                  <a:moveTo>
                    <a:pt x="0" y="572"/>
                  </a:moveTo>
                  <a:lnTo>
                    <a:pt x="0" y="572"/>
                  </a:lnTo>
                  <a:lnTo>
                    <a:pt x="0" y="526"/>
                  </a:lnTo>
                  <a:lnTo>
                    <a:pt x="2" y="472"/>
                  </a:lnTo>
                  <a:lnTo>
                    <a:pt x="8" y="414"/>
                  </a:lnTo>
                  <a:lnTo>
                    <a:pt x="16" y="354"/>
                  </a:lnTo>
                  <a:lnTo>
                    <a:pt x="28" y="292"/>
                  </a:lnTo>
                  <a:lnTo>
                    <a:pt x="36" y="264"/>
                  </a:lnTo>
                  <a:lnTo>
                    <a:pt x="46" y="236"/>
                  </a:lnTo>
                  <a:lnTo>
                    <a:pt x="56" y="208"/>
                  </a:lnTo>
                  <a:lnTo>
                    <a:pt x="66" y="184"/>
                  </a:lnTo>
                  <a:lnTo>
                    <a:pt x="78" y="160"/>
                  </a:lnTo>
                  <a:lnTo>
                    <a:pt x="92" y="140"/>
                  </a:lnTo>
                  <a:lnTo>
                    <a:pt x="120" y="106"/>
                  </a:lnTo>
                  <a:lnTo>
                    <a:pt x="146" y="76"/>
                  </a:lnTo>
                  <a:lnTo>
                    <a:pt x="172" y="54"/>
                  </a:lnTo>
                  <a:lnTo>
                    <a:pt x="198" y="36"/>
                  </a:lnTo>
                  <a:lnTo>
                    <a:pt x="222" y="22"/>
                  </a:lnTo>
                  <a:lnTo>
                    <a:pt x="244" y="14"/>
                  </a:lnTo>
                  <a:lnTo>
                    <a:pt x="264" y="8"/>
                  </a:lnTo>
                  <a:lnTo>
                    <a:pt x="284" y="6"/>
                  </a:lnTo>
                  <a:lnTo>
                    <a:pt x="322" y="2"/>
                  </a:lnTo>
                  <a:lnTo>
                    <a:pt x="362" y="0"/>
                  </a:lnTo>
                  <a:lnTo>
                    <a:pt x="382" y="2"/>
                  </a:lnTo>
                  <a:lnTo>
                    <a:pt x="400" y="4"/>
                  </a:lnTo>
                  <a:lnTo>
                    <a:pt x="418" y="8"/>
                  </a:lnTo>
                  <a:lnTo>
                    <a:pt x="434" y="14"/>
                  </a:lnTo>
                  <a:lnTo>
                    <a:pt x="404" y="10"/>
                  </a:lnTo>
                  <a:lnTo>
                    <a:pt x="370" y="8"/>
                  </a:lnTo>
                  <a:lnTo>
                    <a:pt x="350" y="8"/>
                  </a:lnTo>
                  <a:lnTo>
                    <a:pt x="330" y="10"/>
                  </a:lnTo>
                  <a:lnTo>
                    <a:pt x="308" y="14"/>
                  </a:lnTo>
                  <a:lnTo>
                    <a:pt x="286" y="20"/>
                  </a:lnTo>
                  <a:lnTo>
                    <a:pt x="264" y="28"/>
                  </a:lnTo>
                  <a:lnTo>
                    <a:pt x="240" y="38"/>
                  </a:lnTo>
                  <a:lnTo>
                    <a:pt x="214" y="52"/>
                  </a:lnTo>
                  <a:lnTo>
                    <a:pt x="188" y="68"/>
                  </a:lnTo>
                  <a:lnTo>
                    <a:pt x="164" y="86"/>
                  </a:lnTo>
                  <a:lnTo>
                    <a:pt x="140" y="106"/>
                  </a:lnTo>
                  <a:lnTo>
                    <a:pt x="122" y="130"/>
                  </a:lnTo>
                  <a:lnTo>
                    <a:pt x="104" y="154"/>
                  </a:lnTo>
                  <a:lnTo>
                    <a:pt x="90" y="182"/>
                  </a:lnTo>
                  <a:lnTo>
                    <a:pt x="72" y="218"/>
                  </a:lnTo>
                  <a:lnTo>
                    <a:pt x="56" y="262"/>
                  </a:lnTo>
                  <a:lnTo>
                    <a:pt x="38" y="312"/>
                  </a:lnTo>
                  <a:lnTo>
                    <a:pt x="24" y="368"/>
                  </a:lnTo>
                  <a:lnTo>
                    <a:pt x="10" y="430"/>
                  </a:lnTo>
                  <a:lnTo>
                    <a:pt x="6" y="464"/>
                  </a:lnTo>
                  <a:lnTo>
                    <a:pt x="2" y="498"/>
                  </a:lnTo>
                  <a:lnTo>
                    <a:pt x="0" y="534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9" name="Freeform 612">
              <a:extLst>
                <a:ext uri="{FF2B5EF4-FFF2-40B4-BE49-F238E27FC236}">
                  <a16:creationId xmlns:a16="http://schemas.microsoft.com/office/drawing/2014/main" id="{6E4E94FE-AC6D-5B3F-DF95-D8078073A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360" cy="652"/>
            </a:xfrm>
            <a:custGeom>
              <a:avLst/>
              <a:gdLst>
                <a:gd name="T0" fmla="*/ 360 w 360"/>
                <a:gd name="T1" fmla="*/ 28 h 652"/>
                <a:gd name="T2" fmla="*/ 324 w 360"/>
                <a:gd name="T3" fmla="*/ 18 h 652"/>
                <a:gd name="T4" fmla="*/ 308 w 360"/>
                <a:gd name="T5" fmla="*/ 4 h 652"/>
                <a:gd name="T6" fmla="*/ 306 w 360"/>
                <a:gd name="T7" fmla="*/ 0 h 652"/>
                <a:gd name="T8" fmla="*/ 248 w 360"/>
                <a:gd name="T9" fmla="*/ 12 h 652"/>
                <a:gd name="T10" fmla="*/ 210 w 360"/>
                <a:gd name="T11" fmla="*/ 14 h 652"/>
                <a:gd name="T12" fmla="*/ 174 w 360"/>
                <a:gd name="T13" fmla="*/ 4 h 652"/>
                <a:gd name="T14" fmla="*/ 170 w 360"/>
                <a:gd name="T15" fmla="*/ 18 h 652"/>
                <a:gd name="T16" fmla="*/ 150 w 360"/>
                <a:gd name="T17" fmla="*/ 44 h 652"/>
                <a:gd name="T18" fmla="*/ 120 w 360"/>
                <a:gd name="T19" fmla="*/ 68 h 652"/>
                <a:gd name="T20" fmla="*/ 88 w 360"/>
                <a:gd name="T21" fmla="*/ 88 h 652"/>
                <a:gd name="T22" fmla="*/ 72 w 360"/>
                <a:gd name="T23" fmla="*/ 94 h 652"/>
                <a:gd name="T24" fmla="*/ 68 w 360"/>
                <a:gd name="T25" fmla="*/ 118 h 652"/>
                <a:gd name="T26" fmla="*/ 50 w 360"/>
                <a:gd name="T27" fmla="*/ 150 h 652"/>
                <a:gd name="T28" fmla="*/ 28 w 360"/>
                <a:gd name="T29" fmla="*/ 178 h 652"/>
                <a:gd name="T30" fmla="*/ 10 w 360"/>
                <a:gd name="T31" fmla="*/ 190 h 652"/>
                <a:gd name="T32" fmla="*/ 4 w 360"/>
                <a:gd name="T33" fmla="*/ 192 h 652"/>
                <a:gd name="T34" fmla="*/ 14 w 360"/>
                <a:gd name="T35" fmla="*/ 202 h 652"/>
                <a:gd name="T36" fmla="*/ 20 w 360"/>
                <a:gd name="T37" fmla="*/ 214 h 652"/>
                <a:gd name="T38" fmla="*/ 20 w 360"/>
                <a:gd name="T39" fmla="*/ 246 h 652"/>
                <a:gd name="T40" fmla="*/ 14 w 360"/>
                <a:gd name="T41" fmla="*/ 278 h 652"/>
                <a:gd name="T42" fmla="*/ 8 w 360"/>
                <a:gd name="T43" fmla="*/ 302 h 652"/>
                <a:gd name="T44" fmla="*/ 18 w 360"/>
                <a:gd name="T45" fmla="*/ 328 h 652"/>
                <a:gd name="T46" fmla="*/ 16 w 360"/>
                <a:gd name="T47" fmla="*/ 362 h 652"/>
                <a:gd name="T48" fmla="*/ 10 w 360"/>
                <a:gd name="T49" fmla="*/ 396 h 652"/>
                <a:gd name="T50" fmla="*/ 0 w 360"/>
                <a:gd name="T51" fmla="*/ 422 h 652"/>
                <a:gd name="T52" fmla="*/ 18 w 360"/>
                <a:gd name="T53" fmla="*/ 452 h 652"/>
                <a:gd name="T54" fmla="*/ 22 w 360"/>
                <a:gd name="T55" fmla="*/ 472 h 652"/>
                <a:gd name="T56" fmla="*/ 20 w 360"/>
                <a:gd name="T57" fmla="*/ 494 h 652"/>
                <a:gd name="T58" fmla="*/ 34 w 360"/>
                <a:gd name="T59" fmla="*/ 510 h 652"/>
                <a:gd name="T60" fmla="*/ 42 w 360"/>
                <a:gd name="T61" fmla="*/ 530 h 652"/>
                <a:gd name="T62" fmla="*/ 54 w 360"/>
                <a:gd name="T63" fmla="*/ 572 h 652"/>
                <a:gd name="T64" fmla="*/ 68 w 360"/>
                <a:gd name="T65" fmla="*/ 582 h 652"/>
                <a:gd name="T66" fmla="*/ 86 w 360"/>
                <a:gd name="T67" fmla="*/ 604 h 652"/>
                <a:gd name="T68" fmla="*/ 94 w 360"/>
                <a:gd name="T69" fmla="*/ 624 h 652"/>
                <a:gd name="T70" fmla="*/ 98 w 360"/>
                <a:gd name="T71" fmla="*/ 648 h 652"/>
                <a:gd name="T72" fmla="*/ 108 w 360"/>
                <a:gd name="T73" fmla="*/ 652 h 652"/>
                <a:gd name="T74" fmla="*/ 94 w 360"/>
                <a:gd name="T75" fmla="*/ 608 h 652"/>
                <a:gd name="T76" fmla="*/ 84 w 360"/>
                <a:gd name="T77" fmla="*/ 564 h 652"/>
                <a:gd name="T78" fmla="*/ 64 w 360"/>
                <a:gd name="T79" fmla="*/ 514 h 652"/>
                <a:gd name="T80" fmla="*/ 50 w 360"/>
                <a:gd name="T81" fmla="*/ 478 h 652"/>
                <a:gd name="T82" fmla="*/ 46 w 360"/>
                <a:gd name="T83" fmla="*/ 464 h 652"/>
                <a:gd name="T84" fmla="*/ 42 w 360"/>
                <a:gd name="T85" fmla="*/ 430 h 652"/>
                <a:gd name="T86" fmla="*/ 48 w 360"/>
                <a:gd name="T87" fmla="*/ 320 h 652"/>
                <a:gd name="T88" fmla="*/ 48 w 360"/>
                <a:gd name="T89" fmla="*/ 262 h 652"/>
                <a:gd name="T90" fmla="*/ 54 w 360"/>
                <a:gd name="T91" fmla="*/ 218 h 652"/>
                <a:gd name="T92" fmla="*/ 58 w 360"/>
                <a:gd name="T93" fmla="*/ 202 h 652"/>
                <a:gd name="T94" fmla="*/ 76 w 360"/>
                <a:gd name="T95" fmla="*/ 154 h 652"/>
                <a:gd name="T96" fmla="*/ 94 w 360"/>
                <a:gd name="T97" fmla="*/ 122 h 652"/>
                <a:gd name="T98" fmla="*/ 102 w 360"/>
                <a:gd name="T99" fmla="*/ 114 h 652"/>
                <a:gd name="T100" fmla="*/ 174 w 360"/>
                <a:gd name="T101" fmla="*/ 62 h 652"/>
                <a:gd name="T102" fmla="*/ 194 w 360"/>
                <a:gd name="T103" fmla="*/ 48 h 652"/>
                <a:gd name="T104" fmla="*/ 234 w 360"/>
                <a:gd name="T105" fmla="*/ 32 h 652"/>
                <a:gd name="T106" fmla="*/ 258 w 360"/>
                <a:gd name="T107" fmla="*/ 28 h 652"/>
                <a:gd name="T108" fmla="*/ 280 w 360"/>
                <a:gd name="T109" fmla="*/ 26 h 652"/>
                <a:gd name="T110" fmla="*/ 312 w 360"/>
                <a:gd name="T111" fmla="*/ 22 h 652"/>
                <a:gd name="T112" fmla="*/ 340 w 360"/>
                <a:gd name="T113" fmla="*/ 24 h 652"/>
                <a:gd name="T114" fmla="*/ 360 w 360"/>
                <a:gd name="T115" fmla="*/ 28 h 6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60" h="652">
                  <a:moveTo>
                    <a:pt x="360" y="28"/>
                  </a:moveTo>
                  <a:lnTo>
                    <a:pt x="360" y="28"/>
                  </a:lnTo>
                  <a:lnTo>
                    <a:pt x="340" y="24"/>
                  </a:lnTo>
                  <a:lnTo>
                    <a:pt x="324" y="18"/>
                  </a:lnTo>
                  <a:lnTo>
                    <a:pt x="312" y="10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08" y="652"/>
                  </a:lnTo>
                  <a:lnTo>
                    <a:pt x="94" y="608"/>
                  </a:lnTo>
                  <a:lnTo>
                    <a:pt x="84" y="564"/>
                  </a:lnTo>
                  <a:lnTo>
                    <a:pt x="74" y="538"/>
                  </a:lnTo>
                  <a:lnTo>
                    <a:pt x="64" y="514"/>
                  </a:lnTo>
                  <a:lnTo>
                    <a:pt x="54" y="490"/>
                  </a:lnTo>
                  <a:lnTo>
                    <a:pt x="50" y="478"/>
                  </a:lnTo>
                  <a:lnTo>
                    <a:pt x="46" y="464"/>
                  </a:lnTo>
                  <a:lnTo>
                    <a:pt x="44" y="446"/>
                  </a:lnTo>
                  <a:lnTo>
                    <a:pt x="42" y="430"/>
                  </a:lnTo>
                  <a:lnTo>
                    <a:pt x="42" y="392"/>
                  </a:lnTo>
                  <a:lnTo>
                    <a:pt x="48" y="320"/>
                  </a:lnTo>
                  <a:lnTo>
                    <a:pt x="48" y="262"/>
                  </a:lnTo>
                  <a:lnTo>
                    <a:pt x="50" y="232"/>
                  </a:lnTo>
                  <a:lnTo>
                    <a:pt x="54" y="218"/>
                  </a:lnTo>
                  <a:lnTo>
                    <a:pt x="58" y="202"/>
                  </a:lnTo>
                  <a:lnTo>
                    <a:pt x="64" y="180"/>
                  </a:lnTo>
                  <a:lnTo>
                    <a:pt x="76" y="154"/>
                  </a:lnTo>
                  <a:lnTo>
                    <a:pt x="88" y="132"/>
                  </a:lnTo>
                  <a:lnTo>
                    <a:pt x="94" y="122"/>
                  </a:lnTo>
                  <a:lnTo>
                    <a:pt x="102" y="114"/>
                  </a:lnTo>
                  <a:lnTo>
                    <a:pt x="138" y="86"/>
                  </a:lnTo>
                  <a:lnTo>
                    <a:pt x="174" y="62"/>
                  </a:lnTo>
                  <a:lnTo>
                    <a:pt x="194" y="48"/>
                  </a:lnTo>
                  <a:lnTo>
                    <a:pt x="214" y="38"/>
                  </a:lnTo>
                  <a:lnTo>
                    <a:pt x="234" y="32"/>
                  </a:lnTo>
                  <a:lnTo>
                    <a:pt x="246" y="30"/>
                  </a:lnTo>
                  <a:lnTo>
                    <a:pt x="258" y="28"/>
                  </a:lnTo>
                  <a:lnTo>
                    <a:pt x="280" y="26"/>
                  </a:lnTo>
                  <a:lnTo>
                    <a:pt x="300" y="22"/>
                  </a:lnTo>
                  <a:lnTo>
                    <a:pt x="312" y="22"/>
                  </a:lnTo>
                  <a:lnTo>
                    <a:pt x="324" y="22"/>
                  </a:lnTo>
                  <a:lnTo>
                    <a:pt x="340" y="24"/>
                  </a:lnTo>
                  <a:lnTo>
                    <a:pt x="360" y="28"/>
                  </a:lnTo>
                  <a:close/>
                </a:path>
              </a:pathLst>
            </a:custGeom>
            <a:solidFill>
              <a:srgbClr val="EBB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0" name="Freeform 613">
              <a:extLst>
                <a:ext uri="{FF2B5EF4-FFF2-40B4-BE49-F238E27FC236}">
                  <a16:creationId xmlns:a16="http://schemas.microsoft.com/office/drawing/2014/main" id="{6D5E22A3-A3DF-D9BD-1402-0F8F5339A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2292"/>
              <a:ext cx="130" cy="364"/>
            </a:xfrm>
            <a:custGeom>
              <a:avLst/>
              <a:gdLst>
                <a:gd name="T0" fmla="*/ 130 w 130"/>
                <a:gd name="T1" fmla="*/ 0 h 364"/>
                <a:gd name="T2" fmla="*/ 130 w 130"/>
                <a:gd name="T3" fmla="*/ 0 h 364"/>
                <a:gd name="T4" fmla="*/ 116 w 130"/>
                <a:gd name="T5" fmla="*/ 2 h 364"/>
                <a:gd name="T6" fmla="*/ 102 w 130"/>
                <a:gd name="T7" fmla="*/ 10 h 364"/>
                <a:gd name="T8" fmla="*/ 86 w 130"/>
                <a:gd name="T9" fmla="*/ 20 h 364"/>
                <a:gd name="T10" fmla="*/ 70 w 130"/>
                <a:gd name="T11" fmla="*/ 36 h 364"/>
                <a:gd name="T12" fmla="*/ 56 w 130"/>
                <a:gd name="T13" fmla="*/ 54 h 364"/>
                <a:gd name="T14" fmla="*/ 42 w 130"/>
                <a:gd name="T15" fmla="*/ 74 h 364"/>
                <a:gd name="T16" fmla="*/ 28 w 130"/>
                <a:gd name="T17" fmla="*/ 100 h 364"/>
                <a:gd name="T18" fmla="*/ 18 w 130"/>
                <a:gd name="T19" fmla="*/ 128 h 364"/>
                <a:gd name="T20" fmla="*/ 18 w 130"/>
                <a:gd name="T21" fmla="*/ 128 h 364"/>
                <a:gd name="T22" fmla="*/ 12 w 130"/>
                <a:gd name="T23" fmla="*/ 152 h 364"/>
                <a:gd name="T24" fmla="*/ 6 w 130"/>
                <a:gd name="T25" fmla="*/ 178 h 364"/>
                <a:gd name="T26" fmla="*/ 4 w 130"/>
                <a:gd name="T27" fmla="*/ 206 h 364"/>
                <a:gd name="T28" fmla="*/ 2 w 130"/>
                <a:gd name="T29" fmla="*/ 236 h 364"/>
                <a:gd name="T30" fmla="*/ 0 w 130"/>
                <a:gd name="T31" fmla="*/ 266 h 364"/>
                <a:gd name="T32" fmla="*/ 0 w 130"/>
                <a:gd name="T33" fmla="*/ 298 h 364"/>
                <a:gd name="T34" fmla="*/ 4 w 130"/>
                <a:gd name="T35" fmla="*/ 364 h 364"/>
                <a:gd name="T36" fmla="*/ 4 w 130"/>
                <a:gd name="T37" fmla="*/ 364 h 364"/>
                <a:gd name="T38" fmla="*/ 8 w 130"/>
                <a:gd name="T39" fmla="*/ 334 h 364"/>
                <a:gd name="T40" fmla="*/ 10 w 130"/>
                <a:gd name="T41" fmla="*/ 294 h 364"/>
                <a:gd name="T42" fmla="*/ 14 w 130"/>
                <a:gd name="T43" fmla="*/ 244 h 364"/>
                <a:gd name="T44" fmla="*/ 24 w 130"/>
                <a:gd name="T45" fmla="*/ 188 h 364"/>
                <a:gd name="T46" fmla="*/ 30 w 130"/>
                <a:gd name="T47" fmla="*/ 160 h 364"/>
                <a:gd name="T48" fmla="*/ 38 w 130"/>
                <a:gd name="T49" fmla="*/ 132 h 364"/>
                <a:gd name="T50" fmla="*/ 48 w 130"/>
                <a:gd name="T51" fmla="*/ 106 h 364"/>
                <a:gd name="T52" fmla="*/ 58 w 130"/>
                <a:gd name="T53" fmla="*/ 80 h 364"/>
                <a:gd name="T54" fmla="*/ 72 w 130"/>
                <a:gd name="T55" fmla="*/ 56 h 364"/>
                <a:gd name="T56" fmla="*/ 90 w 130"/>
                <a:gd name="T57" fmla="*/ 34 h 364"/>
                <a:gd name="T58" fmla="*/ 108 w 130"/>
                <a:gd name="T59" fmla="*/ 16 h 364"/>
                <a:gd name="T60" fmla="*/ 130 w 130"/>
                <a:gd name="T61" fmla="*/ 0 h 364"/>
                <a:gd name="T62" fmla="*/ 130 w 130"/>
                <a:gd name="T63" fmla="*/ 0 h 3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364">
                  <a:moveTo>
                    <a:pt x="130" y="0"/>
                  </a:moveTo>
                  <a:lnTo>
                    <a:pt x="130" y="0"/>
                  </a:lnTo>
                  <a:lnTo>
                    <a:pt x="116" y="2"/>
                  </a:lnTo>
                  <a:lnTo>
                    <a:pt x="102" y="10"/>
                  </a:lnTo>
                  <a:lnTo>
                    <a:pt x="86" y="20"/>
                  </a:lnTo>
                  <a:lnTo>
                    <a:pt x="70" y="36"/>
                  </a:lnTo>
                  <a:lnTo>
                    <a:pt x="56" y="54"/>
                  </a:lnTo>
                  <a:lnTo>
                    <a:pt x="42" y="74"/>
                  </a:lnTo>
                  <a:lnTo>
                    <a:pt x="28" y="100"/>
                  </a:lnTo>
                  <a:lnTo>
                    <a:pt x="18" y="128"/>
                  </a:lnTo>
                  <a:lnTo>
                    <a:pt x="12" y="152"/>
                  </a:lnTo>
                  <a:lnTo>
                    <a:pt x="6" y="178"/>
                  </a:lnTo>
                  <a:lnTo>
                    <a:pt x="4" y="206"/>
                  </a:lnTo>
                  <a:lnTo>
                    <a:pt x="2" y="236"/>
                  </a:lnTo>
                  <a:lnTo>
                    <a:pt x="0" y="266"/>
                  </a:lnTo>
                  <a:lnTo>
                    <a:pt x="0" y="298"/>
                  </a:lnTo>
                  <a:lnTo>
                    <a:pt x="4" y="364"/>
                  </a:lnTo>
                  <a:lnTo>
                    <a:pt x="8" y="334"/>
                  </a:lnTo>
                  <a:lnTo>
                    <a:pt x="10" y="294"/>
                  </a:lnTo>
                  <a:lnTo>
                    <a:pt x="14" y="244"/>
                  </a:lnTo>
                  <a:lnTo>
                    <a:pt x="24" y="188"/>
                  </a:lnTo>
                  <a:lnTo>
                    <a:pt x="30" y="160"/>
                  </a:lnTo>
                  <a:lnTo>
                    <a:pt x="38" y="132"/>
                  </a:lnTo>
                  <a:lnTo>
                    <a:pt x="48" y="106"/>
                  </a:lnTo>
                  <a:lnTo>
                    <a:pt x="58" y="80"/>
                  </a:lnTo>
                  <a:lnTo>
                    <a:pt x="72" y="56"/>
                  </a:lnTo>
                  <a:lnTo>
                    <a:pt x="90" y="34"/>
                  </a:lnTo>
                  <a:lnTo>
                    <a:pt x="108" y="16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BF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1" name="Freeform 614">
              <a:extLst>
                <a:ext uri="{FF2B5EF4-FFF2-40B4-BE49-F238E27FC236}">
                  <a16:creationId xmlns:a16="http://schemas.microsoft.com/office/drawing/2014/main" id="{48AFB71B-BA72-903F-7C1C-C060965BC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2070"/>
              <a:ext cx="396" cy="318"/>
            </a:xfrm>
            <a:custGeom>
              <a:avLst/>
              <a:gdLst>
                <a:gd name="T0" fmla="*/ 8 w 396"/>
                <a:gd name="T1" fmla="*/ 318 h 318"/>
                <a:gd name="T2" fmla="*/ 26 w 396"/>
                <a:gd name="T3" fmla="*/ 308 h 318"/>
                <a:gd name="T4" fmla="*/ 40 w 396"/>
                <a:gd name="T5" fmla="*/ 294 h 318"/>
                <a:gd name="T6" fmla="*/ 58 w 396"/>
                <a:gd name="T7" fmla="*/ 256 h 318"/>
                <a:gd name="T8" fmla="*/ 64 w 396"/>
                <a:gd name="T9" fmla="*/ 236 h 318"/>
                <a:gd name="T10" fmla="*/ 76 w 396"/>
                <a:gd name="T11" fmla="*/ 220 h 318"/>
                <a:gd name="T12" fmla="*/ 84 w 396"/>
                <a:gd name="T13" fmla="*/ 214 h 318"/>
                <a:gd name="T14" fmla="*/ 102 w 396"/>
                <a:gd name="T15" fmla="*/ 208 h 318"/>
                <a:gd name="T16" fmla="*/ 110 w 396"/>
                <a:gd name="T17" fmla="*/ 204 h 318"/>
                <a:gd name="T18" fmla="*/ 138 w 396"/>
                <a:gd name="T19" fmla="*/ 182 h 318"/>
                <a:gd name="T20" fmla="*/ 158 w 396"/>
                <a:gd name="T21" fmla="*/ 156 h 318"/>
                <a:gd name="T22" fmla="*/ 166 w 396"/>
                <a:gd name="T23" fmla="*/ 142 h 318"/>
                <a:gd name="T24" fmla="*/ 176 w 396"/>
                <a:gd name="T25" fmla="*/ 134 h 318"/>
                <a:gd name="T26" fmla="*/ 190 w 396"/>
                <a:gd name="T27" fmla="*/ 132 h 318"/>
                <a:gd name="T28" fmla="*/ 208 w 396"/>
                <a:gd name="T29" fmla="*/ 134 h 318"/>
                <a:gd name="T30" fmla="*/ 250 w 396"/>
                <a:gd name="T31" fmla="*/ 134 h 318"/>
                <a:gd name="T32" fmla="*/ 290 w 396"/>
                <a:gd name="T33" fmla="*/ 126 h 318"/>
                <a:gd name="T34" fmla="*/ 302 w 396"/>
                <a:gd name="T35" fmla="*/ 122 h 318"/>
                <a:gd name="T36" fmla="*/ 318 w 396"/>
                <a:gd name="T37" fmla="*/ 124 h 318"/>
                <a:gd name="T38" fmla="*/ 340 w 396"/>
                <a:gd name="T39" fmla="*/ 136 h 318"/>
                <a:gd name="T40" fmla="*/ 358 w 396"/>
                <a:gd name="T41" fmla="*/ 142 h 318"/>
                <a:gd name="T42" fmla="*/ 370 w 396"/>
                <a:gd name="T43" fmla="*/ 144 h 318"/>
                <a:gd name="T44" fmla="*/ 386 w 396"/>
                <a:gd name="T45" fmla="*/ 136 h 318"/>
                <a:gd name="T46" fmla="*/ 394 w 396"/>
                <a:gd name="T47" fmla="*/ 118 h 318"/>
                <a:gd name="T48" fmla="*/ 396 w 396"/>
                <a:gd name="T49" fmla="*/ 96 h 318"/>
                <a:gd name="T50" fmla="*/ 386 w 396"/>
                <a:gd name="T51" fmla="*/ 56 h 318"/>
                <a:gd name="T52" fmla="*/ 368 w 396"/>
                <a:gd name="T53" fmla="*/ 20 h 318"/>
                <a:gd name="T54" fmla="*/ 352 w 396"/>
                <a:gd name="T55" fmla="*/ 6 h 318"/>
                <a:gd name="T56" fmla="*/ 346 w 396"/>
                <a:gd name="T57" fmla="*/ 0 h 318"/>
                <a:gd name="T58" fmla="*/ 364 w 396"/>
                <a:gd name="T59" fmla="*/ 40 h 318"/>
                <a:gd name="T60" fmla="*/ 368 w 396"/>
                <a:gd name="T61" fmla="*/ 60 h 318"/>
                <a:gd name="T62" fmla="*/ 358 w 396"/>
                <a:gd name="T63" fmla="*/ 80 h 318"/>
                <a:gd name="T64" fmla="*/ 350 w 396"/>
                <a:gd name="T65" fmla="*/ 88 h 318"/>
                <a:gd name="T66" fmla="*/ 334 w 396"/>
                <a:gd name="T67" fmla="*/ 90 h 318"/>
                <a:gd name="T68" fmla="*/ 308 w 396"/>
                <a:gd name="T69" fmla="*/ 84 h 318"/>
                <a:gd name="T70" fmla="*/ 292 w 396"/>
                <a:gd name="T71" fmla="*/ 80 h 318"/>
                <a:gd name="T72" fmla="*/ 286 w 396"/>
                <a:gd name="T73" fmla="*/ 82 h 318"/>
                <a:gd name="T74" fmla="*/ 270 w 396"/>
                <a:gd name="T75" fmla="*/ 92 h 318"/>
                <a:gd name="T76" fmla="*/ 250 w 396"/>
                <a:gd name="T77" fmla="*/ 96 h 318"/>
                <a:gd name="T78" fmla="*/ 228 w 396"/>
                <a:gd name="T79" fmla="*/ 98 h 318"/>
                <a:gd name="T80" fmla="*/ 190 w 396"/>
                <a:gd name="T81" fmla="*/ 94 h 318"/>
                <a:gd name="T82" fmla="*/ 170 w 396"/>
                <a:gd name="T83" fmla="*/ 94 h 318"/>
                <a:gd name="T84" fmla="*/ 154 w 396"/>
                <a:gd name="T85" fmla="*/ 102 h 318"/>
                <a:gd name="T86" fmla="*/ 148 w 396"/>
                <a:gd name="T87" fmla="*/ 106 h 318"/>
                <a:gd name="T88" fmla="*/ 140 w 396"/>
                <a:gd name="T89" fmla="*/ 124 h 318"/>
                <a:gd name="T90" fmla="*/ 126 w 396"/>
                <a:gd name="T91" fmla="*/ 150 h 318"/>
                <a:gd name="T92" fmla="*/ 108 w 396"/>
                <a:gd name="T93" fmla="*/ 164 h 318"/>
                <a:gd name="T94" fmla="*/ 56 w 396"/>
                <a:gd name="T95" fmla="*/ 196 h 318"/>
                <a:gd name="T96" fmla="*/ 46 w 396"/>
                <a:gd name="T97" fmla="*/ 204 h 318"/>
                <a:gd name="T98" fmla="*/ 38 w 396"/>
                <a:gd name="T99" fmla="*/ 224 h 318"/>
                <a:gd name="T100" fmla="*/ 36 w 396"/>
                <a:gd name="T101" fmla="*/ 238 h 318"/>
                <a:gd name="T102" fmla="*/ 24 w 396"/>
                <a:gd name="T103" fmla="*/ 276 h 318"/>
                <a:gd name="T104" fmla="*/ 0 w 396"/>
                <a:gd name="T105" fmla="*/ 310 h 31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6" h="318">
                  <a:moveTo>
                    <a:pt x="8" y="318"/>
                  </a:moveTo>
                  <a:lnTo>
                    <a:pt x="8" y="318"/>
                  </a:lnTo>
                  <a:lnTo>
                    <a:pt x="16" y="314"/>
                  </a:lnTo>
                  <a:lnTo>
                    <a:pt x="26" y="308"/>
                  </a:lnTo>
                  <a:lnTo>
                    <a:pt x="34" y="302"/>
                  </a:lnTo>
                  <a:lnTo>
                    <a:pt x="40" y="294"/>
                  </a:lnTo>
                  <a:lnTo>
                    <a:pt x="50" y="276"/>
                  </a:lnTo>
                  <a:lnTo>
                    <a:pt x="58" y="256"/>
                  </a:lnTo>
                  <a:lnTo>
                    <a:pt x="64" y="236"/>
                  </a:lnTo>
                  <a:lnTo>
                    <a:pt x="68" y="228"/>
                  </a:lnTo>
                  <a:lnTo>
                    <a:pt x="76" y="220"/>
                  </a:lnTo>
                  <a:lnTo>
                    <a:pt x="84" y="214"/>
                  </a:lnTo>
                  <a:lnTo>
                    <a:pt x="94" y="212"/>
                  </a:lnTo>
                  <a:lnTo>
                    <a:pt x="102" y="208"/>
                  </a:lnTo>
                  <a:lnTo>
                    <a:pt x="110" y="204"/>
                  </a:lnTo>
                  <a:lnTo>
                    <a:pt x="124" y="194"/>
                  </a:lnTo>
                  <a:lnTo>
                    <a:pt x="138" y="182"/>
                  </a:lnTo>
                  <a:lnTo>
                    <a:pt x="148" y="170"/>
                  </a:lnTo>
                  <a:lnTo>
                    <a:pt x="158" y="156"/>
                  </a:lnTo>
                  <a:lnTo>
                    <a:pt x="166" y="142"/>
                  </a:lnTo>
                  <a:lnTo>
                    <a:pt x="172" y="138"/>
                  </a:lnTo>
                  <a:lnTo>
                    <a:pt x="176" y="134"/>
                  </a:lnTo>
                  <a:lnTo>
                    <a:pt x="182" y="132"/>
                  </a:lnTo>
                  <a:lnTo>
                    <a:pt x="190" y="132"/>
                  </a:lnTo>
                  <a:lnTo>
                    <a:pt x="208" y="134"/>
                  </a:lnTo>
                  <a:lnTo>
                    <a:pt x="230" y="134"/>
                  </a:lnTo>
                  <a:lnTo>
                    <a:pt x="250" y="134"/>
                  </a:lnTo>
                  <a:lnTo>
                    <a:pt x="270" y="132"/>
                  </a:lnTo>
                  <a:lnTo>
                    <a:pt x="290" y="126"/>
                  </a:lnTo>
                  <a:lnTo>
                    <a:pt x="302" y="122"/>
                  </a:lnTo>
                  <a:lnTo>
                    <a:pt x="310" y="122"/>
                  </a:lnTo>
                  <a:lnTo>
                    <a:pt x="318" y="124"/>
                  </a:lnTo>
                  <a:lnTo>
                    <a:pt x="326" y="128"/>
                  </a:lnTo>
                  <a:lnTo>
                    <a:pt x="340" y="136"/>
                  </a:lnTo>
                  <a:lnTo>
                    <a:pt x="348" y="140"/>
                  </a:lnTo>
                  <a:lnTo>
                    <a:pt x="358" y="142"/>
                  </a:lnTo>
                  <a:lnTo>
                    <a:pt x="370" y="144"/>
                  </a:lnTo>
                  <a:lnTo>
                    <a:pt x="380" y="142"/>
                  </a:lnTo>
                  <a:lnTo>
                    <a:pt x="386" y="136"/>
                  </a:lnTo>
                  <a:lnTo>
                    <a:pt x="392" y="128"/>
                  </a:lnTo>
                  <a:lnTo>
                    <a:pt x="394" y="118"/>
                  </a:lnTo>
                  <a:lnTo>
                    <a:pt x="396" y="108"/>
                  </a:lnTo>
                  <a:lnTo>
                    <a:pt x="396" y="96"/>
                  </a:lnTo>
                  <a:lnTo>
                    <a:pt x="392" y="82"/>
                  </a:lnTo>
                  <a:lnTo>
                    <a:pt x="386" y="56"/>
                  </a:lnTo>
                  <a:lnTo>
                    <a:pt x="374" y="32"/>
                  </a:lnTo>
                  <a:lnTo>
                    <a:pt x="368" y="20"/>
                  </a:lnTo>
                  <a:lnTo>
                    <a:pt x="360" y="12"/>
                  </a:lnTo>
                  <a:lnTo>
                    <a:pt x="352" y="6"/>
                  </a:lnTo>
                  <a:lnTo>
                    <a:pt x="346" y="0"/>
                  </a:lnTo>
                  <a:lnTo>
                    <a:pt x="356" y="20"/>
                  </a:lnTo>
                  <a:lnTo>
                    <a:pt x="364" y="40"/>
                  </a:lnTo>
                  <a:lnTo>
                    <a:pt x="368" y="50"/>
                  </a:lnTo>
                  <a:lnTo>
                    <a:pt x="368" y="60"/>
                  </a:lnTo>
                  <a:lnTo>
                    <a:pt x="364" y="70"/>
                  </a:lnTo>
                  <a:lnTo>
                    <a:pt x="358" y="80"/>
                  </a:lnTo>
                  <a:lnTo>
                    <a:pt x="350" y="88"/>
                  </a:lnTo>
                  <a:lnTo>
                    <a:pt x="342" y="90"/>
                  </a:lnTo>
                  <a:lnTo>
                    <a:pt x="334" y="90"/>
                  </a:lnTo>
                  <a:lnTo>
                    <a:pt x="326" y="90"/>
                  </a:lnTo>
                  <a:lnTo>
                    <a:pt x="308" y="84"/>
                  </a:lnTo>
                  <a:lnTo>
                    <a:pt x="300" y="82"/>
                  </a:lnTo>
                  <a:lnTo>
                    <a:pt x="292" y="80"/>
                  </a:lnTo>
                  <a:lnTo>
                    <a:pt x="286" y="82"/>
                  </a:lnTo>
                  <a:lnTo>
                    <a:pt x="280" y="86"/>
                  </a:lnTo>
                  <a:lnTo>
                    <a:pt x="270" y="92"/>
                  </a:lnTo>
                  <a:lnTo>
                    <a:pt x="250" y="96"/>
                  </a:lnTo>
                  <a:lnTo>
                    <a:pt x="228" y="98"/>
                  </a:lnTo>
                  <a:lnTo>
                    <a:pt x="210" y="98"/>
                  </a:lnTo>
                  <a:lnTo>
                    <a:pt x="190" y="94"/>
                  </a:lnTo>
                  <a:lnTo>
                    <a:pt x="180" y="94"/>
                  </a:lnTo>
                  <a:lnTo>
                    <a:pt x="170" y="94"/>
                  </a:lnTo>
                  <a:lnTo>
                    <a:pt x="160" y="96"/>
                  </a:lnTo>
                  <a:lnTo>
                    <a:pt x="154" y="102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0" y="124"/>
                  </a:lnTo>
                  <a:lnTo>
                    <a:pt x="134" y="138"/>
                  </a:lnTo>
                  <a:lnTo>
                    <a:pt x="126" y="150"/>
                  </a:lnTo>
                  <a:lnTo>
                    <a:pt x="108" y="164"/>
                  </a:lnTo>
                  <a:lnTo>
                    <a:pt x="92" y="174"/>
                  </a:lnTo>
                  <a:lnTo>
                    <a:pt x="56" y="196"/>
                  </a:lnTo>
                  <a:lnTo>
                    <a:pt x="46" y="204"/>
                  </a:lnTo>
                  <a:lnTo>
                    <a:pt x="40" y="214"/>
                  </a:lnTo>
                  <a:lnTo>
                    <a:pt x="38" y="224"/>
                  </a:lnTo>
                  <a:lnTo>
                    <a:pt x="36" y="238"/>
                  </a:lnTo>
                  <a:lnTo>
                    <a:pt x="30" y="260"/>
                  </a:lnTo>
                  <a:lnTo>
                    <a:pt x="24" y="276"/>
                  </a:lnTo>
                  <a:lnTo>
                    <a:pt x="14" y="292"/>
                  </a:lnTo>
                  <a:lnTo>
                    <a:pt x="0" y="310"/>
                  </a:lnTo>
                  <a:lnTo>
                    <a:pt x="8" y="318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2" name="Freeform 615">
              <a:extLst>
                <a:ext uri="{FF2B5EF4-FFF2-40B4-BE49-F238E27FC236}">
                  <a16:creationId xmlns:a16="http://schemas.microsoft.com/office/drawing/2014/main" id="{AE2F30D1-0C2A-8A63-88B3-014BC76C8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2070"/>
              <a:ext cx="396" cy="318"/>
            </a:xfrm>
            <a:custGeom>
              <a:avLst/>
              <a:gdLst>
                <a:gd name="T0" fmla="*/ 8 w 396"/>
                <a:gd name="T1" fmla="*/ 318 h 318"/>
                <a:gd name="T2" fmla="*/ 26 w 396"/>
                <a:gd name="T3" fmla="*/ 308 h 318"/>
                <a:gd name="T4" fmla="*/ 40 w 396"/>
                <a:gd name="T5" fmla="*/ 294 h 318"/>
                <a:gd name="T6" fmla="*/ 58 w 396"/>
                <a:gd name="T7" fmla="*/ 256 h 318"/>
                <a:gd name="T8" fmla="*/ 64 w 396"/>
                <a:gd name="T9" fmla="*/ 236 h 318"/>
                <a:gd name="T10" fmla="*/ 76 w 396"/>
                <a:gd name="T11" fmla="*/ 220 h 318"/>
                <a:gd name="T12" fmla="*/ 84 w 396"/>
                <a:gd name="T13" fmla="*/ 214 h 318"/>
                <a:gd name="T14" fmla="*/ 102 w 396"/>
                <a:gd name="T15" fmla="*/ 208 h 318"/>
                <a:gd name="T16" fmla="*/ 110 w 396"/>
                <a:gd name="T17" fmla="*/ 204 h 318"/>
                <a:gd name="T18" fmla="*/ 138 w 396"/>
                <a:gd name="T19" fmla="*/ 182 h 318"/>
                <a:gd name="T20" fmla="*/ 158 w 396"/>
                <a:gd name="T21" fmla="*/ 156 h 318"/>
                <a:gd name="T22" fmla="*/ 166 w 396"/>
                <a:gd name="T23" fmla="*/ 142 h 318"/>
                <a:gd name="T24" fmla="*/ 176 w 396"/>
                <a:gd name="T25" fmla="*/ 134 h 318"/>
                <a:gd name="T26" fmla="*/ 190 w 396"/>
                <a:gd name="T27" fmla="*/ 132 h 318"/>
                <a:gd name="T28" fmla="*/ 208 w 396"/>
                <a:gd name="T29" fmla="*/ 134 h 318"/>
                <a:gd name="T30" fmla="*/ 250 w 396"/>
                <a:gd name="T31" fmla="*/ 134 h 318"/>
                <a:gd name="T32" fmla="*/ 290 w 396"/>
                <a:gd name="T33" fmla="*/ 126 h 318"/>
                <a:gd name="T34" fmla="*/ 302 w 396"/>
                <a:gd name="T35" fmla="*/ 122 h 318"/>
                <a:gd name="T36" fmla="*/ 318 w 396"/>
                <a:gd name="T37" fmla="*/ 124 h 318"/>
                <a:gd name="T38" fmla="*/ 340 w 396"/>
                <a:gd name="T39" fmla="*/ 136 h 318"/>
                <a:gd name="T40" fmla="*/ 358 w 396"/>
                <a:gd name="T41" fmla="*/ 142 h 318"/>
                <a:gd name="T42" fmla="*/ 370 w 396"/>
                <a:gd name="T43" fmla="*/ 144 h 318"/>
                <a:gd name="T44" fmla="*/ 386 w 396"/>
                <a:gd name="T45" fmla="*/ 136 h 318"/>
                <a:gd name="T46" fmla="*/ 394 w 396"/>
                <a:gd name="T47" fmla="*/ 118 h 318"/>
                <a:gd name="T48" fmla="*/ 396 w 396"/>
                <a:gd name="T49" fmla="*/ 96 h 318"/>
                <a:gd name="T50" fmla="*/ 386 w 396"/>
                <a:gd name="T51" fmla="*/ 56 h 318"/>
                <a:gd name="T52" fmla="*/ 368 w 396"/>
                <a:gd name="T53" fmla="*/ 20 h 318"/>
                <a:gd name="T54" fmla="*/ 352 w 396"/>
                <a:gd name="T55" fmla="*/ 6 h 318"/>
                <a:gd name="T56" fmla="*/ 346 w 396"/>
                <a:gd name="T57" fmla="*/ 0 h 318"/>
                <a:gd name="T58" fmla="*/ 364 w 396"/>
                <a:gd name="T59" fmla="*/ 40 h 318"/>
                <a:gd name="T60" fmla="*/ 368 w 396"/>
                <a:gd name="T61" fmla="*/ 60 h 318"/>
                <a:gd name="T62" fmla="*/ 358 w 396"/>
                <a:gd name="T63" fmla="*/ 80 h 318"/>
                <a:gd name="T64" fmla="*/ 350 w 396"/>
                <a:gd name="T65" fmla="*/ 88 h 318"/>
                <a:gd name="T66" fmla="*/ 334 w 396"/>
                <a:gd name="T67" fmla="*/ 90 h 318"/>
                <a:gd name="T68" fmla="*/ 308 w 396"/>
                <a:gd name="T69" fmla="*/ 84 h 318"/>
                <a:gd name="T70" fmla="*/ 292 w 396"/>
                <a:gd name="T71" fmla="*/ 80 h 318"/>
                <a:gd name="T72" fmla="*/ 286 w 396"/>
                <a:gd name="T73" fmla="*/ 82 h 318"/>
                <a:gd name="T74" fmla="*/ 270 w 396"/>
                <a:gd name="T75" fmla="*/ 92 h 318"/>
                <a:gd name="T76" fmla="*/ 250 w 396"/>
                <a:gd name="T77" fmla="*/ 96 h 318"/>
                <a:gd name="T78" fmla="*/ 228 w 396"/>
                <a:gd name="T79" fmla="*/ 98 h 318"/>
                <a:gd name="T80" fmla="*/ 190 w 396"/>
                <a:gd name="T81" fmla="*/ 94 h 318"/>
                <a:gd name="T82" fmla="*/ 170 w 396"/>
                <a:gd name="T83" fmla="*/ 94 h 318"/>
                <a:gd name="T84" fmla="*/ 154 w 396"/>
                <a:gd name="T85" fmla="*/ 102 h 318"/>
                <a:gd name="T86" fmla="*/ 148 w 396"/>
                <a:gd name="T87" fmla="*/ 106 h 318"/>
                <a:gd name="T88" fmla="*/ 140 w 396"/>
                <a:gd name="T89" fmla="*/ 124 h 318"/>
                <a:gd name="T90" fmla="*/ 126 w 396"/>
                <a:gd name="T91" fmla="*/ 150 h 318"/>
                <a:gd name="T92" fmla="*/ 108 w 396"/>
                <a:gd name="T93" fmla="*/ 164 h 318"/>
                <a:gd name="T94" fmla="*/ 56 w 396"/>
                <a:gd name="T95" fmla="*/ 196 h 318"/>
                <a:gd name="T96" fmla="*/ 46 w 396"/>
                <a:gd name="T97" fmla="*/ 204 h 318"/>
                <a:gd name="T98" fmla="*/ 38 w 396"/>
                <a:gd name="T99" fmla="*/ 224 h 318"/>
                <a:gd name="T100" fmla="*/ 36 w 396"/>
                <a:gd name="T101" fmla="*/ 238 h 318"/>
                <a:gd name="T102" fmla="*/ 24 w 396"/>
                <a:gd name="T103" fmla="*/ 276 h 318"/>
                <a:gd name="T104" fmla="*/ 0 w 396"/>
                <a:gd name="T105" fmla="*/ 310 h 31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6" h="318">
                  <a:moveTo>
                    <a:pt x="8" y="318"/>
                  </a:moveTo>
                  <a:lnTo>
                    <a:pt x="8" y="318"/>
                  </a:lnTo>
                  <a:lnTo>
                    <a:pt x="16" y="314"/>
                  </a:lnTo>
                  <a:lnTo>
                    <a:pt x="26" y="308"/>
                  </a:lnTo>
                  <a:lnTo>
                    <a:pt x="34" y="302"/>
                  </a:lnTo>
                  <a:lnTo>
                    <a:pt x="40" y="294"/>
                  </a:lnTo>
                  <a:lnTo>
                    <a:pt x="50" y="276"/>
                  </a:lnTo>
                  <a:lnTo>
                    <a:pt x="58" y="256"/>
                  </a:lnTo>
                  <a:lnTo>
                    <a:pt x="64" y="236"/>
                  </a:lnTo>
                  <a:lnTo>
                    <a:pt x="68" y="228"/>
                  </a:lnTo>
                  <a:lnTo>
                    <a:pt x="76" y="220"/>
                  </a:lnTo>
                  <a:lnTo>
                    <a:pt x="84" y="214"/>
                  </a:lnTo>
                  <a:lnTo>
                    <a:pt x="94" y="212"/>
                  </a:lnTo>
                  <a:lnTo>
                    <a:pt x="102" y="208"/>
                  </a:lnTo>
                  <a:lnTo>
                    <a:pt x="110" y="204"/>
                  </a:lnTo>
                  <a:lnTo>
                    <a:pt x="124" y="194"/>
                  </a:lnTo>
                  <a:lnTo>
                    <a:pt x="138" y="182"/>
                  </a:lnTo>
                  <a:lnTo>
                    <a:pt x="148" y="170"/>
                  </a:lnTo>
                  <a:lnTo>
                    <a:pt x="158" y="156"/>
                  </a:lnTo>
                  <a:lnTo>
                    <a:pt x="166" y="142"/>
                  </a:lnTo>
                  <a:lnTo>
                    <a:pt x="172" y="138"/>
                  </a:lnTo>
                  <a:lnTo>
                    <a:pt x="176" y="134"/>
                  </a:lnTo>
                  <a:lnTo>
                    <a:pt x="182" y="132"/>
                  </a:lnTo>
                  <a:lnTo>
                    <a:pt x="190" y="132"/>
                  </a:lnTo>
                  <a:lnTo>
                    <a:pt x="208" y="134"/>
                  </a:lnTo>
                  <a:lnTo>
                    <a:pt x="230" y="134"/>
                  </a:lnTo>
                  <a:lnTo>
                    <a:pt x="250" y="134"/>
                  </a:lnTo>
                  <a:lnTo>
                    <a:pt x="270" y="132"/>
                  </a:lnTo>
                  <a:lnTo>
                    <a:pt x="290" y="126"/>
                  </a:lnTo>
                  <a:lnTo>
                    <a:pt x="302" y="122"/>
                  </a:lnTo>
                  <a:lnTo>
                    <a:pt x="310" y="122"/>
                  </a:lnTo>
                  <a:lnTo>
                    <a:pt x="318" y="124"/>
                  </a:lnTo>
                  <a:lnTo>
                    <a:pt x="326" y="128"/>
                  </a:lnTo>
                  <a:lnTo>
                    <a:pt x="340" y="136"/>
                  </a:lnTo>
                  <a:lnTo>
                    <a:pt x="348" y="140"/>
                  </a:lnTo>
                  <a:lnTo>
                    <a:pt x="358" y="142"/>
                  </a:lnTo>
                  <a:lnTo>
                    <a:pt x="370" y="144"/>
                  </a:lnTo>
                  <a:lnTo>
                    <a:pt x="380" y="142"/>
                  </a:lnTo>
                  <a:lnTo>
                    <a:pt x="386" y="136"/>
                  </a:lnTo>
                  <a:lnTo>
                    <a:pt x="392" y="128"/>
                  </a:lnTo>
                  <a:lnTo>
                    <a:pt x="394" y="118"/>
                  </a:lnTo>
                  <a:lnTo>
                    <a:pt x="396" y="108"/>
                  </a:lnTo>
                  <a:lnTo>
                    <a:pt x="396" y="96"/>
                  </a:lnTo>
                  <a:lnTo>
                    <a:pt x="392" y="82"/>
                  </a:lnTo>
                  <a:lnTo>
                    <a:pt x="386" y="56"/>
                  </a:lnTo>
                  <a:lnTo>
                    <a:pt x="374" y="32"/>
                  </a:lnTo>
                  <a:lnTo>
                    <a:pt x="368" y="20"/>
                  </a:lnTo>
                  <a:lnTo>
                    <a:pt x="360" y="12"/>
                  </a:lnTo>
                  <a:lnTo>
                    <a:pt x="352" y="6"/>
                  </a:lnTo>
                  <a:lnTo>
                    <a:pt x="346" y="0"/>
                  </a:lnTo>
                  <a:lnTo>
                    <a:pt x="356" y="20"/>
                  </a:lnTo>
                  <a:lnTo>
                    <a:pt x="364" y="40"/>
                  </a:lnTo>
                  <a:lnTo>
                    <a:pt x="368" y="50"/>
                  </a:lnTo>
                  <a:lnTo>
                    <a:pt x="368" y="60"/>
                  </a:lnTo>
                  <a:lnTo>
                    <a:pt x="364" y="70"/>
                  </a:lnTo>
                  <a:lnTo>
                    <a:pt x="358" y="80"/>
                  </a:lnTo>
                  <a:lnTo>
                    <a:pt x="350" y="88"/>
                  </a:lnTo>
                  <a:lnTo>
                    <a:pt x="342" y="90"/>
                  </a:lnTo>
                  <a:lnTo>
                    <a:pt x="334" y="90"/>
                  </a:lnTo>
                  <a:lnTo>
                    <a:pt x="326" y="90"/>
                  </a:lnTo>
                  <a:lnTo>
                    <a:pt x="308" y="84"/>
                  </a:lnTo>
                  <a:lnTo>
                    <a:pt x="300" y="82"/>
                  </a:lnTo>
                  <a:lnTo>
                    <a:pt x="292" y="80"/>
                  </a:lnTo>
                  <a:lnTo>
                    <a:pt x="286" y="82"/>
                  </a:lnTo>
                  <a:lnTo>
                    <a:pt x="280" y="86"/>
                  </a:lnTo>
                  <a:lnTo>
                    <a:pt x="270" y="92"/>
                  </a:lnTo>
                  <a:lnTo>
                    <a:pt x="250" y="96"/>
                  </a:lnTo>
                  <a:lnTo>
                    <a:pt x="228" y="98"/>
                  </a:lnTo>
                  <a:lnTo>
                    <a:pt x="210" y="98"/>
                  </a:lnTo>
                  <a:lnTo>
                    <a:pt x="190" y="94"/>
                  </a:lnTo>
                  <a:lnTo>
                    <a:pt x="180" y="94"/>
                  </a:lnTo>
                  <a:lnTo>
                    <a:pt x="170" y="94"/>
                  </a:lnTo>
                  <a:lnTo>
                    <a:pt x="160" y="96"/>
                  </a:lnTo>
                  <a:lnTo>
                    <a:pt x="154" y="102"/>
                  </a:lnTo>
                  <a:lnTo>
                    <a:pt x="148" y="106"/>
                  </a:lnTo>
                  <a:lnTo>
                    <a:pt x="146" y="112"/>
                  </a:lnTo>
                  <a:lnTo>
                    <a:pt x="140" y="124"/>
                  </a:lnTo>
                  <a:lnTo>
                    <a:pt x="134" y="138"/>
                  </a:lnTo>
                  <a:lnTo>
                    <a:pt x="126" y="150"/>
                  </a:lnTo>
                  <a:lnTo>
                    <a:pt x="108" y="164"/>
                  </a:lnTo>
                  <a:lnTo>
                    <a:pt x="92" y="174"/>
                  </a:lnTo>
                  <a:lnTo>
                    <a:pt x="56" y="196"/>
                  </a:lnTo>
                  <a:lnTo>
                    <a:pt x="46" y="204"/>
                  </a:lnTo>
                  <a:lnTo>
                    <a:pt x="40" y="214"/>
                  </a:lnTo>
                  <a:lnTo>
                    <a:pt x="38" y="224"/>
                  </a:lnTo>
                  <a:lnTo>
                    <a:pt x="36" y="238"/>
                  </a:lnTo>
                  <a:lnTo>
                    <a:pt x="30" y="260"/>
                  </a:lnTo>
                  <a:lnTo>
                    <a:pt x="24" y="276"/>
                  </a:lnTo>
                  <a:lnTo>
                    <a:pt x="14" y="292"/>
                  </a:lnTo>
                  <a:lnTo>
                    <a:pt x="0" y="3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3" name="Freeform 616">
              <a:extLst>
                <a:ext uri="{FF2B5EF4-FFF2-40B4-BE49-F238E27FC236}">
                  <a16:creationId xmlns:a16="http://schemas.microsoft.com/office/drawing/2014/main" id="{C52AB890-813D-3131-1144-1EB956740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" y="2362"/>
              <a:ext cx="82" cy="416"/>
            </a:xfrm>
            <a:custGeom>
              <a:avLst/>
              <a:gdLst>
                <a:gd name="T0" fmla="*/ 64 w 82"/>
                <a:gd name="T1" fmla="*/ 12 h 416"/>
                <a:gd name="T2" fmla="*/ 38 w 82"/>
                <a:gd name="T3" fmla="*/ 36 h 416"/>
                <a:gd name="T4" fmla="*/ 34 w 82"/>
                <a:gd name="T5" fmla="*/ 44 h 416"/>
                <a:gd name="T6" fmla="*/ 34 w 82"/>
                <a:gd name="T7" fmla="*/ 56 h 416"/>
                <a:gd name="T8" fmla="*/ 42 w 82"/>
                <a:gd name="T9" fmla="*/ 84 h 416"/>
                <a:gd name="T10" fmla="*/ 44 w 82"/>
                <a:gd name="T11" fmla="*/ 102 h 416"/>
                <a:gd name="T12" fmla="*/ 38 w 82"/>
                <a:gd name="T13" fmla="*/ 126 h 416"/>
                <a:gd name="T14" fmla="*/ 32 w 82"/>
                <a:gd name="T15" fmla="*/ 148 h 416"/>
                <a:gd name="T16" fmla="*/ 30 w 82"/>
                <a:gd name="T17" fmla="*/ 158 h 416"/>
                <a:gd name="T18" fmla="*/ 36 w 82"/>
                <a:gd name="T19" fmla="*/ 186 h 416"/>
                <a:gd name="T20" fmla="*/ 40 w 82"/>
                <a:gd name="T21" fmla="*/ 212 h 416"/>
                <a:gd name="T22" fmla="*/ 38 w 82"/>
                <a:gd name="T23" fmla="*/ 226 h 416"/>
                <a:gd name="T24" fmla="*/ 30 w 82"/>
                <a:gd name="T25" fmla="*/ 254 h 416"/>
                <a:gd name="T26" fmla="*/ 28 w 82"/>
                <a:gd name="T27" fmla="*/ 268 h 416"/>
                <a:gd name="T28" fmla="*/ 32 w 82"/>
                <a:gd name="T29" fmla="*/ 282 h 416"/>
                <a:gd name="T30" fmla="*/ 48 w 82"/>
                <a:gd name="T31" fmla="*/ 304 h 416"/>
                <a:gd name="T32" fmla="*/ 54 w 82"/>
                <a:gd name="T33" fmla="*/ 316 h 416"/>
                <a:gd name="T34" fmla="*/ 56 w 82"/>
                <a:gd name="T35" fmla="*/ 328 h 416"/>
                <a:gd name="T36" fmla="*/ 56 w 82"/>
                <a:gd name="T37" fmla="*/ 354 h 416"/>
                <a:gd name="T38" fmla="*/ 60 w 82"/>
                <a:gd name="T39" fmla="*/ 366 h 416"/>
                <a:gd name="T40" fmla="*/ 74 w 82"/>
                <a:gd name="T41" fmla="*/ 390 h 416"/>
                <a:gd name="T42" fmla="*/ 82 w 82"/>
                <a:gd name="T43" fmla="*/ 408 h 416"/>
                <a:gd name="T44" fmla="*/ 82 w 82"/>
                <a:gd name="T45" fmla="*/ 416 h 416"/>
                <a:gd name="T46" fmla="*/ 50 w 82"/>
                <a:gd name="T47" fmla="*/ 370 h 416"/>
                <a:gd name="T48" fmla="*/ 46 w 82"/>
                <a:gd name="T49" fmla="*/ 364 h 416"/>
                <a:gd name="T50" fmla="*/ 40 w 82"/>
                <a:gd name="T51" fmla="*/ 342 h 416"/>
                <a:gd name="T52" fmla="*/ 36 w 82"/>
                <a:gd name="T53" fmla="*/ 312 h 416"/>
                <a:gd name="T54" fmla="*/ 32 w 82"/>
                <a:gd name="T55" fmla="*/ 306 h 416"/>
                <a:gd name="T56" fmla="*/ 20 w 82"/>
                <a:gd name="T57" fmla="*/ 294 h 416"/>
                <a:gd name="T58" fmla="*/ 8 w 82"/>
                <a:gd name="T59" fmla="*/ 284 h 416"/>
                <a:gd name="T60" fmla="*/ 4 w 82"/>
                <a:gd name="T61" fmla="*/ 278 h 416"/>
                <a:gd name="T62" fmla="*/ 0 w 82"/>
                <a:gd name="T63" fmla="*/ 266 h 416"/>
                <a:gd name="T64" fmla="*/ 2 w 82"/>
                <a:gd name="T65" fmla="*/ 254 h 416"/>
                <a:gd name="T66" fmla="*/ 12 w 82"/>
                <a:gd name="T67" fmla="*/ 230 h 416"/>
                <a:gd name="T68" fmla="*/ 14 w 82"/>
                <a:gd name="T69" fmla="*/ 216 h 416"/>
                <a:gd name="T70" fmla="*/ 10 w 82"/>
                <a:gd name="T71" fmla="*/ 170 h 416"/>
                <a:gd name="T72" fmla="*/ 6 w 82"/>
                <a:gd name="T73" fmla="*/ 160 h 416"/>
                <a:gd name="T74" fmla="*/ 2 w 82"/>
                <a:gd name="T75" fmla="*/ 148 h 416"/>
                <a:gd name="T76" fmla="*/ 2 w 82"/>
                <a:gd name="T77" fmla="*/ 140 h 416"/>
                <a:gd name="T78" fmla="*/ 10 w 82"/>
                <a:gd name="T79" fmla="*/ 122 h 416"/>
                <a:gd name="T80" fmla="*/ 12 w 82"/>
                <a:gd name="T81" fmla="*/ 114 h 416"/>
                <a:gd name="T82" fmla="*/ 10 w 82"/>
                <a:gd name="T83" fmla="*/ 84 h 416"/>
                <a:gd name="T84" fmla="*/ 6 w 82"/>
                <a:gd name="T85" fmla="*/ 46 h 416"/>
                <a:gd name="T86" fmla="*/ 8 w 82"/>
                <a:gd name="T87" fmla="*/ 32 h 416"/>
                <a:gd name="T88" fmla="*/ 18 w 82"/>
                <a:gd name="T89" fmla="*/ 16 h 416"/>
                <a:gd name="T90" fmla="*/ 42 w 82"/>
                <a:gd name="T91" fmla="*/ 6 h 416"/>
                <a:gd name="T92" fmla="*/ 52 w 82"/>
                <a:gd name="T93" fmla="*/ 0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2" h="416">
                  <a:moveTo>
                    <a:pt x="64" y="12"/>
                  </a:moveTo>
                  <a:lnTo>
                    <a:pt x="64" y="12"/>
                  </a:lnTo>
                  <a:lnTo>
                    <a:pt x="44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34" y="50"/>
                  </a:lnTo>
                  <a:lnTo>
                    <a:pt x="34" y="56"/>
                  </a:lnTo>
                  <a:lnTo>
                    <a:pt x="38" y="68"/>
                  </a:lnTo>
                  <a:lnTo>
                    <a:pt x="42" y="84"/>
                  </a:lnTo>
                  <a:lnTo>
                    <a:pt x="44" y="92"/>
                  </a:lnTo>
                  <a:lnTo>
                    <a:pt x="44" y="102"/>
                  </a:lnTo>
                  <a:lnTo>
                    <a:pt x="38" y="126"/>
                  </a:lnTo>
                  <a:lnTo>
                    <a:pt x="34" y="140"/>
                  </a:lnTo>
                  <a:lnTo>
                    <a:pt x="32" y="148"/>
                  </a:lnTo>
                  <a:lnTo>
                    <a:pt x="30" y="158"/>
                  </a:lnTo>
                  <a:lnTo>
                    <a:pt x="32" y="172"/>
                  </a:lnTo>
                  <a:lnTo>
                    <a:pt x="36" y="186"/>
                  </a:lnTo>
                  <a:lnTo>
                    <a:pt x="40" y="198"/>
                  </a:lnTo>
                  <a:lnTo>
                    <a:pt x="40" y="212"/>
                  </a:lnTo>
                  <a:lnTo>
                    <a:pt x="38" y="226"/>
                  </a:lnTo>
                  <a:lnTo>
                    <a:pt x="34" y="240"/>
                  </a:lnTo>
                  <a:lnTo>
                    <a:pt x="30" y="254"/>
                  </a:lnTo>
                  <a:lnTo>
                    <a:pt x="28" y="268"/>
                  </a:lnTo>
                  <a:lnTo>
                    <a:pt x="30" y="276"/>
                  </a:lnTo>
                  <a:lnTo>
                    <a:pt x="32" y="282"/>
                  </a:lnTo>
                  <a:lnTo>
                    <a:pt x="40" y="292"/>
                  </a:lnTo>
                  <a:lnTo>
                    <a:pt x="48" y="304"/>
                  </a:lnTo>
                  <a:lnTo>
                    <a:pt x="52" y="310"/>
                  </a:lnTo>
                  <a:lnTo>
                    <a:pt x="54" y="316"/>
                  </a:lnTo>
                  <a:lnTo>
                    <a:pt x="56" y="328"/>
                  </a:lnTo>
                  <a:lnTo>
                    <a:pt x="56" y="342"/>
                  </a:lnTo>
                  <a:lnTo>
                    <a:pt x="56" y="354"/>
                  </a:lnTo>
                  <a:lnTo>
                    <a:pt x="60" y="366"/>
                  </a:lnTo>
                  <a:lnTo>
                    <a:pt x="66" y="380"/>
                  </a:lnTo>
                  <a:lnTo>
                    <a:pt x="74" y="390"/>
                  </a:lnTo>
                  <a:lnTo>
                    <a:pt x="80" y="402"/>
                  </a:lnTo>
                  <a:lnTo>
                    <a:pt x="82" y="408"/>
                  </a:lnTo>
                  <a:lnTo>
                    <a:pt x="82" y="416"/>
                  </a:lnTo>
                  <a:lnTo>
                    <a:pt x="64" y="394"/>
                  </a:lnTo>
                  <a:lnTo>
                    <a:pt x="50" y="370"/>
                  </a:lnTo>
                  <a:lnTo>
                    <a:pt x="46" y="364"/>
                  </a:lnTo>
                  <a:lnTo>
                    <a:pt x="42" y="356"/>
                  </a:lnTo>
                  <a:lnTo>
                    <a:pt x="40" y="342"/>
                  </a:lnTo>
                  <a:lnTo>
                    <a:pt x="38" y="328"/>
                  </a:lnTo>
                  <a:lnTo>
                    <a:pt x="36" y="312"/>
                  </a:lnTo>
                  <a:lnTo>
                    <a:pt x="32" y="306"/>
                  </a:lnTo>
                  <a:lnTo>
                    <a:pt x="28" y="302"/>
                  </a:lnTo>
                  <a:lnTo>
                    <a:pt x="20" y="294"/>
                  </a:lnTo>
                  <a:lnTo>
                    <a:pt x="12" y="288"/>
                  </a:lnTo>
                  <a:lnTo>
                    <a:pt x="8" y="284"/>
                  </a:lnTo>
                  <a:lnTo>
                    <a:pt x="4" y="278"/>
                  </a:lnTo>
                  <a:lnTo>
                    <a:pt x="0" y="272"/>
                  </a:lnTo>
                  <a:lnTo>
                    <a:pt x="0" y="266"/>
                  </a:lnTo>
                  <a:lnTo>
                    <a:pt x="0" y="260"/>
                  </a:lnTo>
                  <a:lnTo>
                    <a:pt x="2" y="254"/>
                  </a:lnTo>
                  <a:lnTo>
                    <a:pt x="8" y="242"/>
                  </a:lnTo>
                  <a:lnTo>
                    <a:pt x="12" y="230"/>
                  </a:lnTo>
                  <a:lnTo>
                    <a:pt x="14" y="216"/>
                  </a:lnTo>
                  <a:lnTo>
                    <a:pt x="14" y="200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4" y="154"/>
                  </a:lnTo>
                  <a:lnTo>
                    <a:pt x="2" y="148"/>
                  </a:lnTo>
                  <a:lnTo>
                    <a:pt x="2" y="140"/>
                  </a:lnTo>
                  <a:lnTo>
                    <a:pt x="4" y="136"/>
                  </a:lnTo>
                  <a:lnTo>
                    <a:pt x="10" y="122"/>
                  </a:lnTo>
                  <a:lnTo>
                    <a:pt x="12" y="114"/>
                  </a:lnTo>
                  <a:lnTo>
                    <a:pt x="12" y="104"/>
                  </a:lnTo>
                  <a:lnTo>
                    <a:pt x="10" y="84"/>
                  </a:lnTo>
                  <a:lnTo>
                    <a:pt x="8" y="62"/>
                  </a:lnTo>
                  <a:lnTo>
                    <a:pt x="6" y="46"/>
                  </a:lnTo>
                  <a:lnTo>
                    <a:pt x="8" y="32"/>
                  </a:lnTo>
                  <a:lnTo>
                    <a:pt x="12" y="24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42" y="6"/>
                  </a:lnTo>
                  <a:lnTo>
                    <a:pt x="48" y="4"/>
                  </a:lnTo>
                  <a:lnTo>
                    <a:pt x="52" y="0"/>
                  </a:lnTo>
                  <a:lnTo>
                    <a:pt x="64" y="12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4" name="Freeform 617">
              <a:extLst>
                <a:ext uri="{FF2B5EF4-FFF2-40B4-BE49-F238E27FC236}">
                  <a16:creationId xmlns:a16="http://schemas.microsoft.com/office/drawing/2014/main" id="{81CA5981-7D6F-2FB1-3AA5-73C4FC885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" y="2362"/>
              <a:ext cx="82" cy="416"/>
            </a:xfrm>
            <a:custGeom>
              <a:avLst/>
              <a:gdLst>
                <a:gd name="T0" fmla="*/ 64 w 82"/>
                <a:gd name="T1" fmla="*/ 12 h 416"/>
                <a:gd name="T2" fmla="*/ 38 w 82"/>
                <a:gd name="T3" fmla="*/ 36 h 416"/>
                <a:gd name="T4" fmla="*/ 34 w 82"/>
                <a:gd name="T5" fmla="*/ 44 h 416"/>
                <a:gd name="T6" fmla="*/ 34 w 82"/>
                <a:gd name="T7" fmla="*/ 56 h 416"/>
                <a:gd name="T8" fmla="*/ 42 w 82"/>
                <a:gd name="T9" fmla="*/ 84 h 416"/>
                <a:gd name="T10" fmla="*/ 44 w 82"/>
                <a:gd name="T11" fmla="*/ 102 h 416"/>
                <a:gd name="T12" fmla="*/ 38 w 82"/>
                <a:gd name="T13" fmla="*/ 126 h 416"/>
                <a:gd name="T14" fmla="*/ 32 w 82"/>
                <a:gd name="T15" fmla="*/ 148 h 416"/>
                <a:gd name="T16" fmla="*/ 30 w 82"/>
                <a:gd name="T17" fmla="*/ 158 h 416"/>
                <a:gd name="T18" fmla="*/ 36 w 82"/>
                <a:gd name="T19" fmla="*/ 186 h 416"/>
                <a:gd name="T20" fmla="*/ 40 w 82"/>
                <a:gd name="T21" fmla="*/ 212 h 416"/>
                <a:gd name="T22" fmla="*/ 38 w 82"/>
                <a:gd name="T23" fmla="*/ 226 h 416"/>
                <a:gd name="T24" fmla="*/ 30 w 82"/>
                <a:gd name="T25" fmla="*/ 254 h 416"/>
                <a:gd name="T26" fmla="*/ 28 w 82"/>
                <a:gd name="T27" fmla="*/ 268 h 416"/>
                <a:gd name="T28" fmla="*/ 32 w 82"/>
                <a:gd name="T29" fmla="*/ 282 h 416"/>
                <a:gd name="T30" fmla="*/ 48 w 82"/>
                <a:gd name="T31" fmla="*/ 304 h 416"/>
                <a:gd name="T32" fmla="*/ 54 w 82"/>
                <a:gd name="T33" fmla="*/ 316 h 416"/>
                <a:gd name="T34" fmla="*/ 56 w 82"/>
                <a:gd name="T35" fmla="*/ 328 h 416"/>
                <a:gd name="T36" fmla="*/ 56 w 82"/>
                <a:gd name="T37" fmla="*/ 354 h 416"/>
                <a:gd name="T38" fmla="*/ 60 w 82"/>
                <a:gd name="T39" fmla="*/ 366 h 416"/>
                <a:gd name="T40" fmla="*/ 74 w 82"/>
                <a:gd name="T41" fmla="*/ 390 h 416"/>
                <a:gd name="T42" fmla="*/ 82 w 82"/>
                <a:gd name="T43" fmla="*/ 408 h 416"/>
                <a:gd name="T44" fmla="*/ 82 w 82"/>
                <a:gd name="T45" fmla="*/ 416 h 416"/>
                <a:gd name="T46" fmla="*/ 50 w 82"/>
                <a:gd name="T47" fmla="*/ 370 h 416"/>
                <a:gd name="T48" fmla="*/ 46 w 82"/>
                <a:gd name="T49" fmla="*/ 364 h 416"/>
                <a:gd name="T50" fmla="*/ 40 w 82"/>
                <a:gd name="T51" fmla="*/ 342 h 416"/>
                <a:gd name="T52" fmla="*/ 36 w 82"/>
                <a:gd name="T53" fmla="*/ 312 h 416"/>
                <a:gd name="T54" fmla="*/ 32 w 82"/>
                <a:gd name="T55" fmla="*/ 306 h 416"/>
                <a:gd name="T56" fmla="*/ 20 w 82"/>
                <a:gd name="T57" fmla="*/ 294 h 416"/>
                <a:gd name="T58" fmla="*/ 8 w 82"/>
                <a:gd name="T59" fmla="*/ 284 h 416"/>
                <a:gd name="T60" fmla="*/ 4 w 82"/>
                <a:gd name="T61" fmla="*/ 278 h 416"/>
                <a:gd name="T62" fmla="*/ 0 w 82"/>
                <a:gd name="T63" fmla="*/ 266 h 416"/>
                <a:gd name="T64" fmla="*/ 2 w 82"/>
                <a:gd name="T65" fmla="*/ 254 h 416"/>
                <a:gd name="T66" fmla="*/ 12 w 82"/>
                <a:gd name="T67" fmla="*/ 230 h 416"/>
                <a:gd name="T68" fmla="*/ 14 w 82"/>
                <a:gd name="T69" fmla="*/ 216 h 416"/>
                <a:gd name="T70" fmla="*/ 10 w 82"/>
                <a:gd name="T71" fmla="*/ 170 h 416"/>
                <a:gd name="T72" fmla="*/ 6 w 82"/>
                <a:gd name="T73" fmla="*/ 160 h 416"/>
                <a:gd name="T74" fmla="*/ 2 w 82"/>
                <a:gd name="T75" fmla="*/ 148 h 416"/>
                <a:gd name="T76" fmla="*/ 2 w 82"/>
                <a:gd name="T77" fmla="*/ 140 h 416"/>
                <a:gd name="T78" fmla="*/ 10 w 82"/>
                <a:gd name="T79" fmla="*/ 122 h 416"/>
                <a:gd name="T80" fmla="*/ 12 w 82"/>
                <a:gd name="T81" fmla="*/ 114 h 416"/>
                <a:gd name="T82" fmla="*/ 10 w 82"/>
                <a:gd name="T83" fmla="*/ 84 h 416"/>
                <a:gd name="T84" fmla="*/ 6 w 82"/>
                <a:gd name="T85" fmla="*/ 46 h 416"/>
                <a:gd name="T86" fmla="*/ 8 w 82"/>
                <a:gd name="T87" fmla="*/ 32 h 416"/>
                <a:gd name="T88" fmla="*/ 18 w 82"/>
                <a:gd name="T89" fmla="*/ 16 h 416"/>
                <a:gd name="T90" fmla="*/ 42 w 82"/>
                <a:gd name="T91" fmla="*/ 6 h 416"/>
                <a:gd name="T92" fmla="*/ 52 w 82"/>
                <a:gd name="T93" fmla="*/ 0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2" h="416">
                  <a:moveTo>
                    <a:pt x="64" y="12"/>
                  </a:moveTo>
                  <a:lnTo>
                    <a:pt x="64" y="12"/>
                  </a:lnTo>
                  <a:lnTo>
                    <a:pt x="44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34" y="50"/>
                  </a:lnTo>
                  <a:lnTo>
                    <a:pt x="34" y="56"/>
                  </a:lnTo>
                  <a:lnTo>
                    <a:pt x="38" y="68"/>
                  </a:lnTo>
                  <a:lnTo>
                    <a:pt x="42" y="84"/>
                  </a:lnTo>
                  <a:lnTo>
                    <a:pt x="44" y="92"/>
                  </a:lnTo>
                  <a:lnTo>
                    <a:pt x="44" y="102"/>
                  </a:lnTo>
                  <a:lnTo>
                    <a:pt x="38" y="126"/>
                  </a:lnTo>
                  <a:lnTo>
                    <a:pt x="34" y="140"/>
                  </a:lnTo>
                  <a:lnTo>
                    <a:pt x="32" y="148"/>
                  </a:lnTo>
                  <a:lnTo>
                    <a:pt x="30" y="158"/>
                  </a:lnTo>
                  <a:lnTo>
                    <a:pt x="32" y="172"/>
                  </a:lnTo>
                  <a:lnTo>
                    <a:pt x="36" y="186"/>
                  </a:lnTo>
                  <a:lnTo>
                    <a:pt x="40" y="198"/>
                  </a:lnTo>
                  <a:lnTo>
                    <a:pt x="40" y="212"/>
                  </a:lnTo>
                  <a:lnTo>
                    <a:pt x="38" y="226"/>
                  </a:lnTo>
                  <a:lnTo>
                    <a:pt x="34" y="240"/>
                  </a:lnTo>
                  <a:lnTo>
                    <a:pt x="30" y="254"/>
                  </a:lnTo>
                  <a:lnTo>
                    <a:pt x="28" y="268"/>
                  </a:lnTo>
                  <a:lnTo>
                    <a:pt x="30" y="276"/>
                  </a:lnTo>
                  <a:lnTo>
                    <a:pt x="32" y="282"/>
                  </a:lnTo>
                  <a:lnTo>
                    <a:pt x="40" y="292"/>
                  </a:lnTo>
                  <a:lnTo>
                    <a:pt x="48" y="304"/>
                  </a:lnTo>
                  <a:lnTo>
                    <a:pt x="52" y="310"/>
                  </a:lnTo>
                  <a:lnTo>
                    <a:pt x="54" y="316"/>
                  </a:lnTo>
                  <a:lnTo>
                    <a:pt x="56" y="328"/>
                  </a:lnTo>
                  <a:lnTo>
                    <a:pt x="56" y="342"/>
                  </a:lnTo>
                  <a:lnTo>
                    <a:pt x="56" y="354"/>
                  </a:lnTo>
                  <a:lnTo>
                    <a:pt x="60" y="366"/>
                  </a:lnTo>
                  <a:lnTo>
                    <a:pt x="66" y="380"/>
                  </a:lnTo>
                  <a:lnTo>
                    <a:pt x="74" y="390"/>
                  </a:lnTo>
                  <a:lnTo>
                    <a:pt x="80" y="402"/>
                  </a:lnTo>
                  <a:lnTo>
                    <a:pt x="82" y="408"/>
                  </a:lnTo>
                  <a:lnTo>
                    <a:pt x="82" y="416"/>
                  </a:lnTo>
                  <a:lnTo>
                    <a:pt x="64" y="394"/>
                  </a:lnTo>
                  <a:lnTo>
                    <a:pt x="50" y="370"/>
                  </a:lnTo>
                  <a:lnTo>
                    <a:pt x="46" y="364"/>
                  </a:lnTo>
                  <a:lnTo>
                    <a:pt x="42" y="356"/>
                  </a:lnTo>
                  <a:lnTo>
                    <a:pt x="40" y="342"/>
                  </a:lnTo>
                  <a:lnTo>
                    <a:pt x="38" y="328"/>
                  </a:lnTo>
                  <a:lnTo>
                    <a:pt x="36" y="312"/>
                  </a:lnTo>
                  <a:lnTo>
                    <a:pt x="32" y="306"/>
                  </a:lnTo>
                  <a:lnTo>
                    <a:pt x="28" y="302"/>
                  </a:lnTo>
                  <a:lnTo>
                    <a:pt x="20" y="294"/>
                  </a:lnTo>
                  <a:lnTo>
                    <a:pt x="12" y="288"/>
                  </a:lnTo>
                  <a:lnTo>
                    <a:pt x="8" y="284"/>
                  </a:lnTo>
                  <a:lnTo>
                    <a:pt x="4" y="278"/>
                  </a:lnTo>
                  <a:lnTo>
                    <a:pt x="0" y="272"/>
                  </a:lnTo>
                  <a:lnTo>
                    <a:pt x="0" y="266"/>
                  </a:lnTo>
                  <a:lnTo>
                    <a:pt x="0" y="260"/>
                  </a:lnTo>
                  <a:lnTo>
                    <a:pt x="2" y="254"/>
                  </a:lnTo>
                  <a:lnTo>
                    <a:pt x="8" y="242"/>
                  </a:lnTo>
                  <a:lnTo>
                    <a:pt x="12" y="230"/>
                  </a:lnTo>
                  <a:lnTo>
                    <a:pt x="14" y="216"/>
                  </a:lnTo>
                  <a:lnTo>
                    <a:pt x="14" y="200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4" y="154"/>
                  </a:lnTo>
                  <a:lnTo>
                    <a:pt x="2" y="148"/>
                  </a:lnTo>
                  <a:lnTo>
                    <a:pt x="2" y="140"/>
                  </a:lnTo>
                  <a:lnTo>
                    <a:pt x="4" y="136"/>
                  </a:lnTo>
                  <a:lnTo>
                    <a:pt x="10" y="122"/>
                  </a:lnTo>
                  <a:lnTo>
                    <a:pt x="12" y="114"/>
                  </a:lnTo>
                  <a:lnTo>
                    <a:pt x="12" y="104"/>
                  </a:lnTo>
                  <a:lnTo>
                    <a:pt x="10" y="84"/>
                  </a:lnTo>
                  <a:lnTo>
                    <a:pt x="8" y="62"/>
                  </a:lnTo>
                  <a:lnTo>
                    <a:pt x="6" y="46"/>
                  </a:lnTo>
                  <a:lnTo>
                    <a:pt x="8" y="32"/>
                  </a:lnTo>
                  <a:lnTo>
                    <a:pt x="12" y="24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42" y="6"/>
                  </a:lnTo>
                  <a:lnTo>
                    <a:pt x="48" y="4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" name="Freeform 618">
              <a:extLst>
                <a:ext uri="{FF2B5EF4-FFF2-40B4-BE49-F238E27FC236}">
                  <a16:creationId xmlns:a16="http://schemas.microsoft.com/office/drawing/2014/main" id="{0B6EAE54-92CB-A780-B3A5-F949924AF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2888"/>
              <a:ext cx="150" cy="58"/>
            </a:xfrm>
            <a:custGeom>
              <a:avLst/>
              <a:gdLst>
                <a:gd name="T0" fmla="*/ 0 w 150"/>
                <a:gd name="T1" fmla="*/ 32 h 58"/>
                <a:gd name="T2" fmla="*/ 0 w 150"/>
                <a:gd name="T3" fmla="*/ 32 h 58"/>
                <a:gd name="T4" fmla="*/ 44 w 150"/>
                <a:gd name="T5" fmla="*/ 36 h 58"/>
                <a:gd name="T6" fmla="*/ 68 w 150"/>
                <a:gd name="T7" fmla="*/ 36 h 58"/>
                <a:gd name="T8" fmla="*/ 90 w 150"/>
                <a:gd name="T9" fmla="*/ 36 h 58"/>
                <a:gd name="T10" fmla="*/ 90 w 150"/>
                <a:gd name="T11" fmla="*/ 36 h 58"/>
                <a:gd name="T12" fmla="*/ 100 w 150"/>
                <a:gd name="T13" fmla="*/ 32 h 58"/>
                <a:gd name="T14" fmla="*/ 106 w 150"/>
                <a:gd name="T15" fmla="*/ 30 h 58"/>
                <a:gd name="T16" fmla="*/ 108 w 150"/>
                <a:gd name="T17" fmla="*/ 24 h 58"/>
                <a:gd name="T18" fmla="*/ 108 w 150"/>
                <a:gd name="T19" fmla="*/ 24 h 58"/>
                <a:gd name="T20" fmla="*/ 110 w 150"/>
                <a:gd name="T21" fmla="*/ 20 h 58"/>
                <a:gd name="T22" fmla="*/ 110 w 150"/>
                <a:gd name="T23" fmla="*/ 16 h 58"/>
                <a:gd name="T24" fmla="*/ 106 w 150"/>
                <a:gd name="T25" fmla="*/ 10 h 58"/>
                <a:gd name="T26" fmla="*/ 100 w 150"/>
                <a:gd name="T27" fmla="*/ 4 h 58"/>
                <a:gd name="T28" fmla="*/ 94 w 150"/>
                <a:gd name="T29" fmla="*/ 0 h 58"/>
                <a:gd name="T30" fmla="*/ 94 w 150"/>
                <a:gd name="T31" fmla="*/ 0 h 58"/>
                <a:gd name="T32" fmla="*/ 122 w 150"/>
                <a:gd name="T33" fmla="*/ 6 h 58"/>
                <a:gd name="T34" fmla="*/ 136 w 150"/>
                <a:gd name="T35" fmla="*/ 10 h 58"/>
                <a:gd name="T36" fmla="*/ 142 w 150"/>
                <a:gd name="T37" fmla="*/ 12 h 58"/>
                <a:gd name="T38" fmla="*/ 146 w 150"/>
                <a:gd name="T39" fmla="*/ 16 h 58"/>
                <a:gd name="T40" fmla="*/ 146 w 150"/>
                <a:gd name="T41" fmla="*/ 16 h 58"/>
                <a:gd name="T42" fmla="*/ 150 w 150"/>
                <a:gd name="T43" fmla="*/ 20 h 58"/>
                <a:gd name="T44" fmla="*/ 150 w 150"/>
                <a:gd name="T45" fmla="*/ 26 h 58"/>
                <a:gd name="T46" fmla="*/ 150 w 150"/>
                <a:gd name="T47" fmla="*/ 30 h 58"/>
                <a:gd name="T48" fmla="*/ 148 w 150"/>
                <a:gd name="T49" fmla="*/ 34 h 58"/>
                <a:gd name="T50" fmla="*/ 138 w 150"/>
                <a:gd name="T51" fmla="*/ 42 h 58"/>
                <a:gd name="T52" fmla="*/ 130 w 150"/>
                <a:gd name="T53" fmla="*/ 50 h 58"/>
                <a:gd name="T54" fmla="*/ 130 w 150"/>
                <a:gd name="T55" fmla="*/ 50 h 58"/>
                <a:gd name="T56" fmla="*/ 116 w 150"/>
                <a:gd name="T57" fmla="*/ 56 h 58"/>
                <a:gd name="T58" fmla="*/ 100 w 150"/>
                <a:gd name="T59" fmla="*/ 58 h 58"/>
                <a:gd name="T60" fmla="*/ 86 w 150"/>
                <a:gd name="T61" fmla="*/ 58 h 58"/>
                <a:gd name="T62" fmla="*/ 70 w 150"/>
                <a:gd name="T63" fmla="*/ 56 h 58"/>
                <a:gd name="T64" fmla="*/ 54 w 150"/>
                <a:gd name="T65" fmla="*/ 52 h 58"/>
                <a:gd name="T66" fmla="*/ 40 w 150"/>
                <a:gd name="T67" fmla="*/ 46 h 58"/>
                <a:gd name="T68" fmla="*/ 12 w 150"/>
                <a:gd name="T69" fmla="*/ 36 h 58"/>
                <a:gd name="T70" fmla="*/ 0 w 150"/>
                <a:gd name="T71" fmla="*/ 32 h 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0" h="58">
                  <a:moveTo>
                    <a:pt x="0" y="32"/>
                  </a:moveTo>
                  <a:lnTo>
                    <a:pt x="0" y="32"/>
                  </a:lnTo>
                  <a:lnTo>
                    <a:pt x="44" y="36"/>
                  </a:lnTo>
                  <a:lnTo>
                    <a:pt x="68" y="36"/>
                  </a:lnTo>
                  <a:lnTo>
                    <a:pt x="90" y="36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08" y="24"/>
                  </a:lnTo>
                  <a:lnTo>
                    <a:pt x="110" y="20"/>
                  </a:lnTo>
                  <a:lnTo>
                    <a:pt x="110" y="16"/>
                  </a:lnTo>
                  <a:lnTo>
                    <a:pt x="106" y="10"/>
                  </a:lnTo>
                  <a:lnTo>
                    <a:pt x="100" y="4"/>
                  </a:lnTo>
                  <a:lnTo>
                    <a:pt x="94" y="0"/>
                  </a:lnTo>
                  <a:lnTo>
                    <a:pt x="122" y="6"/>
                  </a:lnTo>
                  <a:lnTo>
                    <a:pt x="136" y="10"/>
                  </a:lnTo>
                  <a:lnTo>
                    <a:pt x="142" y="12"/>
                  </a:lnTo>
                  <a:lnTo>
                    <a:pt x="146" y="16"/>
                  </a:lnTo>
                  <a:lnTo>
                    <a:pt x="150" y="20"/>
                  </a:lnTo>
                  <a:lnTo>
                    <a:pt x="150" y="26"/>
                  </a:lnTo>
                  <a:lnTo>
                    <a:pt x="150" y="30"/>
                  </a:lnTo>
                  <a:lnTo>
                    <a:pt x="148" y="34"/>
                  </a:lnTo>
                  <a:lnTo>
                    <a:pt x="138" y="42"/>
                  </a:lnTo>
                  <a:lnTo>
                    <a:pt x="130" y="50"/>
                  </a:lnTo>
                  <a:lnTo>
                    <a:pt x="116" y="56"/>
                  </a:lnTo>
                  <a:lnTo>
                    <a:pt x="100" y="58"/>
                  </a:lnTo>
                  <a:lnTo>
                    <a:pt x="86" y="58"/>
                  </a:lnTo>
                  <a:lnTo>
                    <a:pt x="70" y="56"/>
                  </a:lnTo>
                  <a:lnTo>
                    <a:pt x="54" y="52"/>
                  </a:lnTo>
                  <a:lnTo>
                    <a:pt x="40" y="46"/>
                  </a:lnTo>
                  <a:lnTo>
                    <a:pt x="12" y="3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6" name="Freeform 619">
              <a:extLst>
                <a:ext uri="{FF2B5EF4-FFF2-40B4-BE49-F238E27FC236}">
                  <a16:creationId xmlns:a16="http://schemas.microsoft.com/office/drawing/2014/main" id="{F5C8CE3D-18DF-C707-D182-AED12837F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" y="2888"/>
              <a:ext cx="150" cy="58"/>
            </a:xfrm>
            <a:custGeom>
              <a:avLst/>
              <a:gdLst>
                <a:gd name="T0" fmla="*/ 0 w 150"/>
                <a:gd name="T1" fmla="*/ 32 h 58"/>
                <a:gd name="T2" fmla="*/ 0 w 150"/>
                <a:gd name="T3" fmla="*/ 32 h 58"/>
                <a:gd name="T4" fmla="*/ 44 w 150"/>
                <a:gd name="T5" fmla="*/ 36 h 58"/>
                <a:gd name="T6" fmla="*/ 68 w 150"/>
                <a:gd name="T7" fmla="*/ 36 h 58"/>
                <a:gd name="T8" fmla="*/ 90 w 150"/>
                <a:gd name="T9" fmla="*/ 36 h 58"/>
                <a:gd name="T10" fmla="*/ 90 w 150"/>
                <a:gd name="T11" fmla="*/ 36 h 58"/>
                <a:gd name="T12" fmla="*/ 100 w 150"/>
                <a:gd name="T13" fmla="*/ 32 h 58"/>
                <a:gd name="T14" fmla="*/ 106 w 150"/>
                <a:gd name="T15" fmla="*/ 30 h 58"/>
                <a:gd name="T16" fmla="*/ 108 w 150"/>
                <a:gd name="T17" fmla="*/ 24 h 58"/>
                <a:gd name="T18" fmla="*/ 108 w 150"/>
                <a:gd name="T19" fmla="*/ 24 h 58"/>
                <a:gd name="T20" fmla="*/ 110 w 150"/>
                <a:gd name="T21" fmla="*/ 20 h 58"/>
                <a:gd name="T22" fmla="*/ 110 w 150"/>
                <a:gd name="T23" fmla="*/ 16 h 58"/>
                <a:gd name="T24" fmla="*/ 106 w 150"/>
                <a:gd name="T25" fmla="*/ 10 h 58"/>
                <a:gd name="T26" fmla="*/ 100 w 150"/>
                <a:gd name="T27" fmla="*/ 4 h 58"/>
                <a:gd name="T28" fmla="*/ 94 w 150"/>
                <a:gd name="T29" fmla="*/ 0 h 58"/>
                <a:gd name="T30" fmla="*/ 94 w 150"/>
                <a:gd name="T31" fmla="*/ 0 h 58"/>
                <a:gd name="T32" fmla="*/ 122 w 150"/>
                <a:gd name="T33" fmla="*/ 6 h 58"/>
                <a:gd name="T34" fmla="*/ 136 w 150"/>
                <a:gd name="T35" fmla="*/ 10 h 58"/>
                <a:gd name="T36" fmla="*/ 142 w 150"/>
                <a:gd name="T37" fmla="*/ 12 h 58"/>
                <a:gd name="T38" fmla="*/ 146 w 150"/>
                <a:gd name="T39" fmla="*/ 16 h 58"/>
                <a:gd name="T40" fmla="*/ 146 w 150"/>
                <a:gd name="T41" fmla="*/ 16 h 58"/>
                <a:gd name="T42" fmla="*/ 150 w 150"/>
                <a:gd name="T43" fmla="*/ 20 h 58"/>
                <a:gd name="T44" fmla="*/ 150 w 150"/>
                <a:gd name="T45" fmla="*/ 26 h 58"/>
                <a:gd name="T46" fmla="*/ 150 w 150"/>
                <a:gd name="T47" fmla="*/ 30 h 58"/>
                <a:gd name="T48" fmla="*/ 148 w 150"/>
                <a:gd name="T49" fmla="*/ 34 h 58"/>
                <a:gd name="T50" fmla="*/ 138 w 150"/>
                <a:gd name="T51" fmla="*/ 42 h 58"/>
                <a:gd name="T52" fmla="*/ 130 w 150"/>
                <a:gd name="T53" fmla="*/ 50 h 58"/>
                <a:gd name="T54" fmla="*/ 130 w 150"/>
                <a:gd name="T55" fmla="*/ 50 h 58"/>
                <a:gd name="T56" fmla="*/ 116 w 150"/>
                <a:gd name="T57" fmla="*/ 56 h 58"/>
                <a:gd name="T58" fmla="*/ 100 w 150"/>
                <a:gd name="T59" fmla="*/ 58 h 58"/>
                <a:gd name="T60" fmla="*/ 86 w 150"/>
                <a:gd name="T61" fmla="*/ 58 h 58"/>
                <a:gd name="T62" fmla="*/ 70 w 150"/>
                <a:gd name="T63" fmla="*/ 56 h 58"/>
                <a:gd name="T64" fmla="*/ 54 w 150"/>
                <a:gd name="T65" fmla="*/ 52 h 58"/>
                <a:gd name="T66" fmla="*/ 40 w 150"/>
                <a:gd name="T67" fmla="*/ 46 h 58"/>
                <a:gd name="T68" fmla="*/ 12 w 150"/>
                <a:gd name="T69" fmla="*/ 36 h 5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0" h="58">
                  <a:moveTo>
                    <a:pt x="0" y="32"/>
                  </a:moveTo>
                  <a:lnTo>
                    <a:pt x="0" y="32"/>
                  </a:lnTo>
                  <a:lnTo>
                    <a:pt x="44" y="36"/>
                  </a:lnTo>
                  <a:lnTo>
                    <a:pt x="68" y="36"/>
                  </a:lnTo>
                  <a:lnTo>
                    <a:pt x="90" y="36"/>
                  </a:lnTo>
                  <a:lnTo>
                    <a:pt x="100" y="32"/>
                  </a:lnTo>
                  <a:lnTo>
                    <a:pt x="106" y="30"/>
                  </a:lnTo>
                  <a:lnTo>
                    <a:pt x="108" y="24"/>
                  </a:lnTo>
                  <a:lnTo>
                    <a:pt x="110" y="20"/>
                  </a:lnTo>
                  <a:lnTo>
                    <a:pt x="110" y="16"/>
                  </a:lnTo>
                  <a:lnTo>
                    <a:pt x="106" y="10"/>
                  </a:lnTo>
                  <a:lnTo>
                    <a:pt x="100" y="4"/>
                  </a:lnTo>
                  <a:lnTo>
                    <a:pt x="94" y="0"/>
                  </a:lnTo>
                  <a:lnTo>
                    <a:pt x="122" y="6"/>
                  </a:lnTo>
                  <a:lnTo>
                    <a:pt x="136" y="10"/>
                  </a:lnTo>
                  <a:lnTo>
                    <a:pt x="142" y="12"/>
                  </a:lnTo>
                  <a:lnTo>
                    <a:pt x="146" y="16"/>
                  </a:lnTo>
                  <a:lnTo>
                    <a:pt x="150" y="20"/>
                  </a:lnTo>
                  <a:lnTo>
                    <a:pt x="150" y="26"/>
                  </a:lnTo>
                  <a:lnTo>
                    <a:pt x="150" y="30"/>
                  </a:lnTo>
                  <a:lnTo>
                    <a:pt x="148" y="34"/>
                  </a:lnTo>
                  <a:lnTo>
                    <a:pt x="138" y="42"/>
                  </a:lnTo>
                  <a:lnTo>
                    <a:pt x="130" y="50"/>
                  </a:lnTo>
                  <a:lnTo>
                    <a:pt x="116" y="56"/>
                  </a:lnTo>
                  <a:lnTo>
                    <a:pt x="100" y="58"/>
                  </a:lnTo>
                  <a:lnTo>
                    <a:pt x="86" y="58"/>
                  </a:lnTo>
                  <a:lnTo>
                    <a:pt x="70" y="56"/>
                  </a:lnTo>
                  <a:lnTo>
                    <a:pt x="54" y="52"/>
                  </a:lnTo>
                  <a:lnTo>
                    <a:pt x="40" y="46"/>
                  </a:lnTo>
                  <a:lnTo>
                    <a:pt x="12" y="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7" name="Freeform 620">
              <a:extLst>
                <a:ext uri="{FF2B5EF4-FFF2-40B4-BE49-F238E27FC236}">
                  <a16:creationId xmlns:a16="http://schemas.microsoft.com/office/drawing/2014/main" id="{0778F5B7-E8D6-CB32-3FF8-DA2FA5FB6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252"/>
              <a:ext cx="304" cy="688"/>
            </a:xfrm>
            <a:custGeom>
              <a:avLst/>
              <a:gdLst>
                <a:gd name="T0" fmla="*/ 60 w 304"/>
                <a:gd name="T1" fmla="*/ 0 h 688"/>
                <a:gd name="T2" fmla="*/ 42 w 304"/>
                <a:gd name="T3" fmla="*/ 64 h 688"/>
                <a:gd name="T4" fmla="*/ 28 w 304"/>
                <a:gd name="T5" fmla="*/ 144 h 688"/>
                <a:gd name="T6" fmla="*/ 20 w 304"/>
                <a:gd name="T7" fmla="*/ 232 h 688"/>
                <a:gd name="T8" fmla="*/ 22 w 304"/>
                <a:gd name="T9" fmla="*/ 326 h 688"/>
                <a:gd name="T10" fmla="*/ 38 w 304"/>
                <a:gd name="T11" fmla="*/ 418 h 688"/>
                <a:gd name="T12" fmla="*/ 52 w 304"/>
                <a:gd name="T13" fmla="*/ 462 h 688"/>
                <a:gd name="T14" fmla="*/ 72 w 304"/>
                <a:gd name="T15" fmla="*/ 506 h 688"/>
                <a:gd name="T16" fmla="*/ 96 w 304"/>
                <a:gd name="T17" fmla="*/ 546 h 688"/>
                <a:gd name="T18" fmla="*/ 128 w 304"/>
                <a:gd name="T19" fmla="*/ 582 h 688"/>
                <a:gd name="T20" fmla="*/ 166 w 304"/>
                <a:gd name="T21" fmla="*/ 616 h 688"/>
                <a:gd name="T22" fmla="*/ 210 w 304"/>
                <a:gd name="T23" fmla="*/ 644 h 688"/>
                <a:gd name="T24" fmla="*/ 222 w 304"/>
                <a:gd name="T25" fmla="*/ 652 h 688"/>
                <a:gd name="T26" fmla="*/ 244 w 304"/>
                <a:gd name="T27" fmla="*/ 660 h 688"/>
                <a:gd name="T28" fmla="*/ 260 w 304"/>
                <a:gd name="T29" fmla="*/ 662 h 688"/>
                <a:gd name="T30" fmla="*/ 268 w 304"/>
                <a:gd name="T31" fmla="*/ 658 h 688"/>
                <a:gd name="T32" fmla="*/ 268 w 304"/>
                <a:gd name="T33" fmla="*/ 654 h 688"/>
                <a:gd name="T34" fmla="*/ 270 w 304"/>
                <a:gd name="T35" fmla="*/ 664 h 688"/>
                <a:gd name="T36" fmla="*/ 278 w 304"/>
                <a:gd name="T37" fmla="*/ 668 h 688"/>
                <a:gd name="T38" fmla="*/ 300 w 304"/>
                <a:gd name="T39" fmla="*/ 662 h 688"/>
                <a:gd name="T40" fmla="*/ 304 w 304"/>
                <a:gd name="T41" fmla="*/ 662 h 688"/>
                <a:gd name="T42" fmla="*/ 296 w 304"/>
                <a:gd name="T43" fmla="*/ 672 h 688"/>
                <a:gd name="T44" fmla="*/ 280 w 304"/>
                <a:gd name="T45" fmla="*/ 686 h 688"/>
                <a:gd name="T46" fmla="*/ 252 w 304"/>
                <a:gd name="T47" fmla="*/ 686 h 688"/>
                <a:gd name="T48" fmla="*/ 220 w 304"/>
                <a:gd name="T49" fmla="*/ 678 h 688"/>
                <a:gd name="T50" fmla="*/ 180 w 304"/>
                <a:gd name="T51" fmla="*/ 660 h 688"/>
                <a:gd name="T52" fmla="*/ 168 w 304"/>
                <a:gd name="T53" fmla="*/ 652 h 688"/>
                <a:gd name="T54" fmla="*/ 132 w 304"/>
                <a:gd name="T55" fmla="*/ 622 h 688"/>
                <a:gd name="T56" fmla="*/ 92 w 304"/>
                <a:gd name="T57" fmla="*/ 576 h 688"/>
                <a:gd name="T58" fmla="*/ 52 w 304"/>
                <a:gd name="T59" fmla="*/ 514 h 688"/>
                <a:gd name="T60" fmla="*/ 20 w 304"/>
                <a:gd name="T61" fmla="*/ 434 h 688"/>
                <a:gd name="T62" fmla="*/ 8 w 304"/>
                <a:gd name="T63" fmla="*/ 386 h 688"/>
                <a:gd name="T64" fmla="*/ 0 w 304"/>
                <a:gd name="T65" fmla="*/ 334 h 688"/>
                <a:gd name="T66" fmla="*/ 0 w 304"/>
                <a:gd name="T67" fmla="*/ 278 h 688"/>
                <a:gd name="T68" fmla="*/ 4 w 304"/>
                <a:gd name="T69" fmla="*/ 216 h 688"/>
                <a:gd name="T70" fmla="*/ 14 w 304"/>
                <a:gd name="T71" fmla="*/ 150 h 688"/>
                <a:gd name="T72" fmla="*/ 34 w 304"/>
                <a:gd name="T73" fmla="*/ 78 h 688"/>
                <a:gd name="T74" fmla="*/ 60 w 304"/>
                <a:gd name="T75" fmla="*/ 0 h 6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4" h="688">
                  <a:moveTo>
                    <a:pt x="60" y="0"/>
                  </a:moveTo>
                  <a:lnTo>
                    <a:pt x="60" y="0"/>
                  </a:lnTo>
                  <a:lnTo>
                    <a:pt x="52" y="30"/>
                  </a:lnTo>
                  <a:lnTo>
                    <a:pt x="42" y="64"/>
                  </a:lnTo>
                  <a:lnTo>
                    <a:pt x="34" y="102"/>
                  </a:lnTo>
                  <a:lnTo>
                    <a:pt x="28" y="144"/>
                  </a:lnTo>
                  <a:lnTo>
                    <a:pt x="22" y="188"/>
                  </a:lnTo>
                  <a:lnTo>
                    <a:pt x="20" y="232"/>
                  </a:lnTo>
                  <a:lnTo>
                    <a:pt x="18" y="278"/>
                  </a:lnTo>
                  <a:lnTo>
                    <a:pt x="22" y="326"/>
                  </a:lnTo>
                  <a:lnTo>
                    <a:pt x="28" y="372"/>
                  </a:lnTo>
                  <a:lnTo>
                    <a:pt x="38" y="418"/>
                  </a:lnTo>
                  <a:lnTo>
                    <a:pt x="44" y="440"/>
                  </a:lnTo>
                  <a:lnTo>
                    <a:pt x="52" y="462"/>
                  </a:lnTo>
                  <a:lnTo>
                    <a:pt x="62" y="484"/>
                  </a:lnTo>
                  <a:lnTo>
                    <a:pt x="72" y="506"/>
                  </a:lnTo>
                  <a:lnTo>
                    <a:pt x="84" y="526"/>
                  </a:lnTo>
                  <a:lnTo>
                    <a:pt x="96" y="546"/>
                  </a:lnTo>
                  <a:lnTo>
                    <a:pt x="112" y="564"/>
                  </a:lnTo>
                  <a:lnTo>
                    <a:pt x="128" y="582"/>
                  </a:lnTo>
                  <a:lnTo>
                    <a:pt x="146" y="600"/>
                  </a:lnTo>
                  <a:lnTo>
                    <a:pt x="166" y="616"/>
                  </a:lnTo>
                  <a:lnTo>
                    <a:pt x="186" y="630"/>
                  </a:lnTo>
                  <a:lnTo>
                    <a:pt x="210" y="644"/>
                  </a:lnTo>
                  <a:lnTo>
                    <a:pt x="222" y="652"/>
                  </a:lnTo>
                  <a:lnTo>
                    <a:pt x="234" y="656"/>
                  </a:lnTo>
                  <a:lnTo>
                    <a:pt x="244" y="660"/>
                  </a:lnTo>
                  <a:lnTo>
                    <a:pt x="252" y="662"/>
                  </a:lnTo>
                  <a:lnTo>
                    <a:pt x="260" y="662"/>
                  </a:lnTo>
                  <a:lnTo>
                    <a:pt x="266" y="660"/>
                  </a:lnTo>
                  <a:lnTo>
                    <a:pt x="268" y="658"/>
                  </a:lnTo>
                  <a:lnTo>
                    <a:pt x="268" y="654"/>
                  </a:lnTo>
                  <a:lnTo>
                    <a:pt x="268" y="660"/>
                  </a:lnTo>
                  <a:lnTo>
                    <a:pt x="270" y="664"/>
                  </a:lnTo>
                  <a:lnTo>
                    <a:pt x="274" y="666"/>
                  </a:lnTo>
                  <a:lnTo>
                    <a:pt x="278" y="668"/>
                  </a:lnTo>
                  <a:lnTo>
                    <a:pt x="290" y="666"/>
                  </a:lnTo>
                  <a:lnTo>
                    <a:pt x="300" y="662"/>
                  </a:lnTo>
                  <a:lnTo>
                    <a:pt x="304" y="662"/>
                  </a:lnTo>
                  <a:lnTo>
                    <a:pt x="304" y="664"/>
                  </a:lnTo>
                  <a:lnTo>
                    <a:pt x="296" y="672"/>
                  </a:lnTo>
                  <a:lnTo>
                    <a:pt x="280" y="686"/>
                  </a:lnTo>
                  <a:lnTo>
                    <a:pt x="274" y="688"/>
                  </a:lnTo>
                  <a:lnTo>
                    <a:pt x="252" y="686"/>
                  </a:lnTo>
                  <a:lnTo>
                    <a:pt x="238" y="684"/>
                  </a:lnTo>
                  <a:lnTo>
                    <a:pt x="220" y="678"/>
                  </a:lnTo>
                  <a:lnTo>
                    <a:pt x="202" y="672"/>
                  </a:lnTo>
                  <a:lnTo>
                    <a:pt x="180" y="660"/>
                  </a:lnTo>
                  <a:lnTo>
                    <a:pt x="168" y="652"/>
                  </a:lnTo>
                  <a:lnTo>
                    <a:pt x="152" y="638"/>
                  </a:lnTo>
                  <a:lnTo>
                    <a:pt x="132" y="622"/>
                  </a:lnTo>
                  <a:lnTo>
                    <a:pt x="112" y="602"/>
                  </a:lnTo>
                  <a:lnTo>
                    <a:pt x="92" y="576"/>
                  </a:lnTo>
                  <a:lnTo>
                    <a:pt x="70" y="548"/>
                  </a:lnTo>
                  <a:lnTo>
                    <a:pt x="52" y="514"/>
                  </a:lnTo>
                  <a:lnTo>
                    <a:pt x="34" y="476"/>
                  </a:lnTo>
                  <a:lnTo>
                    <a:pt x="20" y="434"/>
                  </a:lnTo>
                  <a:lnTo>
                    <a:pt x="12" y="410"/>
                  </a:lnTo>
                  <a:lnTo>
                    <a:pt x="8" y="386"/>
                  </a:lnTo>
                  <a:lnTo>
                    <a:pt x="4" y="362"/>
                  </a:lnTo>
                  <a:lnTo>
                    <a:pt x="0" y="334"/>
                  </a:lnTo>
                  <a:lnTo>
                    <a:pt x="0" y="308"/>
                  </a:lnTo>
                  <a:lnTo>
                    <a:pt x="0" y="278"/>
                  </a:lnTo>
                  <a:lnTo>
                    <a:pt x="0" y="248"/>
                  </a:lnTo>
                  <a:lnTo>
                    <a:pt x="4" y="216"/>
                  </a:lnTo>
                  <a:lnTo>
                    <a:pt x="8" y="184"/>
                  </a:lnTo>
                  <a:lnTo>
                    <a:pt x="14" y="150"/>
                  </a:lnTo>
                  <a:lnTo>
                    <a:pt x="22" y="114"/>
                  </a:lnTo>
                  <a:lnTo>
                    <a:pt x="34" y="78"/>
                  </a:lnTo>
                  <a:lnTo>
                    <a:pt x="46" y="4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CD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8" name="Freeform 621">
              <a:extLst>
                <a:ext uri="{FF2B5EF4-FFF2-40B4-BE49-F238E27FC236}">
                  <a16:creationId xmlns:a16="http://schemas.microsoft.com/office/drawing/2014/main" id="{B0C0743A-5A20-552C-E251-5F5721861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6" y="1984"/>
              <a:ext cx="136" cy="436"/>
            </a:xfrm>
            <a:custGeom>
              <a:avLst/>
              <a:gdLst>
                <a:gd name="T0" fmla="*/ 0 w 136"/>
                <a:gd name="T1" fmla="*/ 436 h 436"/>
                <a:gd name="T2" fmla="*/ 0 w 136"/>
                <a:gd name="T3" fmla="*/ 436 h 436"/>
                <a:gd name="T4" fmla="*/ 6 w 136"/>
                <a:gd name="T5" fmla="*/ 402 h 436"/>
                <a:gd name="T6" fmla="*/ 14 w 136"/>
                <a:gd name="T7" fmla="*/ 366 h 436"/>
                <a:gd name="T8" fmla="*/ 30 w 136"/>
                <a:gd name="T9" fmla="*/ 294 h 436"/>
                <a:gd name="T10" fmla="*/ 50 w 136"/>
                <a:gd name="T11" fmla="*/ 226 h 436"/>
                <a:gd name="T12" fmla="*/ 72 w 136"/>
                <a:gd name="T13" fmla="*/ 162 h 436"/>
                <a:gd name="T14" fmla="*/ 94 w 136"/>
                <a:gd name="T15" fmla="*/ 106 h 436"/>
                <a:gd name="T16" fmla="*/ 112 w 136"/>
                <a:gd name="T17" fmla="*/ 58 h 436"/>
                <a:gd name="T18" fmla="*/ 136 w 136"/>
                <a:gd name="T19" fmla="*/ 0 h 436"/>
                <a:gd name="T20" fmla="*/ 136 w 136"/>
                <a:gd name="T21" fmla="*/ 0 h 436"/>
                <a:gd name="T22" fmla="*/ 110 w 136"/>
                <a:gd name="T23" fmla="*/ 76 h 436"/>
                <a:gd name="T24" fmla="*/ 70 w 136"/>
                <a:gd name="T25" fmla="*/ 194 h 436"/>
                <a:gd name="T26" fmla="*/ 30 w 136"/>
                <a:gd name="T27" fmla="*/ 324 h 436"/>
                <a:gd name="T28" fmla="*/ 14 w 136"/>
                <a:gd name="T29" fmla="*/ 384 h 436"/>
                <a:gd name="T30" fmla="*/ 0 w 136"/>
                <a:gd name="T31" fmla="*/ 436 h 436"/>
                <a:gd name="T32" fmla="*/ 0 w 136"/>
                <a:gd name="T33" fmla="*/ 436 h 4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6" h="436">
                  <a:moveTo>
                    <a:pt x="0" y="436"/>
                  </a:moveTo>
                  <a:lnTo>
                    <a:pt x="0" y="436"/>
                  </a:lnTo>
                  <a:lnTo>
                    <a:pt x="6" y="402"/>
                  </a:lnTo>
                  <a:lnTo>
                    <a:pt x="14" y="366"/>
                  </a:lnTo>
                  <a:lnTo>
                    <a:pt x="30" y="294"/>
                  </a:lnTo>
                  <a:lnTo>
                    <a:pt x="50" y="226"/>
                  </a:lnTo>
                  <a:lnTo>
                    <a:pt x="72" y="162"/>
                  </a:lnTo>
                  <a:lnTo>
                    <a:pt x="94" y="106"/>
                  </a:lnTo>
                  <a:lnTo>
                    <a:pt x="112" y="58"/>
                  </a:lnTo>
                  <a:lnTo>
                    <a:pt x="136" y="0"/>
                  </a:lnTo>
                  <a:lnTo>
                    <a:pt x="110" y="76"/>
                  </a:lnTo>
                  <a:lnTo>
                    <a:pt x="70" y="194"/>
                  </a:lnTo>
                  <a:lnTo>
                    <a:pt x="30" y="324"/>
                  </a:lnTo>
                  <a:lnTo>
                    <a:pt x="14" y="384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9" name="Freeform 622">
              <a:extLst>
                <a:ext uri="{FF2B5EF4-FFF2-40B4-BE49-F238E27FC236}">
                  <a16:creationId xmlns:a16="http://schemas.microsoft.com/office/drawing/2014/main" id="{07AE0D98-1EE8-252D-2D4C-AFAA729D8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2588"/>
              <a:ext cx="310" cy="426"/>
            </a:xfrm>
            <a:custGeom>
              <a:avLst/>
              <a:gdLst>
                <a:gd name="T0" fmla="*/ 310 w 310"/>
                <a:gd name="T1" fmla="*/ 0 h 426"/>
                <a:gd name="T2" fmla="*/ 310 w 310"/>
                <a:gd name="T3" fmla="*/ 0 h 426"/>
                <a:gd name="T4" fmla="*/ 306 w 310"/>
                <a:gd name="T5" fmla="*/ 32 h 426"/>
                <a:gd name="T6" fmla="*/ 300 w 310"/>
                <a:gd name="T7" fmla="*/ 80 h 426"/>
                <a:gd name="T8" fmla="*/ 294 w 310"/>
                <a:gd name="T9" fmla="*/ 108 h 426"/>
                <a:gd name="T10" fmla="*/ 284 w 310"/>
                <a:gd name="T11" fmla="*/ 138 h 426"/>
                <a:gd name="T12" fmla="*/ 274 w 310"/>
                <a:gd name="T13" fmla="*/ 170 h 426"/>
                <a:gd name="T14" fmla="*/ 260 w 310"/>
                <a:gd name="T15" fmla="*/ 204 h 426"/>
                <a:gd name="T16" fmla="*/ 244 w 310"/>
                <a:gd name="T17" fmla="*/ 236 h 426"/>
                <a:gd name="T18" fmla="*/ 222 w 310"/>
                <a:gd name="T19" fmla="*/ 268 h 426"/>
                <a:gd name="T20" fmla="*/ 198 w 310"/>
                <a:gd name="T21" fmla="*/ 300 h 426"/>
                <a:gd name="T22" fmla="*/ 168 w 310"/>
                <a:gd name="T23" fmla="*/ 332 h 426"/>
                <a:gd name="T24" fmla="*/ 152 w 310"/>
                <a:gd name="T25" fmla="*/ 346 h 426"/>
                <a:gd name="T26" fmla="*/ 134 w 310"/>
                <a:gd name="T27" fmla="*/ 360 h 426"/>
                <a:gd name="T28" fmla="*/ 116 w 310"/>
                <a:gd name="T29" fmla="*/ 372 h 426"/>
                <a:gd name="T30" fmla="*/ 96 w 310"/>
                <a:gd name="T31" fmla="*/ 384 h 426"/>
                <a:gd name="T32" fmla="*/ 74 w 310"/>
                <a:gd name="T33" fmla="*/ 396 h 426"/>
                <a:gd name="T34" fmla="*/ 50 w 310"/>
                <a:gd name="T35" fmla="*/ 408 h 426"/>
                <a:gd name="T36" fmla="*/ 26 w 310"/>
                <a:gd name="T37" fmla="*/ 416 h 426"/>
                <a:gd name="T38" fmla="*/ 0 w 310"/>
                <a:gd name="T39" fmla="*/ 426 h 426"/>
                <a:gd name="T40" fmla="*/ 0 w 310"/>
                <a:gd name="T41" fmla="*/ 426 h 426"/>
                <a:gd name="T42" fmla="*/ 48 w 310"/>
                <a:gd name="T43" fmla="*/ 410 h 426"/>
                <a:gd name="T44" fmla="*/ 74 w 310"/>
                <a:gd name="T45" fmla="*/ 400 h 426"/>
                <a:gd name="T46" fmla="*/ 100 w 310"/>
                <a:gd name="T47" fmla="*/ 390 h 426"/>
                <a:gd name="T48" fmla="*/ 126 w 310"/>
                <a:gd name="T49" fmla="*/ 376 h 426"/>
                <a:gd name="T50" fmla="*/ 152 w 310"/>
                <a:gd name="T51" fmla="*/ 360 h 426"/>
                <a:gd name="T52" fmla="*/ 176 w 310"/>
                <a:gd name="T53" fmla="*/ 340 h 426"/>
                <a:gd name="T54" fmla="*/ 200 w 310"/>
                <a:gd name="T55" fmla="*/ 318 h 426"/>
                <a:gd name="T56" fmla="*/ 222 w 310"/>
                <a:gd name="T57" fmla="*/ 294 h 426"/>
                <a:gd name="T58" fmla="*/ 242 w 310"/>
                <a:gd name="T59" fmla="*/ 264 h 426"/>
                <a:gd name="T60" fmla="*/ 262 w 310"/>
                <a:gd name="T61" fmla="*/ 232 h 426"/>
                <a:gd name="T62" fmla="*/ 278 w 310"/>
                <a:gd name="T63" fmla="*/ 196 h 426"/>
                <a:gd name="T64" fmla="*/ 290 w 310"/>
                <a:gd name="T65" fmla="*/ 154 h 426"/>
                <a:gd name="T66" fmla="*/ 300 w 310"/>
                <a:gd name="T67" fmla="*/ 108 h 426"/>
                <a:gd name="T68" fmla="*/ 308 w 310"/>
                <a:gd name="T69" fmla="*/ 56 h 426"/>
                <a:gd name="T70" fmla="*/ 310 w 310"/>
                <a:gd name="T71" fmla="*/ 0 h 426"/>
                <a:gd name="T72" fmla="*/ 310 w 310"/>
                <a:gd name="T73" fmla="*/ 0 h 4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426">
                  <a:moveTo>
                    <a:pt x="310" y="0"/>
                  </a:moveTo>
                  <a:lnTo>
                    <a:pt x="310" y="0"/>
                  </a:lnTo>
                  <a:lnTo>
                    <a:pt x="306" y="32"/>
                  </a:lnTo>
                  <a:lnTo>
                    <a:pt x="300" y="80"/>
                  </a:lnTo>
                  <a:lnTo>
                    <a:pt x="294" y="108"/>
                  </a:lnTo>
                  <a:lnTo>
                    <a:pt x="284" y="138"/>
                  </a:lnTo>
                  <a:lnTo>
                    <a:pt x="274" y="170"/>
                  </a:lnTo>
                  <a:lnTo>
                    <a:pt x="260" y="204"/>
                  </a:lnTo>
                  <a:lnTo>
                    <a:pt x="244" y="236"/>
                  </a:lnTo>
                  <a:lnTo>
                    <a:pt x="222" y="268"/>
                  </a:lnTo>
                  <a:lnTo>
                    <a:pt x="198" y="300"/>
                  </a:lnTo>
                  <a:lnTo>
                    <a:pt x="168" y="332"/>
                  </a:lnTo>
                  <a:lnTo>
                    <a:pt x="152" y="346"/>
                  </a:lnTo>
                  <a:lnTo>
                    <a:pt x="134" y="360"/>
                  </a:lnTo>
                  <a:lnTo>
                    <a:pt x="116" y="372"/>
                  </a:lnTo>
                  <a:lnTo>
                    <a:pt x="96" y="384"/>
                  </a:lnTo>
                  <a:lnTo>
                    <a:pt x="74" y="396"/>
                  </a:lnTo>
                  <a:lnTo>
                    <a:pt x="50" y="408"/>
                  </a:lnTo>
                  <a:lnTo>
                    <a:pt x="26" y="416"/>
                  </a:lnTo>
                  <a:lnTo>
                    <a:pt x="0" y="426"/>
                  </a:lnTo>
                  <a:lnTo>
                    <a:pt x="48" y="410"/>
                  </a:lnTo>
                  <a:lnTo>
                    <a:pt x="74" y="400"/>
                  </a:lnTo>
                  <a:lnTo>
                    <a:pt x="100" y="390"/>
                  </a:lnTo>
                  <a:lnTo>
                    <a:pt x="126" y="376"/>
                  </a:lnTo>
                  <a:lnTo>
                    <a:pt x="152" y="360"/>
                  </a:lnTo>
                  <a:lnTo>
                    <a:pt x="176" y="340"/>
                  </a:lnTo>
                  <a:lnTo>
                    <a:pt x="200" y="318"/>
                  </a:lnTo>
                  <a:lnTo>
                    <a:pt x="222" y="294"/>
                  </a:lnTo>
                  <a:lnTo>
                    <a:pt x="242" y="264"/>
                  </a:lnTo>
                  <a:lnTo>
                    <a:pt x="262" y="232"/>
                  </a:lnTo>
                  <a:lnTo>
                    <a:pt x="278" y="196"/>
                  </a:lnTo>
                  <a:lnTo>
                    <a:pt x="290" y="154"/>
                  </a:lnTo>
                  <a:lnTo>
                    <a:pt x="300" y="108"/>
                  </a:lnTo>
                  <a:lnTo>
                    <a:pt x="308" y="56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0" name="Freeform 623">
              <a:extLst>
                <a:ext uri="{FF2B5EF4-FFF2-40B4-BE49-F238E27FC236}">
                  <a16:creationId xmlns:a16="http://schemas.microsoft.com/office/drawing/2014/main" id="{7AF41992-AD0A-E161-0AEE-D397B5829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658"/>
              <a:ext cx="270" cy="270"/>
            </a:xfrm>
            <a:custGeom>
              <a:avLst/>
              <a:gdLst>
                <a:gd name="T0" fmla="*/ 270 w 270"/>
                <a:gd name="T1" fmla="*/ 0 h 270"/>
                <a:gd name="T2" fmla="*/ 270 w 270"/>
                <a:gd name="T3" fmla="*/ 0 h 270"/>
                <a:gd name="T4" fmla="*/ 264 w 270"/>
                <a:gd name="T5" fmla="*/ 28 h 270"/>
                <a:gd name="T6" fmla="*/ 250 w 270"/>
                <a:gd name="T7" fmla="*/ 66 h 270"/>
                <a:gd name="T8" fmla="*/ 242 w 270"/>
                <a:gd name="T9" fmla="*/ 86 h 270"/>
                <a:gd name="T10" fmla="*/ 232 w 270"/>
                <a:gd name="T11" fmla="*/ 108 h 270"/>
                <a:gd name="T12" fmla="*/ 218 w 270"/>
                <a:gd name="T13" fmla="*/ 132 h 270"/>
                <a:gd name="T14" fmla="*/ 204 w 270"/>
                <a:gd name="T15" fmla="*/ 154 h 270"/>
                <a:gd name="T16" fmla="*/ 186 w 270"/>
                <a:gd name="T17" fmla="*/ 176 h 270"/>
                <a:gd name="T18" fmla="*/ 168 w 270"/>
                <a:gd name="T19" fmla="*/ 198 h 270"/>
                <a:gd name="T20" fmla="*/ 146 w 270"/>
                <a:gd name="T21" fmla="*/ 216 h 270"/>
                <a:gd name="T22" fmla="*/ 122 w 270"/>
                <a:gd name="T23" fmla="*/ 234 h 270"/>
                <a:gd name="T24" fmla="*/ 96 w 270"/>
                <a:gd name="T25" fmla="*/ 248 h 270"/>
                <a:gd name="T26" fmla="*/ 66 w 270"/>
                <a:gd name="T27" fmla="*/ 258 h 270"/>
                <a:gd name="T28" fmla="*/ 36 w 270"/>
                <a:gd name="T29" fmla="*/ 266 h 270"/>
                <a:gd name="T30" fmla="*/ 18 w 270"/>
                <a:gd name="T31" fmla="*/ 268 h 270"/>
                <a:gd name="T32" fmla="*/ 0 w 270"/>
                <a:gd name="T33" fmla="*/ 270 h 270"/>
                <a:gd name="T34" fmla="*/ 0 w 270"/>
                <a:gd name="T35" fmla="*/ 270 h 270"/>
                <a:gd name="T36" fmla="*/ 38 w 270"/>
                <a:gd name="T37" fmla="*/ 270 h 270"/>
                <a:gd name="T38" fmla="*/ 58 w 270"/>
                <a:gd name="T39" fmla="*/ 268 h 270"/>
                <a:gd name="T40" fmla="*/ 78 w 270"/>
                <a:gd name="T41" fmla="*/ 264 h 270"/>
                <a:gd name="T42" fmla="*/ 98 w 270"/>
                <a:gd name="T43" fmla="*/ 260 h 270"/>
                <a:gd name="T44" fmla="*/ 118 w 270"/>
                <a:gd name="T45" fmla="*/ 252 h 270"/>
                <a:gd name="T46" fmla="*/ 138 w 270"/>
                <a:gd name="T47" fmla="*/ 242 h 270"/>
                <a:gd name="T48" fmla="*/ 156 w 270"/>
                <a:gd name="T49" fmla="*/ 230 h 270"/>
                <a:gd name="T50" fmla="*/ 176 w 270"/>
                <a:gd name="T51" fmla="*/ 214 h 270"/>
                <a:gd name="T52" fmla="*/ 194 w 270"/>
                <a:gd name="T53" fmla="*/ 196 h 270"/>
                <a:gd name="T54" fmla="*/ 210 w 270"/>
                <a:gd name="T55" fmla="*/ 174 h 270"/>
                <a:gd name="T56" fmla="*/ 226 w 270"/>
                <a:gd name="T57" fmla="*/ 148 h 270"/>
                <a:gd name="T58" fmla="*/ 240 w 270"/>
                <a:gd name="T59" fmla="*/ 118 h 270"/>
                <a:gd name="T60" fmla="*/ 252 w 270"/>
                <a:gd name="T61" fmla="*/ 84 h 270"/>
                <a:gd name="T62" fmla="*/ 262 w 270"/>
                <a:gd name="T63" fmla="*/ 44 h 270"/>
                <a:gd name="T64" fmla="*/ 270 w 270"/>
                <a:gd name="T65" fmla="*/ 0 h 270"/>
                <a:gd name="T66" fmla="*/ 270 w 270"/>
                <a:gd name="T67" fmla="*/ 0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70" h="270">
                  <a:moveTo>
                    <a:pt x="270" y="0"/>
                  </a:moveTo>
                  <a:lnTo>
                    <a:pt x="270" y="0"/>
                  </a:lnTo>
                  <a:lnTo>
                    <a:pt x="264" y="28"/>
                  </a:lnTo>
                  <a:lnTo>
                    <a:pt x="250" y="66"/>
                  </a:lnTo>
                  <a:lnTo>
                    <a:pt x="242" y="86"/>
                  </a:lnTo>
                  <a:lnTo>
                    <a:pt x="232" y="108"/>
                  </a:lnTo>
                  <a:lnTo>
                    <a:pt x="218" y="132"/>
                  </a:lnTo>
                  <a:lnTo>
                    <a:pt x="204" y="154"/>
                  </a:lnTo>
                  <a:lnTo>
                    <a:pt x="186" y="176"/>
                  </a:lnTo>
                  <a:lnTo>
                    <a:pt x="168" y="198"/>
                  </a:lnTo>
                  <a:lnTo>
                    <a:pt x="146" y="216"/>
                  </a:lnTo>
                  <a:lnTo>
                    <a:pt x="122" y="234"/>
                  </a:lnTo>
                  <a:lnTo>
                    <a:pt x="96" y="248"/>
                  </a:lnTo>
                  <a:lnTo>
                    <a:pt x="66" y="258"/>
                  </a:lnTo>
                  <a:lnTo>
                    <a:pt x="36" y="266"/>
                  </a:lnTo>
                  <a:lnTo>
                    <a:pt x="18" y="268"/>
                  </a:lnTo>
                  <a:lnTo>
                    <a:pt x="0" y="270"/>
                  </a:lnTo>
                  <a:lnTo>
                    <a:pt x="38" y="270"/>
                  </a:lnTo>
                  <a:lnTo>
                    <a:pt x="58" y="268"/>
                  </a:lnTo>
                  <a:lnTo>
                    <a:pt x="78" y="264"/>
                  </a:lnTo>
                  <a:lnTo>
                    <a:pt x="98" y="260"/>
                  </a:lnTo>
                  <a:lnTo>
                    <a:pt x="118" y="252"/>
                  </a:lnTo>
                  <a:lnTo>
                    <a:pt x="138" y="242"/>
                  </a:lnTo>
                  <a:lnTo>
                    <a:pt x="156" y="230"/>
                  </a:lnTo>
                  <a:lnTo>
                    <a:pt x="176" y="214"/>
                  </a:lnTo>
                  <a:lnTo>
                    <a:pt x="194" y="196"/>
                  </a:lnTo>
                  <a:lnTo>
                    <a:pt x="210" y="174"/>
                  </a:lnTo>
                  <a:lnTo>
                    <a:pt x="226" y="148"/>
                  </a:lnTo>
                  <a:lnTo>
                    <a:pt x="240" y="118"/>
                  </a:lnTo>
                  <a:lnTo>
                    <a:pt x="252" y="84"/>
                  </a:lnTo>
                  <a:lnTo>
                    <a:pt x="262" y="4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1" name="Freeform 624">
              <a:extLst>
                <a:ext uri="{FF2B5EF4-FFF2-40B4-BE49-F238E27FC236}">
                  <a16:creationId xmlns:a16="http://schemas.microsoft.com/office/drawing/2014/main" id="{52CC7B03-2E61-A1D8-F531-ACE7269F1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2" y="2716"/>
              <a:ext cx="172" cy="194"/>
            </a:xfrm>
            <a:custGeom>
              <a:avLst/>
              <a:gdLst>
                <a:gd name="T0" fmla="*/ 0 w 172"/>
                <a:gd name="T1" fmla="*/ 194 h 194"/>
                <a:gd name="T2" fmla="*/ 0 w 172"/>
                <a:gd name="T3" fmla="*/ 194 h 194"/>
                <a:gd name="T4" fmla="*/ 16 w 172"/>
                <a:gd name="T5" fmla="*/ 188 h 194"/>
                <a:gd name="T6" fmla="*/ 32 w 172"/>
                <a:gd name="T7" fmla="*/ 178 h 194"/>
                <a:gd name="T8" fmla="*/ 46 w 172"/>
                <a:gd name="T9" fmla="*/ 168 h 194"/>
                <a:gd name="T10" fmla="*/ 60 w 172"/>
                <a:gd name="T11" fmla="*/ 158 h 194"/>
                <a:gd name="T12" fmla="*/ 86 w 172"/>
                <a:gd name="T13" fmla="*/ 134 h 194"/>
                <a:gd name="T14" fmla="*/ 110 w 172"/>
                <a:gd name="T15" fmla="*/ 106 h 194"/>
                <a:gd name="T16" fmla="*/ 130 w 172"/>
                <a:gd name="T17" fmla="*/ 78 h 194"/>
                <a:gd name="T18" fmla="*/ 146 w 172"/>
                <a:gd name="T19" fmla="*/ 52 h 194"/>
                <a:gd name="T20" fmla="*/ 160 w 172"/>
                <a:gd name="T21" fmla="*/ 24 h 194"/>
                <a:gd name="T22" fmla="*/ 172 w 172"/>
                <a:gd name="T23" fmla="*/ 0 h 194"/>
                <a:gd name="T24" fmla="*/ 172 w 172"/>
                <a:gd name="T25" fmla="*/ 0 h 194"/>
                <a:gd name="T26" fmla="*/ 166 w 172"/>
                <a:gd name="T27" fmla="*/ 20 h 194"/>
                <a:gd name="T28" fmla="*/ 154 w 172"/>
                <a:gd name="T29" fmla="*/ 46 h 194"/>
                <a:gd name="T30" fmla="*/ 138 w 172"/>
                <a:gd name="T31" fmla="*/ 74 h 194"/>
                <a:gd name="T32" fmla="*/ 118 w 172"/>
                <a:gd name="T33" fmla="*/ 104 h 194"/>
                <a:gd name="T34" fmla="*/ 94 w 172"/>
                <a:gd name="T35" fmla="*/ 132 h 194"/>
                <a:gd name="T36" fmla="*/ 80 w 172"/>
                <a:gd name="T37" fmla="*/ 146 h 194"/>
                <a:gd name="T38" fmla="*/ 66 w 172"/>
                <a:gd name="T39" fmla="*/ 158 h 194"/>
                <a:gd name="T40" fmla="*/ 50 w 172"/>
                <a:gd name="T41" fmla="*/ 170 h 194"/>
                <a:gd name="T42" fmla="*/ 34 w 172"/>
                <a:gd name="T43" fmla="*/ 180 h 194"/>
                <a:gd name="T44" fmla="*/ 18 w 172"/>
                <a:gd name="T45" fmla="*/ 188 h 194"/>
                <a:gd name="T46" fmla="*/ 0 w 172"/>
                <a:gd name="T47" fmla="*/ 194 h 194"/>
                <a:gd name="T48" fmla="*/ 0 w 172"/>
                <a:gd name="T49" fmla="*/ 194 h 1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2" h="194">
                  <a:moveTo>
                    <a:pt x="0" y="194"/>
                  </a:moveTo>
                  <a:lnTo>
                    <a:pt x="0" y="194"/>
                  </a:lnTo>
                  <a:lnTo>
                    <a:pt x="16" y="188"/>
                  </a:lnTo>
                  <a:lnTo>
                    <a:pt x="32" y="178"/>
                  </a:lnTo>
                  <a:lnTo>
                    <a:pt x="46" y="168"/>
                  </a:lnTo>
                  <a:lnTo>
                    <a:pt x="60" y="158"/>
                  </a:lnTo>
                  <a:lnTo>
                    <a:pt x="86" y="134"/>
                  </a:lnTo>
                  <a:lnTo>
                    <a:pt x="110" y="106"/>
                  </a:lnTo>
                  <a:lnTo>
                    <a:pt x="130" y="78"/>
                  </a:lnTo>
                  <a:lnTo>
                    <a:pt x="146" y="52"/>
                  </a:lnTo>
                  <a:lnTo>
                    <a:pt x="160" y="24"/>
                  </a:lnTo>
                  <a:lnTo>
                    <a:pt x="172" y="0"/>
                  </a:lnTo>
                  <a:lnTo>
                    <a:pt x="166" y="20"/>
                  </a:lnTo>
                  <a:lnTo>
                    <a:pt x="154" y="46"/>
                  </a:lnTo>
                  <a:lnTo>
                    <a:pt x="138" y="74"/>
                  </a:lnTo>
                  <a:lnTo>
                    <a:pt x="118" y="104"/>
                  </a:lnTo>
                  <a:lnTo>
                    <a:pt x="94" y="132"/>
                  </a:lnTo>
                  <a:lnTo>
                    <a:pt x="80" y="146"/>
                  </a:lnTo>
                  <a:lnTo>
                    <a:pt x="66" y="158"/>
                  </a:lnTo>
                  <a:lnTo>
                    <a:pt x="50" y="170"/>
                  </a:lnTo>
                  <a:lnTo>
                    <a:pt x="34" y="180"/>
                  </a:lnTo>
                  <a:lnTo>
                    <a:pt x="18" y="188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D8B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2" name="Freeform 625">
              <a:extLst>
                <a:ext uri="{FF2B5EF4-FFF2-40B4-BE49-F238E27FC236}">
                  <a16:creationId xmlns:a16="http://schemas.microsoft.com/office/drawing/2014/main" id="{8D8DF226-8FA6-1E86-0C12-3ECB0B474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2" y="2124"/>
              <a:ext cx="40" cy="168"/>
            </a:xfrm>
            <a:custGeom>
              <a:avLst/>
              <a:gdLst>
                <a:gd name="T0" fmla="*/ 0 w 40"/>
                <a:gd name="T1" fmla="*/ 0 h 168"/>
                <a:gd name="T2" fmla="*/ 0 w 40"/>
                <a:gd name="T3" fmla="*/ 0 h 168"/>
                <a:gd name="T4" fmla="*/ 4 w 40"/>
                <a:gd name="T5" fmla="*/ 24 h 168"/>
                <a:gd name="T6" fmla="*/ 8 w 40"/>
                <a:gd name="T7" fmla="*/ 50 h 168"/>
                <a:gd name="T8" fmla="*/ 10 w 40"/>
                <a:gd name="T9" fmla="*/ 92 h 168"/>
                <a:gd name="T10" fmla="*/ 10 w 40"/>
                <a:gd name="T11" fmla="*/ 92 h 168"/>
                <a:gd name="T12" fmla="*/ 12 w 40"/>
                <a:gd name="T13" fmla="*/ 106 h 168"/>
                <a:gd name="T14" fmla="*/ 18 w 40"/>
                <a:gd name="T15" fmla="*/ 122 h 168"/>
                <a:gd name="T16" fmla="*/ 28 w 40"/>
                <a:gd name="T17" fmla="*/ 142 h 168"/>
                <a:gd name="T18" fmla="*/ 40 w 40"/>
                <a:gd name="T19" fmla="*/ 168 h 168"/>
                <a:gd name="T20" fmla="*/ 40 w 40"/>
                <a:gd name="T21" fmla="*/ 168 h 168"/>
                <a:gd name="T22" fmla="*/ 40 w 40"/>
                <a:gd name="T23" fmla="*/ 150 h 168"/>
                <a:gd name="T24" fmla="*/ 38 w 40"/>
                <a:gd name="T25" fmla="*/ 138 h 168"/>
                <a:gd name="T26" fmla="*/ 36 w 40"/>
                <a:gd name="T27" fmla="*/ 128 h 168"/>
                <a:gd name="T28" fmla="*/ 34 w 40"/>
                <a:gd name="T29" fmla="*/ 118 h 168"/>
                <a:gd name="T30" fmla="*/ 26 w 40"/>
                <a:gd name="T31" fmla="*/ 104 h 168"/>
                <a:gd name="T32" fmla="*/ 24 w 40"/>
                <a:gd name="T33" fmla="*/ 96 h 168"/>
                <a:gd name="T34" fmla="*/ 24 w 40"/>
                <a:gd name="T35" fmla="*/ 86 h 168"/>
                <a:gd name="T36" fmla="*/ 24 w 40"/>
                <a:gd name="T37" fmla="*/ 86 h 168"/>
                <a:gd name="T38" fmla="*/ 22 w 40"/>
                <a:gd name="T39" fmla="*/ 76 h 168"/>
                <a:gd name="T40" fmla="*/ 20 w 40"/>
                <a:gd name="T41" fmla="*/ 62 h 168"/>
                <a:gd name="T42" fmla="*/ 12 w 40"/>
                <a:gd name="T43" fmla="*/ 38 h 168"/>
                <a:gd name="T44" fmla="*/ 0 w 40"/>
                <a:gd name="T45" fmla="*/ 0 h 168"/>
                <a:gd name="T46" fmla="*/ 0 w 40"/>
                <a:gd name="T47" fmla="*/ 0 h 1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0" h="168">
                  <a:moveTo>
                    <a:pt x="0" y="0"/>
                  </a:moveTo>
                  <a:lnTo>
                    <a:pt x="0" y="0"/>
                  </a:lnTo>
                  <a:lnTo>
                    <a:pt x="4" y="24"/>
                  </a:lnTo>
                  <a:lnTo>
                    <a:pt x="8" y="50"/>
                  </a:lnTo>
                  <a:lnTo>
                    <a:pt x="10" y="92"/>
                  </a:lnTo>
                  <a:lnTo>
                    <a:pt x="12" y="106"/>
                  </a:lnTo>
                  <a:lnTo>
                    <a:pt x="18" y="122"/>
                  </a:lnTo>
                  <a:lnTo>
                    <a:pt x="28" y="142"/>
                  </a:lnTo>
                  <a:lnTo>
                    <a:pt x="40" y="168"/>
                  </a:lnTo>
                  <a:lnTo>
                    <a:pt x="40" y="150"/>
                  </a:lnTo>
                  <a:lnTo>
                    <a:pt x="38" y="138"/>
                  </a:lnTo>
                  <a:lnTo>
                    <a:pt x="36" y="128"/>
                  </a:lnTo>
                  <a:lnTo>
                    <a:pt x="34" y="118"/>
                  </a:lnTo>
                  <a:lnTo>
                    <a:pt x="26" y="104"/>
                  </a:lnTo>
                  <a:lnTo>
                    <a:pt x="24" y="96"/>
                  </a:lnTo>
                  <a:lnTo>
                    <a:pt x="24" y="86"/>
                  </a:lnTo>
                  <a:lnTo>
                    <a:pt x="22" y="76"/>
                  </a:lnTo>
                  <a:lnTo>
                    <a:pt x="20" y="62"/>
                  </a:lnTo>
                  <a:lnTo>
                    <a:pt x="1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3" name="Freeform 626">
              <a:extLst>
                <a:ext uri="{FF2B5EF4-FFF2-40B4-BE49-F238E27FC236}">
                  <a16:creationId xmlns:a16="http://schemas.microsoft.com/office/drawing/2014/main" id="{E3499DB3-E937-ECE4-35E8-38F62FAA1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" y="2192"/>
              <a:ext cx="74" cy="524"/>
            </a:xfrm>
            <a:custGeom>
              <a:avLst/>
              <a:gdLst>
                <a:gd name="T0" fmla="*/ 74 w 74"/>
                <a:gd name="T1" fmla="*/ 0 h 524"/>
                <a:gd name="T2" fmla="*/ 74 w 74"/>
                <a:gd name="T3" fmla="*/ 0 h 524"/>
                <a:gd name="T4" fmla="*/ 64 w 74"/>
                <a:gd name="T5" fmla="*/ 30 h 524"/>
                <a:gd name="T6" fmla="*/ 50 w 74"/>
                <a:gd name="T7" fmla="*/ 78 h 524"/>
                <a:gd name="T8" fmla="*/ 36 w 74"/>
                <a:gd name="T9" fmla="*/ 136 h 524"/>
                <a:gd name="T10" fmla="*/ 30 w 74"/>
                <a:gd name="T11" fmla="*/ 170 h 524"/>
                <a:gd name="T12" fmla="*/ 24 w 74"/>
                <a:gd name="T13" fmla="*/ 206 h 524"/>
                <a:gd name="T14" fmla="*/ 20 w 74"/>
                <a:gd name="T15" fmla="*/ 244 h 524"/>
                <a:gd name="T16" fmla="*/ 16 w 74"/>
                <a:gd name="T17" fmla="*/ 284 h 524"/>
                <a:gd name="T18" fmla="*/ 16 w 74"/>
                <a:gd name="T19" fmla="*/ 324 h 524"/>
                <a:gd name="T20" fmla="*/ 18 w 74"/>
                <a:gd name="T21" fmla="*/ 364 h 524"/>
                <a:gd name="T22" fmla="*/ 22 w 74"/>
                <a:gd name="T23" fmla="*/ 404 h 524"/>
                <a:gd name="T24" fmla="*/ 28 w 74"/>
                <a:gd name="T25" fmla="*/ 446 h 524"/>
                <a:gd name="T26" fmla="*/ 38 w 74"/>
                <a:gd name="T27" fmla="*/ 486 h 524"/>
                <a:gd name="T28" fmla="*/ 52 w 74"/>
                <a:gd name="T29" fmla="*/ 524 h 524"/>
                <a:gd name="T30" fmla="*/ 52 w 74"/>
                <a:gd name="T31" fmla="*/ 524 h 524"/>
                <a:gd name="T32" fmla="*/ 38 w 74"/>
                <a:gd name="T33" fmla="*/ 496 h 524"/>
                <a:gd name="T34" fmla="*/ 24 w 74"/>
                <a:gd name="T35" fmla="*/ 454 h 524"/>
                <a:gd name="T36" fmla="*/ 18 w 74"/>
                <a:gd name="T37" fmla="*/ 430 h 524"/>
                <a:gd name="T38" fmla="*/ 12 w 74"/>
                <a:gd name="T39" fmla="*/ 402 h 524"/>
                <a:gd name="T40" fmla="*/ 6 w 74"/>
                <a:gd name="T41" fmla="*/ 372 h 524"/>
                <a:gd name="T42" fmla="*/ 2 w 74"/>
                <a:gd name="T43" fmla="*/ 340 h 524"/>
                <a:gd name="T44" fmla="*/ 0 w 74"/>
                <a:gd name="T45" fmla="*/ 306 h 524"/>
                <a:gd name="T46" fmla="*/ 2 w 74"/>
                <a:gd name="T47" fmla="*/ 268 h 524"/>
                <a:gd name="T48" fmla="*/ 4 w 74"/>
                <a:gd name="T49" fmla="*/ 228 h 524"/>
                <a:gd name="T50" fmla="*/ 10 w 74"/>
                <a:gd name="T51" fmla="*/ 186 h 524"/>
                <a:gd name="T52" fmla="*/ 20 w 74"/>
                <a:gd name="T53" fmla="*/ 142 h 524"/>
                <a:gd name="T54" fmla="*/ 34 w 74"/>
                <a:gd name="T55" fmla="*/ 98 h 524"/>
                <a:gd name="T56" fmla="*/ 52 w 74"/>
                <a:gd name="T57" fmla="*/ 50 h 524"/>
                <a:gd name="T58" fmla="*/ 74 w 74"/>
                <a:gd name="T59" fmla="*/ 0 h 524"/>
                <a:gd name="T60" fmla="*/ 74 w 74"/>
                <a:gd name="T61" fmla="*/ 0 h 5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524">
                  <a:moveTo>
                    <a:pt x="74" y="0"/>
                  </a:moveTo>
                  <a:lnTo>
                    <a:pt x="74" y="0"/>
                  </a:lnTo>
                  <a:lnTo>
                    <a:pt x="64" y="30"/>
                  </a:lnTo>
                  <a:lnTo>
                    <a:pt x="50" y="78"/>
                  </a:lnTo>
                  <a:lnTo>
                    <a:pt x="36" y="136"/>
                  </a:lnTo>
                  <a:lnTo>
                    <a:pt x="30" y="170"/>
                  </a:lnTo>
                  <a:lnTo>
                    <a:pt x="24" y="206"/>
                  </a:lnTo>
                  <a:lnTo>
                    <a:pt x="20" y="244"/>
                  </a:lnTo>
                  <a:lnTo>
                    <a:pt x="16" y="284"/>
                  </a:lnTo>
                  <a:lnTo>
                    <a:pt x="16" y="324"/>
                  </a:lnTo>
                  <a:lnTo>
                    <a:pt x="18" y="364"/>
                  </a:lnTo>
                  <a:lnTo>
                    <a:pt x="22" y="404"/>
                  </a:lnTo>
                  <a:lnTo>
                    <a:pt x="28" y="446"/>
                  </a:lnTo>
                  <a:lnTo>
                    <a:pt x="38" y="486"/>
                  </a:lnTo>
                  <a:lnTo>
                    <a:pt x="52" y="524"/>
                  </a:lnTo>
                  <a:lnTo>
                    <a:pt x="38" y="496"/>
                  </a:lnTo>
                  <a:lnTo>
                    <a:pt x="24" y="454"/>
                  </a:lnTo>
                  <a:lnTo>
                    <a:pt x="18" y="430"/>
                  </a:lnTo>
                  <a:lnTo>
                    <a:pt x="12" y="402"/>
                  </a:lnTo>
                  <a:lnTo>
                    <a:pt x="6" y="372"/>
                  </a:lnTo>
                  <a:lnTo>
                    <a:pt x="2" y="340"/>
                  </a:lnTo>
                  <a:lnTo>
                    <a:pt x="0" y="306"/>
                  </a:lnTo>
                  <a:lnTo>
                    <a:pt x="2" y="268"/>
                  </a:lnTo>
                  <a:lnTo>
                    <a:pt x="4" y="228"/>
                  </a:lnTo>
                  <a:lnTo>
                    <a:pt x="10" y="186"/>
                  </a:lnTo>
                  <a:lnTo>
                    <a:pt x="20" y="142"/>
                  </a:lnTo>
                  <a:lnTo>
                    <a:pt x="34" y="98"/>
                  </a:lnTo>
                  <a:lnTo>
                    <a:pt x="52" y="5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A56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4" name="Freeform 627">
              <a:extLst>
                <a:ext uri="{FF2B5EF4-FFF2-40B4-BE49-F238E27FC236}">
                  <a16:creationId xmlns:a16="http://schemas.microsoft.com/office/drawing/2014/main" id="{05506E0F-120B-D735-5E52-92E997CD0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26"/>
              <a:ext cx="274" cy="494"/>
            </a:xfrm>
            <a:custGeom>
              <a:avLst/>
              <a:gdLst>
                <a:gd name="T0" fmla="*/ 274 w 274"/>
                <a:gd name="T1" fmla="*/ 0 h 494"/>
                <a:gd name="T2" fmla="*/ 230 w 274"/>
                <a:gd name="T3" fmla="*/ 6 h 494"/>
                <a:gd name="T4" fmla="*/ 186 w 274"/>
                <a:gd name="T5" fmla="*/ 0 h 494"/>
                <a:gd name="T6" fmla="*/ 174 w 274"/>
                <a:gd name="T7" fmla="*/ 2 h 494"/>
                <a:gd name="T8" fmla="*/ 158 w 274"/>
                <a:gd name="T9" fmla="*/ 26 h 494"/>
                <a:gd name="T10" fmla="*/ 132 w 274"/>
                <a:gd name="T11" fmla="*/ 52 h 494"/>
                <a:gd name="T12" fmla="*/ 102 w 274"/>
                <a:gd name="T13" fmla="*/ 72 h 494"/>
                <a:gd name="T14" fmla="*/ 72 w 274"/>
                <a:gd name="T15" fmla="*/ 86 h 494"/>
                <a:gd name="T16" fmla="*/ 72 w 274"/>
                <a:gd name="T17" fmla="*/ 96 h 494"/>
                <a:gd name="T18" fmla="*/ 60 w 274"/>
                <a:gd name="T19" fmla="*/ 126 h 494"/>
                <a:gd name="T20" fmla="*/ 40 w 274"/>
                <a:gd name="T21" fmla="*/ 156 h 494"/>
                <a:gd name="T22" fmla="*/ 16 w 274"/>
                <a:gd name="T23" fmla="*/ 180 h 494"/>
                <a:gd name="T24" fmla="*/ 4 w 274"/>
                <a:gd name="T25" fmla="*/ 184 h 494"/>
                <a:gd name="T26" fmla="*/ 10 w 274"/>
                <a:gd name="T27" fmla="*/ 188 h 494"/>
                <a:gd name="T28" fmla="*/ 18 w 274"/>
                <a:gd name="T29" fmla="*/ 200 h 494"/>
                <a:gd name="T30" fmla="*/ 22 w 274"/>
                <a:gd name="T31" fmla="*/ 222 h 494"/>
                <a:gd name="T32" fmla="*/ 18 w 274"/>
                <a:gd name="T33" fmla="*/ 254 h 494"/>
                <a:gd name="T34" fmla="*/ 8 w 274"/>
                <a:gd name="T35" fmla="*/ 294 h 494"/>
                <a:gd name="T36" fmla="*/ 14 w 274"/>
                <a:gd name="T37" fmla="*/ 306 h 494"/>
                <a:gd name="T38" fmla="*/ 18 w 274"/>
                <a:gd name="T39" fmla="*/ 338 h 494"/>
                <a:gd name="T40" fmla="*/ 14 w 274"/>
                <a:gd name="T41" fmla="*/ 372 h 494"/>
                <a:gd name="T42" fmla="*/ 0 w 274"/>
                <a:gd name="T43" fmla="*/ 414 h 494"/>
                <a:gd name="T44" fmla="*/ 10 w 274"/>
                <a:gd name="T45" fmla="*/ 428 h 494"/>
                <a:gd name="T46" fmla="*/ 20 w 274"/>
                <a:gd name="T47" fmla="*/ 454 h 494"/>
                <a:gd name="T48" fmla="*/ 20 w 274"/>
                <a:gd name="T49" fmla="*/ 486 h 494"/>
                <a:gd name="T50" fmla="*/ 28 w 274"/>
                <a:gd name="T51" fmla="*/ 494 h 494"/>
                <a:gd name="T52" fmla="*/ 28 w 274"/>
                <a:gd name="T53" fmla="*/ 476 h 494"/>
                <a:gd name="T54" fmla="*/ 26 w 274"/>
                <a:gd name="T55" fmla="*/ 458 h 494"/>
                <a:gd name="T56" fmla="*/ 22 w 274"/>
                <a:gd name="T57" fmla="*/ 420 h 494"/>
                <a:gd name="T58" fmla="*/ 16 w 274"/>
                <a:gd name="T59" fmla="*/ 410 h 494"/>
                <a:gd name="T60" fmla="*/ 24 w 274"/>
                <a:gd name="T61" fmla="*/ 392 h 494"/>
                <a:gd name="T62" fmla="*/ 30 w 274"/>
                <a:gd name="T63" fmla="*/ 358 h 494"/>
                <a:gd name="T64" fmla="*/ 28 w 274"/>
                <a:gd name="T65" fmla="*/ 314 h 494"/>
                <a:gd name="T66" fmla="*/ 28 w 274"/>
                <a:gd name="T67" fmla="*/ 282 h 494"/>
                <a:gd name="T68" fmla="*/ 36 w 274"/>
                <a:gd name="T69" fmla="*/ 234 h 494"/>
                <a:gd name="T70" fmla="*/ 36 w 274"/>
                <a:gd name="T71" fmla="*/ 216 h 494"/>
                <a:gd name="T72" fmla="*/ 36 w 274"/>
                <a:gd name="T73" fmla="*/ 200 h 494"/>
                <a:gd name="T74" fmla="*/ 38 w 274"/>
                <a:gd name="T75" fmla="*/ 184 h 494"/>
                <a:gd name="T76" fmla="*/ 54 w 274"/>
                <a:gd name="T77" fmla="*/ 156 h 494"/>
                <a:gd name="T78" fmla="*/ 64 w 274"/>
                <a:gd name="T79" fmla="*/ 142 h 494"/>
                <a:gd name="T80" fmla="*/ 78 w 274"/>
                <a:gd name="T81" fmla="*/ 116 h 494"/>
                <a:gd name="T82" fmla="*/ 90 w 274"/>
                <a:gd name="T83" fmla="*/ 98 h 494"/>
                <a:gd name="T84" fmla="*/ 96 w 274"/>
                <a:gd name="T85" fmla="*/ 92 h 494"/>
                <a:gd name="T86" fmla="*/ 152 w 274"/>
                <a:gd name="T87" fmla="*/ 50 h 494"/>
                <a:gd name="T88" fmla="*/ 178 w 274"/>
                <a:gd name="T89" fmla="*/ 26 h 494"/>
                <a:gd name="T90" fmla="*/ 200 w 274"/>
                <a:gd name="T91" fmla="*/ 14 h 494"/>
                <a:gd name="T92" fmla="*/ 208 w 274"/>
                <a:gd name="T93" fmla="*/ 12 h 494"/>
                <a:gd name="T94" fmla="*/ 258 w 274"/>
                <a:gd name="T95" fmla="*/ 4 h 494"/>
                <a:gd name="T96" fmla="*/ 274 w 274"/>
                <a:gd name="T97" fmla="*/ 0 h 4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4" h="494">
                  <a:moveTo>
                    <a:pt x="274" y="0"/>
                  </a:moveTo>
                  <a:lnTo>
                    <a:pt x="274" y="0"/>
                  </a:lnTo>
                  <a:lnTo>
                    <a:pt x="252" y="2"/>
                  </a:lnTo>
                  <a:lnTo>
                    <a:pt x="230" y="6"/>
                  </a:lnTo>
                  <a:lnTo>
                    <a:pt x="208" y="4"/>
                  </a:lnTo>
                  <a:lnTo>
                    <a:pt x="186" y="0"/>
                  </a:lnTo>
                  <a:lnTo>
                    <a:pt x="174" y="2"/>
                  </a:lnTo>
                  <a:lnTo>
                    <a:pt x="168" y="14"/>
                  </a:lnTo>
                  <a:lnTo>
                    <a:pt x="158" y="26"/>
                  </a:lnTo>
                  <a:lnTo>
                    <a:pt x="146" y="40"/>
                  </a:lnTo>
                  <a:lnTo>
                    <a:pt x="132" y="52"/>
                  </a:lnTo>
                  <a:lnTo>
                    <a:pt x="118" y="62"/>
                  </a:lnTo>
                  <a:lnTo>
                    <a:pt x="102" y="72"/>
                  </a:lnTo>
                  <a:lnTo>
                    <a:pt x="86" y="80"/>
                  </a:lnTo>
                  <a:lnTo>
                    <a:pt x="72" y="86"/>
                  </a:lnTo>
                  <a:lnTo>
                    <a:pt x="72" y="96"/>
                  </a:lnTo>
                  <a:lnTo>
                    <a:pt x="68" y="110"/>
                  </a:lnTo>
                  <a:lnTo>
                    <a:pt x="60" y="126"/>
                  </a:lnTo>
                  <a:lnTo>
                    <a:pt x="50" y="142"/>
                  </a:lnTo>
                  <a:lnTo>
                    <a:pt x="40" y="156"/>
                  </a:lnTo>
                  <a:lnTo>
                    <a:pt x="28" y="170"/>
                  </a:lnTo>
                  <a:lnTo>
                    <a:pt x="16" y="180"/>
                  </a:lnTo>
                  <a:lnTo>
                    <a:pt x="10" y="182"/>
                  </a:lnTo>
                  <a:lnTo>
                    <a:pt x="4" y="184"/>
                  </a:lnTo>
                  <a:lnTo>
                    <a:pt x="10" y="188"/>
                  </a:lnTo>
                  <a:lnTo>
                    <a:pt x="14" y="194"/>
                  </a:lnTo>
                  <a:lnTo>
                    <a:pt x="18" y="200"/>
                  </a:lnTo>
                  <a:lnTo>
                    <a:pt x="20" y="206"/>
                  </a:lnTo>
                  <a:lnTo>
                    <a:pt x="22" y="222"/>
                  </a:lnTo>
                  <a:lnTo>
                    <a:pt x="20" y="238"/>
                  </a:lnTo>
                  <a:lnTo>
                    <a:pt x="18" y="254"/>
                  </a:lnTo>
                  <a:lnTo>
                    <a:pt x="14" y="270"/>
                  </a:lnTo>
                  <a:lnTo>
                    <a:pt x="8" y="294"/>
                  </a:lnTo>
                  <a:lnTo>
                    <a:pt x="14" y="306"/>
                  </a:lnTo>
                  <a:lnTo>
                    <a:pt x="18" y="320"/>
                  </a:lnTo>
                  <a:lnTo>
                    <a:pt x="18" y="338"/>
                  </a:lnTo>
                  <a:lnTo>
                    <a:pt x="16" y="354"/>
                  </a:lnTo>
                  <a:lnTo>
                    <a:pt x="14" y="372"/>
                  </a:lnTo>
                  <a:lnTo>
                    <a:pt x="10" y="388"/>
                  </a:lnTo>
                  <a:lnTo>
                    <a:pt x="0" y="414"/>
                  </a:lnTo>
                  <a:lnTo>
                    <a:pt x="10" y="428"/>
                  </a:lnTo>
                  <a:lnTo>
                    <a:pt x="18" y="444"/>
                  </a:lnTo>
                  <a:lnTo>
                    <a:pt x="20" y="454"/>
                  </a:lnTo>
                  <a:lnTo>
                    <a:pt x="22" y="464"/>
                  </a:lnTo>
                  <a:lnTo>
                    <a:pt x="20" y="486"/>
                  </a:lnTo>
                  <a:lnTo>
                    <a:pt x="28" y="494"/>
                  </a:lnTo>
                  <a:lnTo>
                    <a:pt x="28" y="476"/>
                  </a:lnTo>
                  <a:lnTo>
                    <a:pt x="26" y="458"/>
                  </a:lnTo>
                  <a:lnTo>
                    <a:pt x="26" y="432"/>
                  </a:lnTo>
                  <a:lnTo>
                    <a:pt x="22" y="420"/>
                  </a:lnTo>
                  <a:lnTo>
                    <a:pt x="20" y="414"/>
                  </a:lnTo>
                  <a:lnTo>
                    <a:pt x="16" y="410"/>
                  </a:lnTo>
                  <a:lnTo>
                    <a:pt x="24" y="392"/>
                  </a:lnTo>
                  <a:lnTo>
                    <a:pt x="28" y="374"/>
                  </a:lnTo>
                  <a:lnTo>
                    <a:pt x="30" y="358"/>
                  </a:lnTo>
                  <a:lnTo>
                    <a:pt x="30" y="344"/>
                  </a:lnTo>
                  <a:lnTo>
                    <a:pt x="28" y="314"/>
                  </a:lnTo>
                  <a:lnTo>
                    <a:pt x="28" y="298"/>
                  </a:lnTo>
                  <a:lnTo>
                    <a:pt x="28" y="282"/>
                  </a:lnTo>
                  <a:lnTo>
                    <a:pt x="36" y="234"/>
                  </a:lnTo>
                  <a:lnTo>
                    <a:pt x="36" y="216"/>
                  </a:lnTo>
                  <a:lnTo>
                    <a:pt x="36" y="200"/>
                  </a:lnTo>
                  <a:lnTo>
                    <a:pt x="36" y="192"/>
                  </a:lnTo>
                  <a:lnTo>
                    <a:pt x="38" y="184"/>
                  </a:lnTo>
                  <a:lnTo>
                    <a:pt x="44" y="170"/>
                  </a:lnTo>
                  <a:lnTo>
                    <a:pt x="54" y="156"/>
                  </a:lnTo>
                  <a:lnTo>
                    <a:pt x="64" y="142"/>
                  </a:lnTo>
                  <a:lnTo>
                    <a:pt x="72" y="130"/>
                  </a:lnTo>
                  <a:lnTo>
                    <a:pt x="78" y="116"/>
                  </a:lnTo>
                  <a:lnTo>
                    <a:pt x="86" y="102"/>
                  </a:lnTo>
                  <a:lnTo>
                    <a:pt x="90" y="98"/>
                  </a:lnTo>
                  <a:lnTo>
                    <a:pt x="96" y="92"/>
                  </a:lnTo>
                  <a:lnTo>
                    <a:pt x="126" y="72"/>
                  </a:lnTo>
                  <a:lnTo>
                    <a:pt x="152" y="50"/>
                  </a:lnTo>
                  <a:lnTo>
                    <a:pt x="178" y="26"/>
                  </a:lnTo>
                  <a:lnTo>
                    <a:pt x="192" y="18"/>
                  </a:lnTo>
                  <a:lnTo>
                    <a:pt x="200" y="14"/>
                  </a:lnTo>
                  <a:lnTo>
                    <a:pt x="208" y="12"/>
                  </a:lnTo>
                  <a:lnTo>
                    <a:pt x="242" y="8"/>
                  </a:lnTo>
                  <a:lnTo>
                    <a:pt x="258" y="4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DF9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" name="Freeform 628">
              <a:extLst>
                <a:ext uri="{FF2B5EF4-FFF2-40B4-BE49-F238E27FC236}">
                  <a16:creationId xmlns:a16="http://schemas.microsoft.com/office/drawing/2014/main" id="{59DE100A-DA9A-3E67-199A-211183275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168"/>
              <a:ext cx="232" cy="48"/>
            </a:xfrm>
            <a:custGeom>
              <a:avLst/>
              <a:gdLst>
                <a:gd name="T0" fmla="*/ 2 w 232"/>
                <a:gd name="T1" fmla="*/ 40 h 48"/>
                <a:gd name="T2" fmla="*/ 2 w 232"/>
                <a:gd name="T3" fmla="*/ 40 h 48"/>
                <a:gd name="T4" fmla="*/ 8 w 232"/>
                <a:gd name="T5" fmla="*/ 36 h 48"/>
                <a:gd name="T6" fmla="*/ 16 w 232"/>
                <a:gd name="T7" fmla="*/ 36 h 48"/>
                <a:gd name="T8" fmla="*/ 34 w 232"/>
                <a:gd name="T9" fmla="*/ 38 h 48"/>
                <a:gd name="T10" fmla="*/ 54 w 232"/>
                <a:gd name="T11" fmla="*/ 42 h 48"/>
                <a:gd name="T12" fmla="*/ 68 w 232"/>
                <a:gd name="T13" fmla="*/ 46 h 48"/>
                <a:gd name="T14" fmla="*/ 68 w 232"/>
                <a:gd name="T15" fmla="*/ 46 h 48"/>
                <a:gd name="T16" fmla="*/ 88 w 232"/>
                <a:gd name="T17" fmla="*/ 44 h 48"/>
                <a:gd name="T18" fmla="*/ 104 w 232"/>
                <a:gd name="T19" fmla="*/ 40 h 48"/>
                <a:gd name="T20" fmla="*/ 120 w 232"/>
                <a:gd name="T21" fmla="*/ 36 h 48"/>
                <a:gd name="T22" fmla="*/ 136 w 232"/>
                <a:gd name="T23" fmla="*/ 30 h 48"/>
                <a:gd name="T24" fmla="*/ 136 w 232"/>
                <a:gd name="T25" fmla="*/ 30 h 48"/>
                <a:gd name="T26" fmla="*/ 144 w 232"/>
                <a:gd name="T27" fmla="*/ 30 h 48"/>
                <a:gd name="T28" fmla="*/ 152 w 232"/>
                <a:gd name="T29" fmla="*/ 32 h 48"/>
                <a:gd name="T30" fmla="*/ 166 w 232"/>
                <a:gd name="T31" fmla="*/ 36 h 48"/>
                <a:gd name="T32" fmla="*/ 180 w 232"/>
                <a:gd name="T33" fmla="*/ 44 h 48"/>
                <a:gd name="T34" fmla="*/ 186 w 232"/>
                <a:gd name="T35" fmla="*/ 46 h 48"/>
                <a:gd name="T36" fmla="*/ 194 w 232"/>
                <a:gd name="T37" fmla="*/ 48 h 48"/>
                <a:gd name="T38" fmla="*/ 194 w 232"/>
                <a:gd name="T39" fmla="*/ 48 h 48"/>
                <a:gd name="T40" fmla="*/ 204 w 232"/>
                <a:gd name="T41" fmla="*/ 48 h 48"/>
                <a:gd name="T42" fmla="*/ 212 w 232"/>
                <a:gd name="T43" fmla="*/ 44 h 48"/>
                <a:gd name="T44" fmla="*/ 218 w 232"/>
                <a:gd name="T45" fmla="*/ 40 h 48"/>
                <a:gd name="T46" fmla="*/ 224 w 232"/>
                <a:gd name="T47" fmla="*/ 34 h 48"/>
                <a:gd name="T48" fmla="*/ 228 w 232"/>
                <a:gd name="T49" fmla="*/ 28 h 48"/>
                <a:gd name="T50" fmla="*/ 232 w 232"/>
                <a:gd name="T51" fmla="*/ 18 h 48"/>
                <a:gd name="T52" fmla="*/ 232 w 232"/>
                <a:gd name="T53" fmla="*/ 10 h 48"/>
                <a:gd name="T54" fmla="*/ 232 w 232"/>
                <a:gd name="T55" fmla="*/ 0 h 48"/>
                <a:gd name="T56" fmla="*/ 232 w 232"/>
                <a:gd name="T57" fmla="*/ 0 h 48"/>
                <a:gd name="T58" fmla="*/ 224 w 232"/>
                <a:gd name="T59" fmla="*/ 14 h 48"/>
                <a:gd name="T60" fmla="*/ 216 w 232"/>
                <a:gd name="T61" fmla="*/ 26 h 48"/>
                <a:gd name="T62" fmla="*/ 212 w 232"/>
                <a:gd name="T63" fmla="*/ 30 h 48"/>
                <a:gd name="T64" fmla="*/ 206 w 232"/>
                <a:gd name="T65" fmla="*/ 30 h 48"/>
                <a:gd name="T66" fmla="*/ 198 w 232"/>
                <a:gd name="T67" fmla="*/ 30 h 48"/>
                <a:gd name="T68" fmla="*/ 188 w 232"/>
                <a:gd name="T69" fmla="*/ 28 h 48"/>
                <a:gd name="T70" fmla="*/ 188 w 232"/>
                <a:gd name="T71" fmla="*/ 28 h 48"/>
                <a:gd name="T72" fmla="*/ 172 w 232"/>
                <a:gd name="T73" fmla="*/ 22 h 48"/>
                <a:gd name="T74" fmla="*/ 158 w 232"/>
                <a:gd name="T75" fmla="*/ 18 h 48"/>
                <a:gd name="T76" fmla="*/ 144 w 232"/>
                <a:gd name="T77" fmla="*/ 18 h 48"/>
                <a:gd name="T78" fmla="*/ 126 w 232"/>
                <a:gd name="T79" fmla="*/ 22 h 48"/>
                <a:gd name="T80" fmla="*/ 126 w 232"/>
                <a:gd name="T81" fmla="*/ 22 h 48"/>
                <a:gd name="T82" fmla="*/ 110 w 232"/>
                <a:gd name="T83" fmla="*/ 28 h 48"/>
                <a:gd name="T84" fmla="*/ 92 w 232"/>
                <a:gd name="T85" fmla="*/ 30 h 48"/>
                <a:gd name="T86" fmla="*/ 60 w 232"/>
                <a:gd name="T87" fmla="*/ 30 h 48"/>
                <a:gd name="T88" fmla="*/ 60 w 232"/>
                <a:gd name="T89" fmla="*/ 30 h 48"/>
                <a:gd name="T90" fmla="*/ 28 w 232"/>
                <a:gd name="T91" fmla="*/ 28 h 48"/>
                <a:gd name="T92" fmla="*/ 18 w 232"/>
                <a:gd name="T93" fmla="*/ 30 h 48"/>
                <a:gd name="T94" fmla="*/ 12 w 232"/>
                <a:gd name="T95" fmla="*/ 30 h 48"/>
                <a:gd name="T96" fmla="*/ 4 w 232"/>
                <a:gd name="T97" fmla="*/ 34 h 48"/>
                <a:gd name="T98" fmla="*/ 0 w 232"/>
                <a:gd name="T99" fmla="*/ 38 h 48"/>
                <a:gd name="T100" fmla="*/ 2 w 232"/>
                <a:gd name="T101" fmla="*/ 40 h 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32" h="48">
                  <a:moveTo>
                    <a:pt x="2" y="40"/>
                  </a:moveTo>
                  <a:lnTo>
                    <a:pt x="2" y="40"/>
                  </a:lnTo>
                  <a:lnTo>
                    <a:pt x="8" y="36"/>
                  </a:lnTo>
                  <a:lnTo>
                    <a:pt x="16" y="36"/>
                  </a:lnTo>
                  <a:lnTo>
                    <a:pt x="34" y="38"/>
                  </a:lnTo>
                  <a:lnTo>
                    <a:pt x="54" y="42"/>
                  </a:lnTo>
                  <a:lnTo>
                    <a:pt x="68" y="46"/>
                  </a:lnTo>
                  <a:lnTo>
                    <a:pt x="88" y="44"/>
                  </a:lnTo>
                  <a:lnTo>
                    <a:pt x="104" y="40"/>
                  </a:lnTo>
                  <a:lnTo>
                    <a:pt x="120" y="36"/>
                  </a:lnTo>
                  <a:lnTo>
                    <a:pt x="136" y="30"/>
                  </a:lnTo>
                  <a:lnTo>
                    <a:pt x="144" y="30"/>
                  </a:lnTo>
                  <a:lnTo>
                    <a:pt x="152" y="32"/>
                  </a:lnTo>
                  <a:lnTo>
                    <a:pt x="166" y="36"/>
                  </a:lnTo>
                  <a:lnTo>
                    <a:pt x="180" y="44"/>
                  </a:lnTo>
                  <a:lnTo>
                    <a:pt x="186" y="46"/>
                  </a:lnTo>
                  <a:lnTo>
                    <a:pt x="194" y="48"/>
                  </a:lnTo>
                  <a:lnTo>
                    <a:pt x="204" y="48"/>
                  </a:lnTo>
                  <a:lnTo>
                    <a:pt x="212" y="44"/>
                  </a:lnTo>
                  <a:lnTo>
                    <a:pt x="218" y="40"/>
                  </a:lnTo>
                  <a:lnTo>
                    <a:pt x="224" y="34"/>
                  </a:lnTo>
                  <a:lnTo>
                    <a:pt x="228" y="28"/>
                  </a:lnTo>
                  <a:lnTo>
                    <a:pt x="232" y="18"/>
                  </a:lnTo>
                  <a:lnTo>
                    <a:pt x="232" y="10"/>
                  </a:lnTo>
                  <a:lnTo>
                    <a:pt x="232" y="0"/>
                  </a:lnTo>
                  <a:lnTo>
                    <a:pt x="224" y="14"/>
                  </a:lnTo>
                  <a:lnTo>
                    <a:pt x="216" y="26"/>
                  </a:lnTo>
                  <a:lnTo>
                    <a:pt x="212" y="30"/>
                  </a:lnTo>
                  <a:lnTo>
                    <a:pt x="206" y="30"/>
                  </a:lnTo>
                  <a:lnTo>
                    <a:pt x="198" y="30"/>
                  </a:lnTo>
                  <a:lnTo>
                    <a:pt x="188" y="28"/>
                  </a:lnTo>
                  <a:lnTo>
                    <a:pt x="172" y="22"/>
                  </a:lnTo>
                  <a:lnTo>
                    <a:pt x="158" y="18"/>
                  </a:lnTo>
                  <a:lnTo>
                    <a:pt x="144" y="18"/>
                  </a:lnTo>
                  <a:lnTo>
                    <a:pt x="126" y="22"/>
                  </a:lnTo>
                  <a:lnTo>
                    <a:pt x="110" y="28"/>
                  </a:lnTo>
                  <a:lnTo>
                    <a:pt x="92" y="30"/>
                  </a:lnTo>
                  <a:lnTo>
                    <a:pt x="60" y="30"/>
                  </a:lnTo>
                  <a:lnTo>
                    <a:pt x="28" y="28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4" y="34"/>
                  </a:lnTo>
                  <a:lnTo>
                    <a:pt x="0" y="38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AC8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" name="Freeform 629">
              <a:extLst>
                <a:ext uri="{FF2B5EF4-FFF2-40B4-BE49-F238E27FC236}">
                  <a16:creationId xmlns:a16="http://schemas.microsoft.com/office/drawing/2014/main" id="{E9752BBF-2BB7-5AD3-FDCC-AB612C7D6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168"/>
              <a:ext cx="232" cy="48"/>
            </a:xfrm>
            <a:custGeom>
              <a:avLst/>
              <a:gdLst>
                <a:gd name="T0" fmla="*/ 2 w 232"/>
                <a:gd name="T1" fmla="*/ 40 h 48"/>
                <a:gd name="T2" fmla="*/ 2 w 232"/>
                <a:gd name="T3" fmla="*/ 40 h 48"/>
                <a:gd name="T4" fmla="*/ 8 w 232"/>
                <a:gd name="T5" fmla="*/ 36 h 48"/>
                <a:gd name="T6" fmla="*/ 16 w 232"/>
                <a:gd name="T7" fmla="*/ 36 h 48"/>
                <a:gd name="T8" fmla="*/ 34 w 232"/>
                <a:gd name="T9" fmla="*/ 38 h 48"/>
                <a:gd name="T10" fmla="*/ 54 w 232"/>
                <a:gd name="T11" fmla="*/ 42 h 48"/>
                <a:gd name="T12" fmla="*/ 68 w 232"/>
                <a:gd name="T13" fmla="*/ 46 h 48"/>
                <a:gd name="T14" fmla="*/ 68 w 232"/>
                <a:gd name="T15" fmla="*/ 46 h 48"/>
                <a:gd name="T16" fmla="*/ 88 w 232"/>
                <a:gd name="T17" fmla="*/ 44 h 48"/>
                <a:gd name="T18" fmla="*/ 104 w 232"/>
                <a:gd name="T19" fmla="*/ 40 h 48"/>
                <a:gd name="T20" fmla="*/ 120 w 232"/>
                <a:gd name="T21" fmla="*/ 36 h 48"/>
                <a:gd name="T22" fmla="*/ 136 w 232"/>
                <a:gd name="T23" fmla="*/ 30 h 48"/>
                <a:gd name="T24" fmla="*/ 136 w 232"/>
                <a:gd name="T25" fmla="*/ 30 h 48"/>
                <a:gd name="T26" fmla="*/ 144 w 232"/>
                <a:gd name="T27" fmla="*/ 30 h 48"/>
                <a:gd name="T28" fmla="*/ 152 w 232"/>
                <a:gd name="T29" fmla="*/ 32 h 48"/>
                <a:gd name="T30" fmla="*/ 166 w 232"/>
                <a:gd name="T31" fmla="*/ 36 h 48"/>
                <a:gd name="T32" fmla="*/ 180 w 232"/>
                <a:gd name="T33" fmla="*/ 44 h 48"/>
                <a:gd name="T34" fmla="*/ 186 w 232"/>
                <a:gd name="T35" fmla="*/ 46 h 48"/>
                <a:gd name="T36" fmla="*/ 194 w 232"/>
                <a:gd name="T37" fmla="*/ 48 h 48"/>
                <a:gd name="T38" fmla="*/ 194 w 232"/>
                <a:gd name="T39" fmla="*/ 48 h 48"/>
                <a:gd name="T40" fmla="*/ 204 w 232"/>
                <a:gd name="T41" fmla="*/ 48 h 48"/>
                <a:gd name="T42" fmla="*/ 212 w 232"/>
                <a:gd name="T43" fmla="*/ 44 h 48"/>
                <a:gd name="T44" fmla="*/ 218 w 232"/>
                <a:gd name="T45" fmla="*/ 40 h 48"/>
                <a:gd name="T46" fmla="*/ 224 w 232"/>
                <a:gd name="T47" fmla="*/ 34 h 48"/>
                <a:gd name="T48" fmla="*/ 228 w 232"/>
                <a:gd name="T49" fmla="*/ 28 h 48"/>
                <a:gd name="T50" fmla="*/ 232 w 232"/>
                <a:gd name="T51" fmla="*/ 18 h 48"/>
                <a:gd name="T52" fmla="*/ 232 w 232"/>
                <a:gd name="T53" fmla="*/ 10 h 48"/>
                <a:gd name="T54" fmla="*/ 232 w 232"/>
                <a:gd name="T55" fmla="*/ 0 h 48"/>
                <a:gd name="T56" fmla="*/ 232 w 232"/>
                <a:gd name="T57" fmla="*/ 0 h 48"/>
                <a:gd name="T58" fmla="*/ 224 w 232"/>
                <a:gd name="T59" fmla="*/ 14 h 48"/>
                <a:gd name="T60" fmla="*/ 216 w 232"/>
                <a:gd name="T61" fmla="*/ 26 h 48"/>
                <a:gd name="T62" fmla="*/ 212 w 232"/>
                <a:gd name="T63" fmla="*/ 30 h 48"/>
                <a:gd name="T64" fmla="*/ 206 w 232"/>
                <a:gd name="T65" fmla="*/ 30 h 48"/>
                <a:gd name="T66" fmla="*/ 198 w 232"/>
                <a:gd name="T67" fmla="*/ 30 h 48"/>
                <a:gd name="T68" fmla="*/ 188 w 232"/>
                <a:gd name="T69" fmla="*/ 28 h 48"/>
                <a:gd name="T70" fmla="*/ 188 w 232"/>
                <a:gd name="T71" fmla="*/ 28 h 48"/>
                <a:gd name="T72" fmla="*/ 172 w 232"/>
                <a:gd name="T73" fmla="*/ 22 h 48"/>
                <a:gd name="T74" fmla="*/ 158 w 232"/>
                <a:gd name="T75" fmla="*/ 18 h 48"/>
                <a:gd name="T76" fmla="*/ 144 w 232"/>
                <a:gd name="T77" fmla="*/ 18 h 48"/>
                <a:gd name="T78" fmla="*/ 126 w 232"/>
                <a:gd name="T79" fmla="*/ 22 h 48"/>
                <a:gd name="T80" fmla="*/ 126 w 232"/>
                <a:gd name="T81" fmla="*/ 22 h 48"/>
                <a:gd name="T82" fmla="*/ 110 w 232"/>
                <a:gd name="T83" fmla="*/ 28 h 48"/>
                <a:gd name="T84" fmla="*/ 92 w 232"/>
                <a:gd name="T85" fmla="*/ 30 h 48"/>
                <a:gd name="T86" fmla="*/ 60 w 232"/>
                <a:gd name="T87" fmla="*/ 30 h 48"/>
                <a:gd name="T88" fmla="*/ 60 w 232"/>
                <a:gd name="T89" fmla="*/ 30 h 48"/>
                <a:gd name="T90" fmla="*/ 28 w 232"/>
                <a:gd name="T91" fmla="*/ 28 h 48"/>
                <a:gd name="T92" fmla="*/ 18 w 232"/>
                <a:gd name="T93" fmla="*/ 30 h 48"/>
                <a:gd name="T94" fmla="*/ 12 w 232"/>
                <a:gd name="T95" fmla="*/ 30 h 48"/>
                <a:gd name="T96" fmla="*/ 4 w 232"/>
                <a:gd name="T97" fmla="*/ 34 h 48"/>
                <a:gd name="T98" fmla="*/ 0 w 232"/>
                <a:gd name="T99" fmla="*/ 38 h 4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32" h="48">
                  <a:moveTo>
                    <a:pt x="2" y="40"/>
                  </a:moveTo>
                  <a:lnTo>
                    <a:pt x="2" y="40"/>
                  </a:lnTo>
                  <a:lnTo>
                    <a:pt x="8" y="36"/>
                  </a:lnTo>
                  <a:lnTo>
                    <a:pt x="16" y="36"/>
                  </a:lnTo>
                  <a:lnTo>
                    <a:pt x="34" y="38"/>
                  </a:lnTo>
                  <a:lnTo>
                    <a:pt x="54" y="42"/>
                  </a:lnTo>
                  <a:lnTo>
                    <a:pt x="68" y="46"/>
                  </a:lnTo>
                  <a:lnTo>
                    <a:pt x="88" y="44"/>
                  </a:lnTo>
                  <a:lnTo>
                    <a:pt x="104" y="40"/>
                  </a:lnTo>
                  <a:lnTo>
                    <a:pt x="120" y="36"/>
                  </a:lnTo>
                  <a:lnTo>
                    <a:pt x="136" y="30"/>
                  </a:lnTo>
                  <a:lnTo>
                    <a:pt x="144" y="30"/>
                  </a:lnTo>
                  <a:lnTo>
                    <a:pt x="152" y="32"/>
                  </a:lnTo>
                  <a:lnTo>
                    <a:pt x="166" y="36"/>
                  </a:lnTo>
                  <a:lnTo>
                    <a:pt x="180" y="44"/>
                  </a:lnTo>
                  <a:lnTo>
                    <a:pt x="186" y="46"/>
                  </a:lnTo>
                  <a:lnTo>
                    <a:pt x="194" y="48"/>
                  </a:lnTo>
                  <a:lnTo>
                    <a:pt x="204" y="48"/>
                  </a:lnTo>
                  <a:lnTo>
                    <a:pt x="212" y="44"/>
                  </a:lnTo>
                  <a:lnTo>
                    <a:pt x="218" y="40"/>
                  </a:lnTo>
                  <a:lnTo>
                    <a:pt x="224" y="34"/>
                  </a:lnTo>
                  <a:lnTo>
                    <a:pt x="228" y="28"/>
                  </a:lnTo>
                  <a:lnTo>
                    <a:pt x="232" y="18"/>
                  </a:lnTo>
                  <a:lnTo>
                    <a:pt x="232" y="10"/>
                  </a:lnTo>
                  <a:lnTo>
                    <a:pt x="232" y="0"/>
                  </a:lnTo>
                  <a:lnTo>
                    <a:pt x="224" y="14"/>
                  </a:lnTo>
                  <a:lnTo>
                    <a:pt x="216" y="26"/>
                  </a:lnTo>
                  <a:lnTo>
                    <a:pt x="212" y="30"/>
                  </a:lnTo>
                  <a:lnTo>
                    <a:pt x="206" y="30"/>
                  </a:lnTo>
                  <a:lnTo>
                    <a:pt x="198" y="30"/>
                  </a:lnTo>
                  <a:lnTo>
                    <a:pt x="188" y="28"/>
                  </a:lnTo>
                  <a:lnTo>
                    <a:pt x="172" y="22"/>
                  </a:lnTo>
                  <a:lnTo>
                    <a:pt x="158" y="18"/>
                  </a:lnTo>
                  <a:lnTo>
                    <a:pt x="144" y="18"/>
                  </a:lnTo>
                  <a:lnTo>
                    <a:pt x="126" y="22"/>
                  </a:lnTo>
                  <a:lnTo>
                    <a:pt x="110" y="28"/>
                  </a:lnTo>
                  <a:lnTo>
                    <a:pt x="92" y="30"/>
                  </a:lnTo>
                  <a:lnTo>
                    <a:pt x="60" y="30"/>
                  </a:lnTo>
                  <a:lnTo>
                    <a:pt x="28" y="28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4" y="34"/>
                  </a:lnTo>
                  <a:lnTo>
                    <a:pt x="0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7" name="Freeform 630">
              <a:extLst>
                <a:ext uri="{FF2B5EF4-FFF2-40B4-BE49-F238E27FC236}">
                  <a16:creationId xmlns:a16="http://schemas.microsoft.com/office/drawing/2014/main" id="{670474A5-A996-09EF-9A31-E2EBF52A3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2300"/>
              <a:ext cx="78" cy="200"/>
            </a:xfrm>
            <a:custGeom>
              <a:avLst/>
              <a:gdLst>
                <a:gd name="T0" fmla="*/ 78 w 78"/>
                <a:gd name="T1" fmla="*/ 0 h 200"/>
                <a:gd name="T2" fmla="*/ 78 w 78"/>
                <a:gd name="T3" fmla="*/ 0 h 200"/>
                <a:gd name="T4" fmla="*/ 70 w 78"/>
                <a:gd name="T5" fmla="*/ 28 h 200"/>
                <a:gd name="T6" fmla="*/ 64 w 78"/>
                <a:gd name="T7" fmla="*/ 40 h 200"/>
                <a:gd name="T8" fmla="*/ 58 w 78"/>
                <a:gd name="T9" fmla="*/ 52 h 200"/>
                <a:gd name="T10" fmla="*/ 50 w 78"/>
                <a:gd name="T11" fmla="*/ 64 h 200"/>
                <a:gd name="T12" fmla="*/ 42 w 78"/>
                <a:gd name="T13" fmla="*/ 74 h 200"/>
                <a:gd name="T14" fmla="*/ 32 w 78"/>
                <a:gd name="T15" fmla="*/ 84 h 200"/>
                <a:gd name="T16" fmla="*/ 20 w 78"/>
                <a:gd name="T17" fmla="*/ 94 h 200"/>
                <a:gd name="T18" fmla="*/ 20 w 78"/>
                <a:gd name="T19" fmla="*/ 94 h 200"/>
                <a:gd name="T20" fmla="*/ 12 w 78"/>
                <a:gd name="T21" fmla="*/ 100 h 200"/>
                <a:gd name="T22" fmla="*/ 10 w 78"/>
                <a:gd name="T23" fmla="*/ 102 h 200"/>
                <a:gd name="T24" fmla="*/ 10 w 78"/>
                <a:gd name="T25" fmla="*/ 108 h 200"/>
                <a:gd name="T26" fmla="*/ 10 w 78"/>
                <a:gd name="T27" fmla="*/ 108 h 200"/>
                <a:gd name="T28" fmla="*/ 10 w 78"/>
                <a:gd name="T29" fmla="*/ 114 h 200"/>
                <a:gd name="T30" fmla="*/ 12 w 78"/>
                <a:gd name="T31" fmla="*/ 118 h 200"/>
                <a:gd name="T32" fmla="*/ 16 w 78"/>
                <a:gd name="T33" fmla="*/ 130 h 200"/>
                <a:gd name="T34" fmla="*/ 16 w 78"/>
                <a:gd name="T35" fmla="*/ 130 h 200"/>
                <a:gd name="T36" fmla="*/ 18 w 78"/>
                <a:gd name="T37" fmla="*/ 148 h 200"/>
                <a:gd name="T38" fmla="*/ 16 w 78"/>
                <a:gd name="T39" fmla="*/ 166 h 200"/>
                <a:gd name="T40" fmla="*/ 14 w 78"/>
                <a:gd name="T41" fmla="*/ 184 h 200"/>
                <a:gd name="T42" fmla="*/ 8 w 78"/>
                <a:gd name="T43" fmla="*/ 200 h 200"/>
                <a:gd name="T44" fmla="*/ 8 w 78"/>
                <a:gd name="T45" fmla="*/ 200 h 200"/>
                <a:gd name="T46" fmla="*/ 10 w 78"/>
                <a:gd name="T47" fmla="*/ 186 h 200"/>
                <a:gd name="T48" fmla="*/ 10 w 78"/>
                <a:gd name="T49" fmla="*/ 170 h 200"/>
                <a:gd name="T50" fmla="*/ 6 w 78"/>
                <a:gd name="T51" fmla="*/ 136 h 200"/>
                <a:gd name="T52" fmla="*/ 6 w 78"/>
                <a:gd name="T53" fmla="*/ 136 h 200"/>
                <a:gd name="T54" fmla="*/ 4 w 78"/>
                <a:gd name="T55" fmla="*/ 128 h 200"/>
                <a:gd name="T56" fmla="*/ 2 w 78"/>
                <a:gd name="T57" fmla="*/ 116 h 200"/>
                <a:gd name="T58" fmla="*/ 0 w 78"/>
                <a:gd name="T59" fmla="*/ 106 h 200"/>
                <a:gd name="T60" fmla="*/ 0 w 78"/>
                <a:gd name="T61" fmla="*/ 102 h 200"/>
                <a:gd name="T62" fmla="*/ 0 w 78"/>
                <a:gd name="T63" fmla="*/ 98 h 200"/>
                <a:gd name="T64" fmla="*/ 0 w 78"/>
                <a:gd name="T65" fmla="*/ 98 h 200"/>
                <a:gd name="T66" fmla="*/ 8 w 78"/>
                <a:gd name="T67" fmla="*/ 90 h 200"/>
                <a:gd name="T68" fmla="*/ 16 w 78"/>
                <a:gd name="T69" fmla="*/ 84 h 200"/>
                <a:gd name="T70" fmla="*/ 26 w 78"/>
                <a:gd name="T71" fmla="*/ 78 h 200"/>
                <a:gd name="T72" fmla="*/ 34 w 78"/>
                <a:gd name="T73" fmla="*/ 70 h 200"/>
                <a:gd name="T74" fmla="*/ 34 w 78"/>
                <a:gd name="T75" fmla="*/ 70 h 200"/>
                <a:gd name="T76" fmla="*/ 46 w 78"/>
                <a:gd name="T77" fmla="*/ 58 h 200"/>
                <a:gd name="T78" fmla="*/ 58 w 78"/>
                <a:gd name="T79" fmla="*/ 44 h 200"/>
                <a:gd name="T80" fmla="*/ 66 w 78"/>
                <a:gd name="T81" fmla="*/ 28 h 200"/>
                <a:gd name="T82" fmla="*/ 70 w 78"/>
                <a:gd name="T83" fmla="*/ 20 h 200"/>
                <a:gd name="T84" fmla="*/ 72 w 78"/>
                <a:gd name="T85" fmla="*/ 12 h 200"/>
                <a:gd name="T86" fmla="*/ 78 w 78"/>
                <a:gd name="T87" fmla="*/ 0 h 20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8" h="200">
                  <a:moveTo>
                    <a:pt x="78" y="0"/>
                  </a:moveTo>
                  <a:lnTo>
                    <a:pt x="78" y="0"/>
                  </a:lnTo>
                  <a:lnTo>
                    <a:pt x="70" y="28"/>
                  </a:lnTo>
                  <a:lnTo>
                    <a:pt x="64" y="40"/>
                  </a:lnTo>
                  <a:lnTo>
                    <a:pt x="58" y="52"/>
                  </a:lnTo>
                  <a:lnTo>
                    <a:pt x="50" y="64"/>
                  </a:lnTo>
                  <a:lnTo>
                    <a:pt x="42" y="74"/>
                  </a:lnTo>
                  <a:lnTo>
                    <a:pt x="32" y="84"/>
                  </a:lnTo>
                  <a:lnTo>
                    <a:pt x="20" y="94"/>
                  </a:lnTo>
                  <a:lnTo>
                    <a:pt x="12" y="100"/>
                  </a:lnTo>
                  <a:lnTo>
                    <a:pt x="10" y="102"/>
                  </a:lnTo>
                  <a:lnTo>
                    <a:pt x="10" y="108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30"/>
                  </a:lnTo>
                  <a:lnTo>
                    <a:pt x="18" y="148"/>
                  </a:lnTo>
                  <a:lnTo>
                    <a:pt x="16" y="166"/>
                  </a:lnTo>
                  <a:lnTo>
                    <a:pt x="14" y="184"/>
                  </a:lnTo>
                  <a:lnTo>
                    <a:pt x="8" y="200"/>
                  </a:lnTo>
                  <a:lnTo>
                    <a:pt x="10" y="186"/>
                  </a:lnTo>
                  <a:lnTo>
                    <a:pt x="10" y="170"/>
                  </a:lnTo>
                  <a:lnTo>
                    <a:pt x="6" y="136"/>
                  </a:lnTo>
                  <a:lnTo>
                    <a:pt x="4" y="128"/>
                  </a:lnTo>
                  <a:lnTo>
                    <a:pt x="2" y="116"/>
                  </a:lnTo>
                  <a:lnTo>
                    <a:pt x="0" y="106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8" y="90"/>
                  </a:lnTo>
                  <a:lnTo>
                    <a:pt x="16" y="84"/>
                  </a:lnTo>
                  <a:lnTo>
                    <a:pt x="26" y="78"/>
                  </a:lnTo>
                  <a:lnTo>
                    <a:pt x="34" y="70"/>
                  </a:lnTo>
                  <a:lnTo>
                    <a:pt x="46" y="58"/>
                  </a:lnTo>
                  <a:lnTo>
                    <a:pt x="58" y="44"/>
                  </a:lnTo>
                  <a:lnTo>
                    <a:pt x="66" y="28"/>
                  </a:lnTo>
                  <a:lnTo>
                    <a:pt x="70" y="20"/>
                  </a:lnTo>
                  <a:lnTo>
                    <a:pt x="72" y="1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AC8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8" name="Freeform 631">
              <a:extLst>
                <a:ext uri="{FF2B5EF4-FFF2-40B4-BE49-F238E27FC236}">
                  <a16:creationId xmlns:a16="http://schemas.microsoft.com/office/drawing/2014/main" id="{2281284F-5AC5-4217-909C-AB608B2EF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2300"/>
              <a:ext cx="78" cy="200"/>
            </a:xfrm>
            <a:custGeom>
              <a:avLst/>
              <a:gdLst>
                <a:gd name="T0" fmla="*/ 78 w 78"/>
                <a:gd name="T1" fmla="*/ 0 h 200"/>
                <a:gd name="T2" fmla="*/ 78 w 78"/>
                <a:gd name="T3" fmla="*/ 0 h 200"/>
                <a:gd name="T4" fmla="*/ 70 w 78"/>
                <a:gd name="T5" fmla="*/ 28 h 200"/>
                <a:gd name="T6" fmla="*/ 64 w 78"/>
                <a:gd name="T7" fmla="*/ 40 h 200"/>
                <a:gd name="T8" fmla="*/ 58 w 78"/>
                <a:gd name="T9" fmla="*/ 52 h 200"/>
                <a:gd name="T10" fmla="*/ 50 w 78"/>
                <a:gd name="T11" fmla="*/ 64 h 200"/>
                <a:gd name="T12" fmla="*/ 42 w 78"/>
                <a:gd name="T13" fmla="*/ 74 h 200"/>
                <a:gd name="T14" fmla="*/ 32 w 78"/>
                <a:gd name="T15" fmla="*/ 84 h 200"/>
                <a:gd name="T16" fmla="*/ 20 w 78"/>
                <a:gd name="T17" fmla="*/ 94 h 200"/>
                <a:gd name="T18" fmla="*/ 20 w 78"/>
                <a:gd name="T19" fmla="*/ 94 h 200"/>
                <a:gd name="T20" fmla="*/ 12 w 78"/>
                <a:gd name="T21" fmla="*/ 100 h 200"/>
                <a:gd name="T22" fmla="*/ 10 w 78"/>
                <a:gd name="T23" fmla="*/ 102 h 200"/>
                <a:gd name="T24" fmla="*/ 10 w 78"/>
                <a:gd name="T25" fmla="*/ 108 h 200"/>
                <a:gd name="T26" fmla="*/ 10 w 78"/>
                <a:gd name="T27" fmla="*/ 108 h 200"/>
                <a:gd name="T28" fmla="*/ 10 w 78"/>
                <a:gd name="T29" fmla="*/ 114 h 200"/>
                <a:gd name="T30" fmla="*/ 12 w 78"/>
                <a:gd name="T31" fmla="*/ 118 h 200"/>
                <a:gd name="T32" fmla="*/ 16 w 78"/>
                <a:gd name="T33" fmla="*/ 130 h 200"/>
                <a:gd name="T34" fmla="*/ 16 w 78"/>
                <a:gd name="T35" fmla="*/ 130 h 200"/>
                <a:gd name="T36" fmla="*/ 18 w 78"/>
                <a:gd name="T37" fmla="*/ 148 h 200"/>
                <a:gd name="T38" fmla="*/ 16 w 78"/>
                <a:gd name="T39" fmla="*/ 166 h 200"/>
                <a:gd name="T40" fmla="*/ 14 w 78"/>
                <a:gd name="T41" fmla="*/ 184 h 200"/>
                <a:gd name="T42" fmla="*/ 8 w 78"/>
                <a:gd name="T43" fmla="*/ 200 h 200"/>
                <a:gd name="T44" fmla="*/ 8 w 78"/>
                <a:gd name="T45" fmla="*/ 200 h 200"/>
                <a:gd name="T46" fmla="*/ 10 w 78"/>
                <a:gd name="T47" fmla="*/ 186 h 200"/>
                <a:gd name="T48" fmla="*/ 10 w 78"/>
                <a:gd name="T49" fmla="*/ 170 h 200"/>
                <a:gd name="T50" fmla="*/ 6 w 78"/>
                <a:gd name="T51" fmla="*/ 136 h 200"/>
                <a:gd name="T52" fmla="*/ 6 w 78"/>
                <a:gd name="T53" fmla="*/ 136 h 200"/>
                <a:gd name="T54" fmla="*/ 4 w 78"/>
                <a:gd name="T55" fmla="*/ 128 h 200"/>
                <a:gd name="T56" fmla="*/ 2 w 78"/>
                <a:gd name="T57" fmla="*/ 116 h 200"/>
                <a:gd name="T58" fmla="*/ 0 w 78"/>
                <a:gd name="T59" fmla="*/ 106 h 200"/>
                <a:gd name="T60" fmla="*/ 0 w 78"/>
                <a:gd name="T61" fmla="*/ 102 h 200"/>
                <a:gd name="T62" fmla="*/ 0 w 78"/>
                <a:gd name="T63" fmla="*/ 98 h 200"/>
                <a:gd name="T64" fmla="*/ 0 w 78"/>
                <a:gd name="T65" fmla="*/ 98 h 200"/>
                <a:gd name="T66" fmla="*/ 8 w 78"/>
                <a:gd name="T67" fmla="*/ 90 h 200"/>
                <a:gd name="T68" fmla="*/ 16 w 78"/>
                <a:gd name="T69" fmla="*/ 84 h 200"/>
                <a:gd name="T70" fmla="*/ 26 w 78"/>
                <a:gd name="T71" fmla="*/ 78 h 200"/>
                <a:gd name="T72" fmla="*/ 34 w 78"/>
                <a:gd name="T73" fmla="*/ 70 h 200"/>
                <a:gd name="T74" fmla="*/ 34 w 78"/>
                <a:gd name="T75" fmla="*/ 70 h 200"/>
                <a:gd name="T76" fmla="*/ 46 w 78"/>
                <a:gd name="T77" fmla="*/ 58 h 200"/>
                <a:gd name="T78" fmla="*/ 58 w 78"/>
                <a:gd name="T79" fmla="*/ 44 h 200"/>
                <a:gd name="T80" fmla="*/ 66 w 78"/>
                <a:gd name="T81" fmla="*/ 28 h 200"/>
                <a:gd name="T82" fmla="*/ 70 w 78"/>
                <a:gd name="T83" fmla="*/ 20 h 200"/>
                <a:gd name="T84" fmla="*/ 72 w 78"/>
                <a:gd name="T85" fmla="*/ 12 h 2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8" h="200">
                  <a:moveTo>
                    <a:pt x="78" y="0"/>
                  </a:moveTo>
                  <a:lnTo>
                    <a:pt x="78" y="0"/>
                  </a:lnTo>
                  <a:lnTo>
                    <a:pt x="70" y="28"/>
                  </a:lnTo>
                  <a:lnTo>
                    <a:pt x="64" y="40"/>
                  </a:lnTo>
                  <a:lnTo>
                    <a:pt x="58" y="52"/>
                  </a:lnTo>
                  <a:lnTo>
                    <a:pt x="50" y="64"/>
                  </a:lnTo>
                  <a:lnTo>
                    <a:pt x="42" y="74"/>
                  </a:lnTo>
                  <a:lnTo>
                    <a:pt x="32" y="84"/>
                  </a:lnTo>
                  <a:lnTo>
                    <a:pt x="20" y="94"/>
                  </a:lnTo>
                  <a:lnTo>
                    <a:pt x="12" y="100"/>
                  </a:lnTo>
                  <a:lnTo>
                    <a:pt x="10" y="102"/>
                  </a:lnTo>
                  <a:lnTo>
                    <a:pt x="10" y="108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30"/>
                  </a:lnTo>
                  <a:lnTo>
                    <a:pt x="18" y="148"/>
                  </a:lnTo>
                  <a:lnTo>
                    <a:pt x="16" y="166"/>
                  </a:lnTo>
                  <a:lnTo>
                    <a:pt x="14" y="184"/>
                  </a:lnTo>
                  <a:lnTo>
                    <a:pt x="8" y="200"/>
                  </a:lnTo>
                  <a:lnTo>
                    <a:pt x="10" y="186"/>
                  </a:lnTo>
                  <a:lnTo>
                    <a:pt x="10" y="170"/>
                  </a:lnTo>
                  <a:lnTo>
                    <a:pt x="6" y="136"/>
                  </a:lnTo>
                  <a:lnTo>
                    <a:pt x="4" y="128"/>
                  </a:lnTo>
                  <a:lnTo>
                    <a:pt x="2" y="116"/>
                  </a:lnTo>
                  <a:lnTo>
                    <a:pt x="0" y="106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8" y="90"/>
                  </a:lnTo>
                  <a:lnTo>
                    <a:pt x="16" y="84"/>
                  </a:lnTo>
                  <a:lnTo>
                    <a:pt x="26" y="78"/>
                  </a:lnTo>
                  <a:lnTo>
                    <a:pt x="34" y="70"/>
                  </a:lnTo>
                  <a:lnTo>
                    <a:pt x="46" y="58"/>
                  </a:lnTo>
                  <a:lnTo>
                    <a:pt x="58" y="44"/>
                  </a:lnTo>
                  <a:lnTo>
                    <a:pt x="66" y="28"/>
                  </a:lnTo>
                  <a:lnTo>
                    <a:pt x="70" y="20"/>
                  </a:lnTo>
                  <a:lnTo>
                    <a:pt x="72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9" name="Freeform 632">
              <a:extLst>
                <a:ext uri="{FF2B5EF4-FFF2-40B4-BE49-F238E27FC236}">
                  <a16:creationId xmlns:a16="http://schemas.microsoft.com/office/drawing/2014/main" id="{9414018E-861F-F2EA-A298-7EA0D363F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094"/>
              <a:ext cx="30" cy="424"/>
            </a:xfrm>
            <a:custGeom>
              <a:avLst/>
              <a:gdLst>
                <a:gd name="T0" fmla="*/ 0 w 30"/>
                <a:gd name="T1" fmla="*/ 0 h 424"/>
                <a:gd name="T2" fmla="*/ 0 w 30"/>
                <a:gd name="T3" fmla="*/ 0 h 424"/>
                <a:gd name="T4" fmla="*/ 2 w 30"/>
                <a:gd name="T5" fmla="*/ 6 h 424"/>
                <a:gd name="T6" fmla="*/ 2 w 30"/>
                <a:gd name="T7" fmla="*/ 6 h 424"/>
                <a:gd name="T8" fmla="*/ 8 w 30"/>
                <a:gd name="T9" fmla="*/ 34 h 424"/>
                <a:gd name="T10" fmla="*/ 12 w 30"/>
                <a:gd name="T11" fmla="*/ 66 h 424"/>
                <a:gd name="T12" fmla="*/ 16 w 30"/>
                <a:gd name="T13" fmla="*/ 134 h 424"/>
                <a:gd name="T14" fmla="*/ 18 w 30"/>
                <a:gd name="T15" fmla="*/ 196 h 424"/>
                <a:gd name="T16" fmla="*/ 18 w 30"/>
                <a:gd name="T17" fmla="*/ 238 h 424"/>
                <a:gd name="T18" fmla="*/ 18 w 30"/>
                <a:gd name="T19" fmla="*/ 238 h 424"/>
                <a:gd name="T20" fmla="*/ 16 w 30"/>
                <a:gd name="T21" fmla="*/ 252 h 424"/>
                <a:gd name="T22" fmla="*/ 12 w 30"/>
                <a:gd name="T23" fmla="*/ 264 h 424"/>
                <a:gd name="T24" fmla="*/ 6 w 30"/>
                <a:gd name="T25" fmla="*/ 286 h 424"/>
                <a:gd name="T26" fmla="*/ 4 w 30"/>
                <a:gd name="T27" fmla="*/ 296 h 424"/>
                <a:gd name="T28" fmla="*/ 2 w 30"/>
                <a:gd name="T29" fmla="*/ 308 h 424"/>
                <a:gd name="T30" fmla="*/ 4 w 30"/>
                <a:gd name="T31" fmla="*/ 324 h 424"/>
                <a:gd name="T32" fmla="*/ 8 w 30"/>
                <a:gd name="T33" fmla="*/ 342 h 424"/>
                <a:gd name="T34" fmla="*/ 8 w 30"/>
                <a:gd name="T35" fmla="*/ 342 h 424"/>
                <a:gd name="T36" fmla="*/ 22 w 30"/>
                <a:gd name="T37" fmla="*/ 392 h 424"/>
                <a:gd name="T38" fmla="*/ 24 w 30"/>
                <a:gd name="T39" fmla="*/ 406 h 424"/>
                <a:gd name="T40" fmla="*/ 24 w 30"/>
                <a:gd name="T41" fmla="*/ 424 h 424"/>
                <a:gd name="T42" fmla="*/ 24 w 30"/>
                <a:gd name="T43" fmla="*/ 424 h 424"/>
                <a:gd name="T44" fmla="*/ 26 w 30"/>
                <a:gd name="T45" fmla="*/ 408 h 424"/>
                <a:gd name="T46" fmla="*/ 28 w 30"/>
                <a:gd name="T47" fmla="*/ 392 h 424"/>
                <a:gd name="T48" fmla="*/ 28 w 30"/>
                <a:gd name="T49" fmla="*/ 380 h 424"/>
                <a:gd name="T50" fmla="*/ 26 w 30"/>
                <a:gd name="T51" fmla="*/ 370 h 424"/>
                <a:gd name="T52" fmla="*/ 22 w 30"/>
                <a:gd name="T53" fmla="*/ 350 h 424"/>
                <a:gd name="T54" fmla="*/ 20 w 30"/>
                <a:gd name="T55" fmla="*/ 328 h 424"/>
                <a:gd name="T56" fmla="*/ 20 w 30"/>
                <a:gd name="T57" fmla="*/ 328 h 424"/>
                <a:gd name="T58" fmla="*/ 20 w 30"/>
                <a:gd name="T59" fmla="*/ 318 h 424"/>
                <a:gd name="T60" fmla="*/ 20 w 30"/>
                <a:gd name="T61" fmla="*/ 304 h 424"/>
                <a:gd name="T62" fmla="*/ 24 w 30"/>
                <a:gd name="T63" fmla="*/ 278 h 424"/>
                <a:gd name="T64" fmla="*/ 30 w 30"/>
                <a:gd name="T65" fmla="*/ 242 h 424"/>
                <a:gd name="T66" fmla="*/ 30 w 30"/>
                <a:gd name="T67" fmla="*/ 222 h 424"/>
                <a:gd name="T68" fmla="*/ 30 w 30"/>
                <a:gd name="T69" fmla="*/ 200 h 424"/>
                <a:gd name="T70" fmla="*/ 0 w 30"/>
                <a:gd name="T71" fmla="*/ 0 h 4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0" h="424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8" y="34"/>
                  </a:lnTo>
                  <a:lnTo>
                    <a:pt x="12" y="66"/>
                  </a:lnTo>
                  <a:lnTo>
                    <a:pt x="16" y="134"/>
                  </a:lnTo>
                  <a:lnTo>
                    <a:pt x="18" y="196"/>
                  </a:lnTo>
                  <a:lnTo>
                    <a:pt x="18" y="238"/>
                  </a:lnTo>
                  <a:lnTo>
                    <a:pt x="16" y="252"/>
                  </a:lnTo>
                  <a:lnTo>
                    <a:pt x="12" y="264"/>
                  </a:lnTo>
                  <a:lnTo>
                    <a:pt x="6" y="286"/>
                  </a:lnTo>
                  <a:lnTo>
                    <a:pt x="4" y="296"/>
                  </a:lnTo>
                  <a:lnTo>
                    <a:pt x="2" y="308"/>
                  </a:lnTo>
                  <a:lnTo>
                    <a:pt x="4" y="324"/>
                  </a:lnTo>
                  <a:lnTo>
                    <a:pt x="8" y="342"/>
                  </a:lnTo>
                  <a:lnTo>
                    <a:pt x="22" y="392"/>
                  </a:lnTo>
                  <a:lnTo>
                    <a:pt x="24" y="406"/>
                  </a:lnTo>
                  <a:lnTo>
                    <a:pt x="24" y="424"/>
                  </a:lnTo>
                  <a:lnTo>
                    <a:pt x="26" y="408"/>
                  </a:lnTo>
                  <a:lnTo>
                    <a:pt x="28" y="392"/>
                  </a:lnTo>
                  <a:lnTo>
                    <a:pt x="28" y="380"/>
                  </a:lnTo>
                  <a:lnTo>
                    <a:pt x="26" y="370"/>
                  </a:lnTo>
                  <a:lnTo>
                    <a:pt x="22" y="350"/>
                  </a:lnTo>
                  <a:lnTo>
                    <a:pt x="20" y="328"/>
                  </a:lnTo>
                  <a:lnTo>
                    <a:pt x="20" y="318"/>
                  </a:lnTo>
                  <a:lnTo>
                    <a:pt x="20" y="304"/>
                  </a:lnTo>
                  <a:lnTo>
                    <a:pt x="24" y="278"/>
                  </a:lnTo>
                  <a:lnTo>
                    <a:pt x="30" y="242"/>
                  </a:lnTo>
                  <a:lnTo>
                    <a:pt x="30" y="222"/>
                  </a:lnTo>
                  <a:lnTo>
                    <a:pt x="30" y="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0" name="Freeform 633">
              <a:extLst>
                <a:ext uri="{FF2B5EF4-FFF2-40B4-BE49-F238E27FC236}">
                  <a16:creationId xmlns:a16="http://schemas.microsoft.com/office/drawing/2014/main" id="{8746E053-62FE-8842-DB7C-C33B2451F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094"/>
              <a:ext cx="30" cy="424"/>
            </a:xfrm>
            <a:custGeom>
              <a:avLst/>
              <a:gdLst>
                <a:gd name="T0" fmla="*/ 0 w 30"/>
                <a:gd name="T1" fmla="*/ 0 h 424"/>
                <a:gd name="T2" fmla="*/ 0 w 30"/>
                <a:gd name="T3" fmla="*/ 0 h 424"/>
                <a:gd name="T4" fmla="*/ 2 w 30"/>
                <a:gd name="T5" fmla="*/ 6 h 424"/>
                <a:gd name="T6" fmla="*/ 2 w 30"/>
                <a:gd name="T7" fmla="*/ 6 h 424"/>
                <a:gd name="T8" fmla="*/ 8 w 30"/>
                <a:gd name="T9" fmla="*/ 34 h 424"/>
                <a:gd name="T10" fmla="*/ 12 w 30"/>
                <a:gd name="T11" fmla="*/ 66 h 424"/>
                <a:gd name="T12" fmla="*/ 16 w 30"/>
                <a:gd name="T13" fmla="*/ 134 h 424"/>
                <a:gd name="T14" fmla="*/ 18 w 30"/>
                <a:gd name="T15" fmla="*/ 196 h 424"/>
                <a:gd name="T16" fmla="*/ 18 w 30"/>
                <a:gd name="T17" fmla="*/ 238 h 424"/>
                <a:gd name="T18" fmla="*/ 18 w 30"/>
                <a:gd name="T19" fmla="*/ 238 h 424"/>
                <a:gd name="T20" fmla="*/ 16 w 30"/>
                <a:gd name="T21" fmla="*/ 252 h 424"/>
                <a:gd name="T22" fmla="*/ 12 w 30"/>
                <a:gd name="T23" fmla="*/ 264 h 424"/>
                <a:gd name="T24" fmla="*/ 6 w 30"/>
                <a:gd name="T25" fmla="*/ 286 h 424"/>
                <a:gd name="T26" fmla="*/ 4 w 30"/>
                <a:gd name="T27" fmla="*/ 296 h 424"/>
                <a:gd name="T28" fmla="*/ 2 w 30"/>
                <a:gd name="T29" fmla="*/ 308 h 424"/>
                <a:gd name="T30" fmla="*/ 4 w 30"/>
                <a:gd name="T31" fmla="*/ 324 h 424"/>
                <a:gd name="T32" fmla="*/ 8 w 30"/>
                <a:gd name="T33" fmla="*/ 342 h 424"/>
                <a:gd name="T34" fmla="*/ 8 w 30"/>
                <a:gd name="T35" fmla="*/ 342 h 424"/>
                <a:gd name="T36" fmla="*/ 22 w 30"/>
                <a:gd name="T37" fmla="*/ 392 h 424"/>
                <a:gd name="T38" fmla="*/ 24 w 30"/>
                <a:gd name="T39" fmla="*/ 406 h 424"/>
                <a:gd name="T40" fmla="*/ 24 w 30"/>
                <a:gd name="T41" fmla="*/ 424 h 424"/>
                <a:gd name="T42" fmla="*/ 24 w 30"/>
                <a:gd name="T43" fmla="*/ 424 h 424"/>
                <a:gd name="T44" fmla="*/ 26 w 30"/>
                <a:gd name="T45" fmla="*/ 408 h 424"/>
                <a:gd name="T46" fmla="*/ 28 w 30"/>
                <a:gd name="T47" fmla="*/ 392 h 424"/>
                <a:gd name="T48" fmla="*/ 28 w 30"/>
                <a:gd name="T49" fmla="*/ 380 h 424"/>
                <a:gd name="T50" fmla="*/ 26 w 30"/>
                <a:gd name="T51" fmla="*/ 370 h 424"/>
                <a:gd name="T52" fmla="*/ 22 w 30"/>
                <a:gd name="T53" fmla="*/ 350 h 424"/>
                <a:gd name="T54" fmla="*/ 20 w 30"/>
                <a:gd name="T55" fmla="*/ 328 h 424"/>
                <a:gd name="T56" fmla="*/ 20 w 30"/>
                <a:gd name="T57" fmla="*/ 328 h 424"/>
                <a:gd name="T58" fmla="*/ 20 w 30"/>
                <a:gd name="T59" fmla="*/ 318 h 424"/>
                <a:gd name="T60" fmla="*/ 20 w 30"/>
                <a:gd name="T61" fmla="*/ 304 h 424"/>
                <a:gd name="T62" fmla="*/ 24 w 30"/>
                <a:gd name="T63" fmla="*/ 278 h 424"/>
                <a:gd name="T64" fmla="*/ 30 w 30"/>
                <a:gd name="T65" fmla="*/ 242 h 424"/>
                <a:gd name="T66" fmla="*/ 30 w 30"/>
                <a:gd name="T67" fmla="*/ 222 h 424"/>
                <a:gd name="T68" fmla="*/ 30 w 30"/>
                <a:gd name="T69" fmla="*/ 200 h 42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" h="424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8" y="34"/>
                  </a:lnTo>
                  <a:lnTo>
                    <a:pt x="12" y="66"/>
                  </a:lnTo>
                  <a:lnTo>
                    <a:pt x="16" y="134"/>
                  </a:lnTo>
                  <a:lnTo>
                    <a:pt x="18" y="196"/>
                  </a:lnTo>
                  <a:lnTo>
                    <a:pt x="18" y="238"/>
                  </a:lnTo>
                  <a:lnTo>
                    <a:pt x="16" y="252"/>
                  </a:lnTo>
                  <a:lnTo>
                    <a:pt x="12" y="264"/>
                  </a:lnTo>
                  <a:lnTo>
                    <a:pt x="6" y="286"/>
                  </a:lnTo>
                  <a:lnTo>
                    <a:pt x="4" y="296"/>
                  </a:lnTo>
                  <a:lnTo>
                    <a:pt x="2" y="308"/>
                  </a:lnTo>
                  <a:lnTo>
                    <a:pt x="4" y="324"/>
                  </a:lnTo>
                  <a:lnTo>
                    <a:pt x="8" y="342"/>
                  </a:lnTo>
                  <a:lnTo>
                    <a:pt x="22" y="392"/>
                  </a:lnTo>
                  <a:lnTo>
                    <a:pt x="24" y="406"/>
                  </a:lnTo>
                  <a:lnTo>
                    <a:pt x="24" y="424"/>
                  </a:lnTo>
                  <a:lnTo>
                    <a:pt x="26" y="408"/>
                  </a:lnTo>
                  <a:lnTo>
                    <a:pt x="28" y="392"/>
                  </a:lnTo>
                  <a:lnTo>
                    <a:pt x="28" y="380"/>
                  </a:lnTo>
                  <a:lnTo>
                    <a:pt x="26" y="370"/>
                  </a:lnTo>
                  <a:lnTo>
                    <a:pt x="22" y="350"/>
                  </a:lnTo>
                  <a:lnTo>
                    <a:pt x="20" y="328"/>
                  </a:lnTo>
                  <a:lnTo>
                    <a:pt x="20" y="318"/>
                  </a:lnTo>
                  <a:lnTo>
                    <a:pt x="20" y="304"/>
                  </a:lnTo>
                  <a:lnTo>
                    <a:pt x="24" y="278"/>
                  </a:lnTo>
                  <a:lnTo>
                    <a:pt x="30" y="242"/>
                  </a:lnTo>
                  <a:lnTo>
                    <a:pt x="30" y="222"/>
                  </a:lnTo>
                  <a:lnTo>
                    <a:pt x="30" y="2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1" name="Freeform 634">
              <a:extLst>
                <a:ext uri="{FF2B5EF4-FFF2-40B4-BE49-F238E27FC236}">
                  <a16:creationId xmlns:a16="http://schemas.microsoft.com/office/drawing/2014/main" id="{A2D25F3C-2153-DB01-E995-3E197BD6F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206"/>
              <a:ext cx="250" cy="708"/>
            </a:xfrm>
            <a:custGeom>
              <a:avLst/>
              <a:gdLst>
                <a:gd name="T0" fmla="*/ 250 w 250"/>
                <a:gd name="T1" fmla="*/ 700 h 708"/>
                <a:gd name="T2" fmla="*/ 250 w 250"/>
                <a:gd name="T3" fmla="*/ 700 h 708"/>
                <a:gd name="T4" fmla="*/ 250 w 250"/>
                <a:gd name="T5" fmla="*/ 704 h 708"/>
                <a:gd name="T6" fmla="*/ 248 w 250"/>
                <a:gd name="T7" fmla="*/ 706 h 708"/>
                <a:gd name="T8" fmla="*/ 242 w 250"/>
                <a:gd name="T9" fmla="*/ 708 h 708"/>
                <a:gd name="T10" fmla="*/ 234 w 250"/>
                <a:gd name="T11" fmla="*/ 708 h 708"/>
                <a:gd name="T12" fmla="*/ 226 w 250"/>
                <a:gd name="T13" fmla="*/ 706 h 708"/>
                <a:gd name="T14" fmla="*/ 216 w 250"/>
                <a:gd name="T15" fmla="*/ 702 h 708"/>
                <a:gd name="T16" fmla="*/ 204 w 250"/>
                <a:gd name="T17" fmla="*/ 698 h 708"/>
                <a:gd name="T18" fmla="*/ 192 w 250"/>
                <a:gd name="T19" fmla="*/ 690 h 708"/>
                <a:gd name="T20" fmla="*/ 192 w 250"/>
                <a:gd name="T21" fmla="*/ 690 h 708"/>
                <a:gd name="T22" fmla="*/ 168 w 250"/>
                <a:gd name="T23" fmla="*/ 676 h 708"/>
                <a:gd name="T24" fmla="*/ 148 w 250"/>
                <a:gd name="T25" fmla="*/ 662 h 708"/>
                <a:gd name="T26" fmla="*/ 128 w 250"/>
                <a:gd name="T27" fmla="*/ 646 h 708"/>
                <a:gd name="T28" fmla="*/ 110 w 250"/>
                <a:gd name="T29" fmla="*/ 628 h 708"/>
                <a:gd name="T30" fmla="*/ 94 w 250"/>
                <a:gd name="T31" fmla="*/ 610 h 708"/>
                <a:gd name="T32" fmla="*/ 78 w 250"/>
                <a:gd name="T33" fmla="*/ 592 h 708"/>
                <a:gd name="T34" fmla="*/ 66 w 250"/>
                <a:gd name="T35" fmla="*/ 572 h 708"/>
                <a:gd name="T36" fmla="*/ 54 w 250"/>
                <a:gd name="T37" fmla="*/ 552 h 708"/>
                <a:gd name="T38" fmla="*/ 44 w 250"/>
                <a:gd name="T39" fmla="*/ 530 h 708"/>
                <a:gd name="T40" fmla="*/ 34 w 250"/>
                <a:gd name="T41" fmla="*/ 508 h 708"/>
                <a:gd name="T42" fmla="*/ 26 w 250"/>
                <a:gd name="T43" fmla="*/ 486 h 708"/>
                <a:gd name="T44" fmla="*/ 20 w 250"/>
                <a:gd name="T45" fmla="*/ 464 h 708"/>
                <a:gd name="T46" fmla="*/ 10 w 250"/>
                <a:gd name="T47" fmla="*/ 418 h 708"/>
                <a:gd name="T48" fmla="*/ 4 w 250"/>
                <a:gd name="T49" fmla="*/ 372 h 708"/>
                <a:gd name="T50" fmla="*/ 0 w 250"/>
                <a:gd name="T51" fmla="*/ 324 h 708"/>
                <a:gd name="T52" fmla="*/ 2 w 250"/>
                <a:gd name="T53" fmla="*/ 278 h 708"/>
                <a:gd name="T54" fmla="*/ 4 w 250"/>
                <a:gd name="T55" fmla="*/ 234 h 708"/>
                <a:gd name="T56" fmla="*/ 10 w 250"/>
                <a:gd name="T57" fmla="*/ 190 h 708"/>
                <a:gd name="T58" fmla="*/ 16 w 250"/>
                <a:gd name="T59" fmla="*/ 148 h 708"/>
                <a:gd name="T60" fmla="*/ 24 w 250"/>
                <a:gd name="T61" fmla="*/ 110 h 708"/>
                <a:gd name="T62" fmla="*/ 34 w 250"/>
                <a:gd name="T63" fmla="*/ 76 h 708"/>
                <a:gd name="T64" fmla="*/ 42 w 250"/>
                <a:gd name="T65" fmla="*/ 46 h 708"/>
                <a:gd name="T66" fmla="*/ 42 w 250"/>
                <a:gd name="T67" fmla="*/ 46 h 708"/>
                <a:gd name="T68" fmla="*/ 54 w 250"/>
                <a:gd name="T69" fmla="*/ 16 h 708"/>
                <a:gd name="T70" fmla="*/ 60 w 250"/>
                <a:gd name="T71" fmla="*/ 0 h 70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0" h="708">
                  <a:moveTo>
                    <a:pt x="250" y="700"/>
                  </a:moveTo>
                  <a:lnTo>
                    <a:pt x="250" y="700"/>
                  </a:lnTo>
                  <a:lnTo>
                    <a:pt x="250" y="704"/>
                  </a:lnTo>
                  <a:lnTo>
                    <a:pt x="248" y="706"/>
                  </a:lnTo>
                  <a:lnTo>
                    <a:pt x="242" y="708"/>
                  </a:lnTo>
                  <a:lnTo>
                    <a:pt x="234" y="708"/>
                  </a:lnTo>
                  <a:lnTo>
                    <a:pt x="226" y="706"/>
                  </a:lnTo>
                  <a:lnTo>
                    <a:pt x="216" y="702"/>
                  </a:lnTo>
                  <a:lnTo>
                    <a:pt x="204" y="698"/>
                  </a:lnTo>
                  <a:lnTo>
                    <a:pt x="192" y="690"/>
                  </a:lnTo>
                  <a:lnTo>
                    <a:pt x="168" y="676"/>
                  </a:lnTo>
                  <a:lnTo>
                    <a:pt x="148" y="662"/>
                  </a:lnTo>
                  <a:lnTo>
                    <a:pt x="128" y="646"/>
                  </a:lnTo>
                  <a:lnTo>
                    <a:pt x="110" y="628"/>
                  </a:lnTo>
                  <a:lnTo>
                    <a:pt x="94" y="610"/>
                  </a:lnTo>
                  <a:lnTo>
                    <a:pt x="78" y="592"/>
                  </a:lnTo>
                  <a:lnTo>
                    <a:pt x="66" y="572"/>
                  </a:lnTo>
                  <a:lnTo>
                    <a:pt x="54" y="552"/>
                  </a:lnTo>
                  <a:lnTo>
                    <a:pt x="44" y="530"/>
                  </a:lnTo>
                  <a:lnTo>
                    <a:pt x="34" y="508"/>
                  </a:lnTo>
                  <a:lnTo>
                    <a:pt x="26" y="486"/>
                  </a:lnTo>
                  <a:lnTo>
                    <a:pt x="20" y="464"/>
                  </a:lnTo>
                  <a:lnTo>
                    <a:pt x="10" y="418"/>
                  </a:lnTo>
                  <a:lnTo>
                    <a:pt x="4" y="372"/>
                  </a:lnTo>
                  <a:lnTo>
                    <a:pt x="0" y="324"/>
                  </a:lnTo>
                  <a:lnTo>
                    <a:pt x="2" y="278"/>
                  </a:lnTo>
                  <a:lnTo>
                    <a:pt x="4" y="234"/>
                  </a:lnTo>
                  <a:lnTo>
                    <a:pt x="10" y="190"/>
                  </a:lnTo>
                  <a:lnTo>
                    <a:pt x="16" y="148"/>
                  </a:lnTo>
                  <a:lnTo>
                    <a:pt x="24" y="110"/>
                  </a:lnTo>
                  <a:lnTo>
                    <a:pt x="34" y="76"/>
                  </a:lnTo>
                  <a:lnTo>
                    <a:pt x="42" y="46"/>
                  </a:lnTo>
                  <a:lnTo>
                    <a:pt x="54" y="16"/>
                  </a:lnTo>
                  <a:lnTo>
                    <a:pt x="6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2" name="Freeform 635">
              <a:extLst>
                <a:ext uri="{FF2B5EF4-FFF2-40B4-BE49-F238E27FC236}">
                  <a16:creationId xmlns:a16="http://schemas.microsoft.com/office/drawing/2014/main" id="{66B4086E-015C-C1D8-ADDE-5F6762966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" y="1970"/>
              <a:ext cx="1062" cy="1126"/>
            </a:xfrm>
            <a:custGeom>
              <a:avLst/>
              <a:gdLst>
                <a:gd name="T0" fmla="*/ 18 w 1062"/>
                <a:gd name="T1" fmla="*/ 18 h 1126"/>
                <a:gd name="T2" fmla="*/ 42 w 1062"/>
                <a:gd name="T3" fmla="*/ 80 h 1126"/>
                <a:gd name="T4" fmla="*/ 62 w 1062"/>
                <a:gd name="T5" fmla="*/ 264 h 1126"/>
                <a:gd name="T6" fmla="*/ 64 w 1062"/>
                <a:gd name="T7" fmla="*/ 352 h 1126"/>
                <a:gd name="T8" fmla="*/ 50 w 1062"/>
                <a:gd name="T9" fmla="*/ 426 h 1126"/>
                <a:gd name="T10" fmla="*/ 52 w 1062"/>
                <a:gd name="T11" fmla="*/ 462 h 1126"/>
                <a:gd name="T12" fmla="*/ 72 w 1062"/>
                <a:gd name="T13" fmla="*/ 522 h 1126"/>
                <a:gd name="T14" fmla="*/ 68 w 1062"/>
                <a:gd name="T15" fmla="*/ 552 h 1126"/>
                <a:gd name="T16" fmla="*/ 66 w 1062"/>
                <a:gd name="T17" fmla="*/ 584 h 1126"/>
                <a:gd name="T18" fmla="*/ 78 w 1062"/>
                <a:gd name="T19" fmla="*/ 622 h 1126"/>
                <a:gd name="T20" fmla="*/ 66 w 1062"/>
                <a:gd name="T21" fmla="*/ 656 h 1126"/>
                <a:gd name="T22" fmla="*/ 74 w 1062"/>
                <a:gd name="T23" fmla="*/ 682 h 1126"/>
                <a:gd name="T24" fmla="*/ 82 w 1062"/>
                <a:gd name="T25" fmla="*/ 712 h 1126"/>
                <a:gd name="T26" fmla="*/ 72 w 1062"/>
                <a:gd name="T27" fmla="*/ 742 h 1126"/>
                <a:gd name="T28" fmla="*/ 88 w 1062"/>
                <a:gd name="T29" fmla="*/ 788 h 1126"/>
                <a:gd name="T30" fmla="*/ 92 w 1062"/>
                <a:gd name="T31" fmla="*/ 834 h 1126"/>
                <a:gd name="T32" fmla="*/ 100 w 1062"/>
                <a:gd name="T33" fmla="*/ 876 h 1126"/>
                <a:gd name="T34" fmla="*/ 138 w 1062"/>
                <a:gd name="T35" fmla="*/ 924 h 1126"/>
                <a:gd name="T36" fmla="*/ 180 w 1062"/>
                <a:gd name="T37" fmla="*/ 968 h 1126"/>
                <a:gd name="T38" fmla="*/ 206 w 1062"/>
                <a:gd name="T39" fmla="*/ 1016 h 1126"/>
                <a:gd name="T40" fmla="*/ 238 w 1062"/>
                <a:gd name="T41" fmla="*/ 1042 h 1126"/>
                <a:gd name="T42" fmla="*/ 364 w 1062"/>
                <a:gd name="T43" fmla="*/ 1106 h 1126"/>
                <a:gd name="T44" fmla="*/ 452 w 1062"/>
                <a:gd name="T45" fmla="*/ 1120 h 1126"/>
                <a:gd name="T46" fmla="*/ 514 w 1062"/>
                <a:gd name="T47" fmla="*/ 1122 h 1126"/>
                <a:gd name="T48" fmla="*/ 576 w 1062"/>
                <a:gd name="T49" fmla="*/ 1126 h 1126"/>
                <a:gd name="T50" fmla="*/ 702 w 1062"/>
                <a:gd name="T51" fmla="*/ 1098 h 1126"/>
                <a:gd name="T52" fmla="*/ 814 w 1062"/>
                <a:gd name="T53" fmla="*/ 1074 h 1126"/>
                <a:gd name="T54" fmla="*/ 862 w 1062"/>
                <a:gd name="T55" fmla="*/ 1042 h 1126"/>
                <a:gd name="T56" fmla="*/ 918 w 1062"/>
                <a:gd name="T57" fmla="*/ 964 h 1126"/>
                <a:gd name="T58" fmla="*/ 952 w 1062"/>
                <a:gd name="T59" fmla="*/ 942 h 1126"/>
                <a:gd name="T60" fmla="*/ 968 w 1062"/>
                <a:gd name="T61" fmla="*/ 918 h 1126"/>
                <a:gd name="T62" fmla="*/ 966 w 1062"/>
                <a:gd name="T63" fmla="*/ 890 h 1126"/>
                <a:gd name="T64" fmla="*/ 972 w 1062"/>
                <a:gd name="T65" fmla="*/ 874 h 1126"/>
                <a:gd name="T66" fmla="*/ 1004 w 1062"/>
                <a:gd name="T67" fmla="*/ 854 h 1126"/>
                <a:gd name="T68" fmla="*/ 1022 w 1062"/>
                <a:gd name="T69" fmla="*/ 826 h 1126"/>
                <a:gd name="T70" fmla="*/ 1036 w 1062"/>
                <a:gd name="T71" fmla="*/ 742 h 1126"/>
                <a:gd name="T72" fmla="*/ 1054 w 1062"/>
                <a:gd name="T73" fmla="*/ 686 h 1126"/>
                <a:gd name="T74" fmla="*/ 1062 w 1062"/>
                <a:gd name="T75" fmla="*/ 634 h 1126"/>
                <a:gd name="T76" fmla="*/ 1050 w 1062"/>
                <a:gd name="T77" fmla="*/ 544 h 1126"/>
                <a:gd name="T78" fmla="*/ 1036 w 1062"/>
                <a:gd name="T79" fmla="*/ 520 h 1126"/>
                <a:gd name="T80" fmla="*/ 1044 w 1062"/>
                <a:gd name="T81" fmla="*/ 480 h 1126"/>
                <a:gd name="T82" fmla="*/ 1022 w 1062"/>
                <a:gd name="T83" fmla="*/ 406 h 1126"/>
                <a:gd name="T84" fmla="*/ 1006 w 1062"/>
                <a:gd name="T85" fmla="*/ 354 h 1126"/>
                <a:gd name="T86" fmla="*/ 1004 w 1062"/>
                <a:gd name="T87" fmla="*/ 322 h 1126"/>
                <a:gd name="T88" fmla="*/ 1004 w 1062"/>
                <a:gd name="T89" fmla="*/ 292 h 1126"/>
                <a:gd name="T90" fmla="*/ 990 w 1062"/>
                <a:gd name="T91" fmla="*/ 264 h 1126"/>
                <a:gd name="T92" fmla="*/ 948 w 1062"/>
                <a:gd name="T93" fmla="*/ 120 h 1126"/>
                <a:gd name="T94" fmla="*/ 920 w 1062"/>
                <a:gd name="T95" fmla="*/ 50 h 112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062" h="1126">
                  <a:moveTo>
                    <a:pt x="0" y="0"/>
                  </a:moveTo>
                  <a:lnTo>
                    <a:pt x="0" y="0"/>
                  </a:lnTo>
                  <a:lnTo>
                    <a:pt x="10" y="8"/>
                  </a:lnTo>
                  <a:lnTo>
                    <a:pt x="18" y="18"/>
                  </a:lnTo>
                  <a:lnTo>
                    <a:pt x="24" y="30"/>
                  </a:lnTo>
                  <a:lnTo>
                    <a:pt x="32" y="46"/>
                  </a:lnTo>
                  <a:lnTo>
                    <a:pt x="36" y="62"/>
                  </a:lnTo>
                  <a:lnTo>
                    <a:pt x="42" y="80"/>
                  </a:lnTo>
                  <a:lnTo>
                    <a:pt x="48" y="120"/>
                  </a:lnTo>
                  <a:lnTo>
                    <a:pt x="54" y="162"/>
                  </a:lnTo>
                  <a:lnTo>
                    <a:pt x="56" y="202"/>
                  </a:lnTo>
                  <a:lnTo>
                    <a:pt x="62" y="264"/>
                  </a:lnTo>
                  <a:lnTo>
                    <a:pt x="64" y="308"/>
                  </a:lnTo>
                  <a:lnTo>
                    <a:pt x="64" y="352"/>
                  </a:lnTo>
                  <a:lnTo>
                    <a:pt x="64" y="364"/>
                  </a:lnTo>
                  <a:lnTo>
                    <a:pt x="60" y="376"/>
                  </a:lnTo>
                  <a:lnTo>
                    <a:pt x="54" y="402"/>
                  </a:lnTo>
                  <a:lnTo>
                    <a:pt x="50" y="426"/>
                  </a:lnTo>
                  <a:lnTo>
                    <a:pt x="48" y="440"/>
                  </a:lnTo>
                  <a:lnTo>
                    <a:pt x="48" y="452"/>
                  </a:lnTo>
                  <a:lnTo>
                    <a:pt x="52" y="462"/>
                  </a:lnTo>
                  <a:lnTo>
                    <a:pt x="54" y="474"/>
                  </a:lnTo>
                  <a:lnTo>
                    <a:pt x="62" y="492"/>
                  </a:lnTo>
                  <a:lnTo>
                    <a:pt x="70" y="510"/>
                  </a:lnTo>
                  <a:lnTo>
                    <a:pt x="72" y="522"/>
                  </a:lnTo>
                  <a:lnTo>
                    <a:pt x="72" y="532"/>
                  </a:lnTo>
                  <a:lnTo>
                    <a:pt x="72" y="542"/>
                  </a:lnTo>
                  <a:lnTo>
                    <a:pt x="68" y="552"/>
                  </a:lnTo>
                  <a:lnTo>
                    <a:pt x="64" y="562"/>
                  </a:lnTo>
                  <a:lnTo>
                    <a:pt x="64" y="572"/>
                  </a:lnTo>
                  <a:lnTo>
                    <a:pt x="66" y="584"/>
                  </a:lnTo>
                  <a:lnTo>
                    <a:pt x="70" y="596"/>
                  </a:lnTo>
                  <a:lnTo>
                    <a:pt x="74" y="610"/>
                  </a:lnTo>
                  <a:lnTo>
                    <a:pt x="78" y="622"/>
                  </a:lnTo>
                  <a:lnTo>
                    <a:pt x="76" y="632"/>
                  </a:lnTo>
                  <a:lnTo>
                    <a:pt x="70" y="640"/>
                  </a:lnTo>
                  <a:lnTo>
                    <a:pt x="66" y="650"/>
                  </a:lnTo>
                  <a:lnTo>
                    <a:pt x="66" y="656"/>
                  </a:lnTo>
                  <a:lnTo>
                    <a:pt x="66" y="662"/>
                  </a:lnTo>
                  <a:lnTo>
                    <a:pt x="70" y="672"/>
                  </a:lnTo>
                  <a:lnTo>
                    <a:pt x="74" y="682"/>
                  </a:lnTo>
                  <a:lnTo>
                    <a:pt x="80" y="690"/>
                  </a:lnTo>
                  <a:lnTo>
                    <a:pt x="82" y="700"/>
                  </a:lnTo>
                  <a:lnTo>
                    <a:pt x="82" y="712"/>
                  </a:lnTo>
                  <a:lnTo>
                    <a:pt x="78" y="722"/>
                  </a:lnTo>
                  <a:lnTo>
                    <a:pt x="74" y="732"/>
                  </a:lnTo>
                  <a:lnTo>
                    <a:pt x="72" y="742"/>
                  </a:lnTo>
                  <a:lnTo>
                    <a:pt x="74" y="756"/>
                  </a:lnTo>
                  <a:lnTo>
                    <a:pt x="78" y="766"/>
                  </a:lnTo>
                  <a:lnTo>
                    <a:pt x="82" y="778"/>
                  </a:lnTo>
                  <a:lnTo>
                    <a:pt x="88" y="788"/>
                  </a:lnTo>
                  <a:lnTo>
                    <a:pt x="90" y="800"/>
                  </a:lnTo>
                  <a:lnTo>
                    <a:pt x="92" y="812"/>
                  </a:lnTo>
                  <a:lnTo>
                    <a:pt x="92" y="834"/>
                  </a:lnTo>
                  <a:lnTo>
                    <a:pt x="94" y="856"/>
                  </a:lnTo>
                  <a:lnTo>
                    <a:pt x="96" y="866"/>
                  </a:lnTo>
                  <a:lnTo>
                    <a:pt x="100" y="876"/>
                  </a:lnTo>
                  <a:lnTo>
                    <a:pt x="106" y="890"/>
                  </a:lnTo>
                  <a:lnTo>
                    <a:pt x="116" y="902"/>
                  </a:lnTo>
                  <a:lnTo>
                    <a:pt x="126" y="914"/>
                  </a:lnTo>
                  <a:lnTo>
                    <a:pt x="138" y="924"/>
                  </a:lnTo>
                  <a:lnTo>
                    <a:pt x="160" y="944"/>
                  </a:lnTo>
                  <a:lnTo>
                    <a:pt x="172" y="954"/>
                  </a:lnTo>
                  <a:lnTo>
                    <a:pt x="180" y="968"/>
                  </a:lnTo>
                  <a:lnTo>
                    <a:pt x="188" y="978"/>
                  </a:lnTo>
                  <a:lnTo>
                    <a:pt x="192" y="990"/>
                  </a:lnTo>
                  <a:lnTo>
                    <a:pt x="202" y="1008"/>
                  </a:lnTo>
                  <a:lnTo>
                    <a:pt x="206" y="1016"/>
                  </a:lnTo>
                  <a:lnTo>
                    <a:pt x="214" y="1024"/>
                  </a:lnTo>
                  <a:lnTo>
                    <a:pt x="224" y="1032"/>
                  </a:lnTo>
                  <a:lnTo>
                    <a:pt x="238" y="1042"/>
                  </a:lnTo>
                  <a:lnTo>
                    <a:pt x="288" y="1068"/>
                  </a:lnTo>
                  <a:lnTo>
                    <a:pt x="336" y="1096"/>
                  </a:lnTo>
                  <a:lnTo>
                    <a:pt x="364" y="1106"/>
                  </a:lnTo>
                  <a:lnTo>
                    <a:pt x="394" y="1116"/>
                  </a:lnTo>
                  <a:lnTo>
                    <a:pt x="424" y="1120"/>
                  </a:lnTo>
                  <a:lnTo>
                    <a:pt x="438" y="1120"/>
                  </a:lnTo>
                  <a:lnTo>
                    <a:pt x="452" y="1120"/>
                  </a:lnTo>
                  <a:lnTo>
                    <a:pt x="468" y="1120"/>
                  </a:lnTo>
                  <a:lnTo>
                    <a:pt x="484" y="1120"/>
                  </a:lnTo>
                  <a:lnTo>
                    <a:pt x="514" y="1122"/>
                  </a:lnTo>
                  <a:lnTo>
                    <a:pt x="544" y="1126"/>
                  </a:lnTo>
                  <a:lnTo>
                    <a:pt x="560" y="1126"/>
                  </a:lnTo>
                  <a:lnTo>
                    <a:pt x="576" y="1126"/>
                  </a:lnTo>
                  <a:lnTo>
                    <a:pt x="604" y="1120"/>
                  </a:lnTo>
                  <a:lnTo>
                    <a:pt x="638" y="1112"/>
                  </a:lnTo>
                  <a:lnTo>
                    <a:pt x="672" y="1104"/>
                  </a:lnTo>
                  <a:lnTo>
                    <a:pt x="702" y="1098"/>
                  </a:lnTo>
                  <a:lnTo>
                    <a:pt x="758" y="1088"/>
                  </a:lnTo>
                  <a:lnTo>
                    <a:pt x="786" y="1082"/>
                  </a:lnTo>
                  <a:lnTo>
                    <a:pt x="814" y="1074"/>
                  </a:lnTo>
                  <a:lnTo>
                    <a:pt x="834" y="1064"/>
                  </a:lnTo>
                  <a:lnTo>
                    <a:pt x="850" y="1054"/>
                  </a:lnTo>
                  <a:lnTo>
                    <a:pt x="862" y="1042"/>
                  </a:lnTo>
                  <a:lnTo>
                    <a:pt x="872" y="1026"/>
                  </a:lnTo>
                  <a:lnTo>
                    <a:pt x="890" y="996"/>
                  </a:lnTo>
                  <a:lnTo>
                    <a:pt x="902" y="980"/>
                  </a:lnTo>
                  <a:lnTo>
                    <a:pt x="918" y="964"/>
                  </a:lnTo>
                  <a:lnTo>
                    <a:pt x="932" y="954"/>
                  </a:lnTo>
                  <a:lnTo>
                    <a:pt x="946" y="946"/>
                  </a:lnTo>
                  <a:lnTo>
                    <a:pt x="952" y="942"/>
                  </a:lnTo>
                  <a:lnTo>
                    <a:pt x="958" y="936"/>
                  </a:lnTo>
                  <a:lnTo>
                    <a:pt x="964" y="928"/>
                  </a:lnTo>
                  <a:lnTo>
                    <a:pt x="968" y="918"/>
                  </a:lnTo>
                  <a:lnTo>
                    <a:pt x="970" y="914"/>
                  </a:lnTo>
                  <a:lnTo>
                    <a:pt x="970" y="908"/>
                  </a:lnTo>
                  <a:lnTo>
                    <a:pt x="966" y="900"/>
                  </a:lnTo>
                  <a:lnTo>
                    <a:pt x="966" y="890"/>
                  </a:lnTo>
                  <a:lnTo>
                    <a:pt x="966" y="884"/>
                  </a:lnTo>
                  <a:lnTo>
                    <a:pt x="968" y="880"/>
                  </a:lnTo>
                  <a:lnTo>
                    <a:pt x="972" y="874"/>
                  </a:lnTo>
                  <a:lnTo>
                    <a:pt x="976" y="870"/>
                  </a:lnTo>
                  <a:lnTo>
                    <a:pt x="986" y="862"/>
                  </a:lnTo>
                  <a:lnTo>
                    <a:pt x="998" y="858"/>
                  </a:lnTo>
                  <a:lnTo>
                    <a:pt x="1004" y="854"/>
                  </a:lnTo>
                  <a:lnTo>
                    <a:pt x="1008" y="850"/>
                  </a:lnTo>
                  <a:lnTo>
                    <a:pt x="1016" y="838"/>
                  </a:lnTo>
                  <a:lnTo>
                    <a:pt x="1022" y="826"/>
                  </a:lnTo>
                  <a:lnTo>
                    <a:pt x="1026" y="812"/>
                  </a:lnTo>
                  <a:lnTo>
                    <a:pt x="1028" y="798"/>
                  </a:lnTo>
                  <a:lnTo>
                    <a:pt x="1032" y="768"/>
                  </a:lnTo>
                  <a:lnTo>
                    <a:pt x="1036" y="742"/>
                  </a:lnTo>
                  <a:lnTo>
                    <a:pt x="1040" y="722"/>
                  </a:lnTo>
                  <a:lnTo>
                    <a:pt x="1048" y="704"/>
                  </a:lnTo>
                  <a:lnTo>
                    <a:pt x="1054" y="686"/>
                  </a:lnTo>
                  <a:lnTo>
                    <a:pt x="1060" y="666"/>
                  </a:lnTo>
                  <a:lnTo>
                    <a:pt x="1062" y="652"/>
                  </a:lnTo>
                  <a:lnTo>
                    <a:pt x="1062" y="634"/>
                  </a:lnTo>
                  <a:lnTo>
                    <a:pt x="1062" y="610"/>
                  </a:lnTo>
                  <a:lnTo>
                    <a:pt x="1060" y="588"/>
                  </a:lnTo>
                  <a:lnTo>
                    <a:pt x="1056" y="564"/>
                  </a:lnTo>
                  <a:lnTo>
                    <a:pt x="1050" y="544"/>
                  </a:lnTo>
                  <a:lnTo>
                    <a:pt x="1044" y="528"/>
                  </a:lnTo>
                  <a:lnTo>
                    <a:pt x="1040" y="524"/>
                  </a:lnTo>
                  <a:lnTo>
                    <a:pt x="1036" y="520"/>
                  </a:lnTo>
                  <a:lnTo>
                    <a:pt x="1040" y="514"/>
                  </a:lnTo>
                  <a:lnTo>
                    <a:pt x="1042" y="508"/>
                  </a:lnTo>
                  <a:lnTo>
                    <a:pt x="1046" y="494"/>
                  </a:lnTo>
                  <a:lnTo>
                    <a:pt x="1044" y="480"/>
                  </a:lnTo>
                  <a:lnTo>
                    <a:pt x="1040" y="466"/>
                  </a:lnTo>
                  <a:lnTo>
                    <a:pt x="1028" y="436"/>
                  </a:lnTo>
                  <a:lnTo>
                    <a:pt x="1024" y="422"/>
                  </a:lnTo>
                  <a:lnTo>
                    <a:pt x="1022" y="406"/>
                  </a:lnTo>
                  <a:lnTo>
                    <a:pt x="1018" y="386"/>
                  </a:lnTo>
                  <a:lnTo>
                    <a:pt x="1012" y="370"/>
                  </a:lnTo>
                  <a:lnTo>
                    <a:pt x="1006" y="354"/>
                  </a:lnTo>
                  <a:lnTo>
                    <a:pt x="1000" y="338"/>
                  </a:lnTo>
                  <a:lnTo>
                    <a:pt x="1002" y="330"/>
                  </a:lnTo>
                  <a:lnTo>
                    <a:pt x="1004" y="322"/>
                  </a:lnTo>
                  <a:lnTo>
                    <a:pt x="1006" y="312"/>
                  </a:lnTo>
                  <a:lnTo>
                    <a:pt x="1008" y="304"/>
                  </a:lnTo>
                  <a:lnTo>
                    <a:pt x="1004" y="292"/>
                  </a:lnTo>
                  <a:lnTo>
                    <a:pt x="1000" y="284"/>
                  </a:lnTo>
                  <a:lnTo>
                    <a:pt x="994" y="274"/>
                  </a:lnTo>
                  <a:lnTo>
                    <a:pt x="990" y="264"/>
                  </a:lnTo>
                  <a:lnTo>
                    <a:pt x="978" y="228"/>
                  </a:lnTo>
                  <a:lnTo>
                    <a:pt x="966" y="192"/>
                  </a:lnTo>
                  <a:lnTo>
                    <a:pt x="948" y="120"/>
                  </a:lnTo>
                  <a:lnTo>
                    <a:pt x="942" y="100"/>
                  </a:lnTo>
                  <a:lnTo>
                    <a:pt x="936" y="86"/>
                  </a:lnTo>
                  <a:lnTo>
                    <a:pt x="924" y="62"/>
                  </a:lnTo>
                  <a:lnTo>
                    <a:pt x="920" y="50"/>
                  </a:lnTo>
                  <a:lnTo>
                    <a:pt x="920" y="38"/>
                  </a:lnTo>
                  <a:lnTo>
                    <a:pt x="924" y="22"/>
                  </a:lnTo>
                  <a:lnTo>
                    <a:pt x="932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3" name="Freeform 636">
              <a:extLst>
                <a:ext uri="{FF2B5EF4-FFF2-40B4-BE49-F238E27FC236}">
                  <a16:creationId xmlns:a16="http://schemas.microsoft.com/office/drawing/2014/main" id="{56FD28E9-1559-1913-2277-A2A6DD011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4" y="1970"/>
              <a:ext cx="1102" cy="1144"/>
            </a:xfrm>
            <a:custGeom>
              <a:avLst/>
              <a:gdLst>
                <a:gd name="T0" fmla="*/ 4 w 1102"/>
                <a:gd name="T1" fmla="*/ 6 h 1144"/>
                <a:gd name="T2" fmla="*/ 26 w 1102"/>
                <a:gd name="T3" fmla="*/ 26 h 1144"/>
                <a:gd name="T4" fmla="*/ 54 w 1102"/>
                <a:gd name="T5" fmla="*/ 124 h 1144"/>
                <a:gd name="T6" fmla="*/ 66 w 1102"/>
                <a:gd name="T7" fmla="*/ 266 h 1144"/>
                <a:gd name="T8" fmla="*/ 66 w 1102"/>
                <a:gd name="T9" fmla="*/ 370 h 1144"/>
                <a:gd name="T10" fmla="*/ 54 w 1102"/>
                <a:gd name="T11" fmla="*/ 438 h 1144"/>
                <a:gd name="T12" fmla="*/ 60 w 1102"/>
                <a:gd name="T13" fmla="*/ 476 h 1144"/>
                <a:gd name="T14" fmla="*/ 76 w 1102"/>
                <a:gd name="T15" fmla="*/ 522 h 1144"/>
                <a:gd name="T16" fmla="*/ 74 w 1102"/>
                <a:gd name="T17" fmla="*/ 544 h 1144"/>
                <a:gd name="T18" fmla="*/ 68 w 1102"/>
                <a:gd name="T19" fmla="*/ 574 h 1144"/>
                <a:gd name="T20" fmla="*/ 80 w 1102"/>
                <a:gd name="T21" fmla="*/ 612 h 1144"/>
                <a:gd name="T22" fmla="*/ 78 w 1102"/>
                <a:gd name="T23" fmla="*/ 630 h 1144"/>
                <a:gd name="T24" fmla="*/ 70 w 1102"/>
                <a:gd name="T25" fmla="*/ 664 h 1144"/>
                <a:gd name="T26" fmla="*/ 82 w 1102"/>
                <a:gd name="T27" fmla="*/ 690 h 1144"/>
                <a:gd name="T28" fmla="*/ 86 w 1102"/>
                <a:gd name="T29" fmla="*/ 710 h 1144"/>
                <a:gd name="T30" fmla="*/ 76 w 1102"/>
                <a:gd name="T31" fmla="*/ 742 h 1144"/>
                <a:gd name="T32" fmla="*/ 88 w 1102"/>
                <a:gd name="T33" fmla="*/ 780 h 1144"/>
                <a:gd name="T34" fmla="*/ 98 w 1102"/>
                <a:gd name="T35" fmla="*/ 832 h 1144"/>
                <a:gd name="T36" fmla="*/ 106 w 1102"/>
                <a:gd name="T37" fmla="*/ 882 h 1144"/>
                <a:gd name="T38" fmla="*/ 140 w 1102"/>
                <a:gd name="T39" fmla="*/ 930 h 1144"/>
                <a:gd name="T40" fmla="*/ 182 w 1102"/>
                <a:gd name="T41" fmla="*/ 968 h 1144"/>
                <a:gd name="T42" fmla="*/ 202 w 1102"/>
                <a:gd name="T43" fmla="*/ 1002 h 1144"/>
                <a:gd name="T44" fmla="*/ 232 w 1102"/>
                <a:gd name="T45" fmla="*/ 1042 h 1144"/>
                <a:gd name="T46" fmla="*/ 352 w 1102"/>
                <a:gd name="T47" fmla="*/ 1110 h 1144"/>
                <a:gd name="T48" fmla="*/ 446 w 1102"/>
                <a:gd name="T49" fmla="*/ 1138 h 1144"/>
                <a:gd name="T50" fmla="*/ 490 w 1102"/>
                <a:gd name="T51" fmla="*/ 1136 h 1144"/>
                <a:gd name="T52" fmla="*/ 566 w 1102"/>
                <a:gd name="T53" fmla="*/ 1142 h 1144"/>
                <a:gd name="T54" fmla="*/ 616 w 1102"/>
                <a:gd name="T55" fmla="*/ 1140 h 1144"/>
                <a:gd name="T56" fmla="*/ 726 w 1102"/>
                <a:gd name="T57" fmla="*/ 1114 h 1144"/>
                <a:gd name="T58" fmla="*/ 814 w 1102"/>
                <a:gd name="T59" fmla="*/ 1098 h 1144"/>
                <a:gd name="T60" fmla="*/ 868 w 1102"/>
                <a:gd name="T61" fmla="*/ 1078 h 1144"/>
                <a:gd name="T62" fmla="*/ 914 w 1102"/>
                <a:gd name="T63" fmla="*/ 1024 h 1144"/>
                <a:gd name="T64" fmla="*/ 950 w 1102"/>
                <a:gd name="T65" fmla="*/ 978 h 1144"/>
                <a:gd name="T66" fmla="*/ 988 w 1102"/>
                <a:gd name="T67" fmla="*/ 952 h 1144"/>
                <a:gd name="T68" fmla="*/ 1008 w 1102"/>
                <a:gd name="T69" fmla="*/ 918 h 1144"/>
                <a:gd name="T70" fmla="*/ 1006 w 1102"/>
                <a:gd name="T71" fmla="*/ 896 h 1144"/>
                <a:gd name="T72" fmla="*/ 1004 w 1102"/>
                <a:gd name="T73" fmla="*/ 886 h 1144"/>
                <a:gd name="T74" fmla="*/ 1018 w 1102"/>
                <a:gd name="T75" fmla="*/ 876 h 1144"/>
                <a:gd name="T76" fmla="*/ 1042 w 1102"/>
                <a:gd name="T77" fmla="*/ 860 h 1144"/>
                <a:gd name="T78" fmla="*/ 1064 w 1102"/>
                <a:gd name="T79" fmla="*/ 816 h 1144"/>
                <a:gd name="T80" fmla="*/ 1074 w 1102"/>
                <a:gd name="T81" fmla="*/ 746 h 1144"/>
                <a:gd name="T82" fmla="*/ 1094 w 1102"/>
                <a:gd name="T83" fmla="*/ 690 h 1144"/>
                <a:gd name="T84" fmla="*/ 1102 w 1102"/>
                <a:gd name="T85" fmla="*/ 634 h 1144"/>
                <a:gd name="T86" fmla="*/ 1094 w 1102"/>
                <a:gd name="T87" fmla="*/ 556 h 1144"/>
                <a:gd name="T88" fmla="*/ 1078 w 1102"/>
                <a:gd name="T89" fmla="*/ 518 h 1144"/>
                <a:gd name="T90" fmla="*/ 1084 w 1102"/>
                <a:gd name="T91" fmla="*/ 480 h 1144"/>
                <a:gd name="T92" fmla="*/ 1064 w 1102"/>
                <a:gd name="T93" fmla="*/ 424 h 1144"/>
                <a:gd name="T94" fmla="*/ 1058 w 1102"/>
                <a:gd name="T95" fmla="*/ 392 h 1144"/>
                <a:gd name="T96" fmla="*/ 1042 w 1102"/>
                <a:gd name="T97" fmla="*/ 348 h 1144"/>
                <a:gd name="T98" fmla="*/ 1042 w 1102"/>
                <a:gd name="T99" fmla="*/ 328 h 1144"/>
                <a:gd name="T100" fmla="*/ 1046 w 1102"/>
                <a:gd name="T101" fmla="*/ 302 h 1144"/>
                <a:gd name="T102" fmla="*/ 1028 w 1102"/>
                <a:gd name="T103" fmla="*/ 258 h 1144"/>
                <a:gd name="T104" fmla="*/ 988 w 1102"/>
                <a:gd name="T105" fmla="*/ 116 h 1144"/>
                <a:gd name="T106" fmla="*/ 972 w 1102"/>
                <a:gd name="T107" fmla="*/ 72 h 1144"/>
                <a:gd name="T108" fmla="*/ 962 w 1102"/>
                <a:gd name="T109" fmla="*/ 18 h 114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02" h="1144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12" y="12"/>
                  </a:lnTo>
                  <a:lnTo>
                    <a:pt x="20" y="16"/>
                  </a:lnTo>
                  <a:lnTo>
                    <a:pt x="26" y="26"/>
                  </a:lnTo>
                  <a:lnTo>
                    <a:pt x="32" y="38"/>
                  </a:lnTo>
                  <a:lnTo>
                    <a:pt x="38" y="52"/>
                  </a:lnTo>
                  <a:lnTo>
                    <a:pt x="46" y="86"/>
                  </a:lnTo>
                  <a:lnTo>
                    <a:pt x="54" y="124"/>
                  </a:lnTo>
                  <a:lnTo>
                    <a:pt x="58" y="164"/>
                  </a:lnTo>
                  <a:lnTo>
                    <a:pt x="62" y="204"/>
                  </a:lnTo>
                  <a:lnTo>
                    <a:pt x="66" y="266"/>
                  </a:lnTo>
                  <a:lnTo>
                    <a:pt x="70" y="308"/>
                  </a:lnTo>
                  <a:lnTo>
                    <a:pt x="70" y="350"/>
                  </a:lnTo>
                  <a:lnTo>
                    <a:pt x="66" y="370"/>
                  </a:lnTo>
                  <a:lnTo>
                    <a:pt x="62" y="390"/>
                  </a:lnTo>
                  <a:lnTo>
                    <a:pt x="54" y="422"/>
                  </a:lnTo>
                  <a:lnTo>
                    <a:pt x="54" y="438"/>
                  </a:lnTo>
                  <a:lnTo>
                    <a:pt x="54" y="454"/>
                  </a:lnTo>
                  <a:lnTo>
                    <a:pt x="56" y="466"/>
                  </a:lnTo>
                  <a:lnTo>
                    <a:pt x="60" y="476"/>
                  </a:lnTo>
                  <a:lnTo>
                    <a:pt x="68" y="496"/>
                  </a:lnTo>
                  <a:lnTo>
                    <a:pt x="74" y="514"/>
                  </a:lnTo>
                  <a:lnTo>
                    <a:pt x="76" y="522"/>
                  </a:lnTo>
                  <a:lnTo>
                    <a:pt x="78" y="534"/>
                  </a:lnTo>
                  <a:lnTo>
                    <a:pt x="74" y="544"/>
                  </a:lnTo>
                  <a:lnTo>
                    <a:pt x="70" y="558"/>
                  </a:lnTo>
                  <a:lnTo>
                    <a:pt x="70" y="564"/>
                  </a:lnTo>
                  <a:lnTo>
                    <a:pt x="68" y="574"/>
                  </a:lnTo>
                  <a:lnTo>
                    <a:pt x="72" y="588"/>
                  </a:lnTo>
                  <a:lnTo>
                    <a:pt x="76" y="602"/>
                  </a:lnTo>
                  <a:lnTo>
                    <a:pt x="80" y="612"/>
                  </a:lnTo>
                  <a:lnTo>
                    <a:pt x="82" y="624"/>
                  </a:lnTo>
                  <a:lnTo>
                    <a:pt x="78" y="630"/>
                  </a:lnTo>
                  <a:lnTo>
                    <a:pt x="72" y="646"/>
                  </a:lnTo>
                  <a:lnTo>
                    <a:pt x="70" y="654"/>
                  </a:lnTo>
                  <a:lnTo>
                    <a:pt x="70" y="664"/>
                  </a:lnTo>
                  <a:lnTo>
                    <a:pt x="74" y="672"/>
                  </a:lnTo>
                  <a:lnTo>
                    <a:pt x="76" y="680"/>
                  </a:lnTo>
                  <a:lnTo>
                    <a:pt x="82" y="690"/>
                  </a:lnTo>
                  <a:lnTo>
                    <a:pt x="86" y="696"/>
                  </a:lnTo>
                  <a:lnTo>
                    <a:pt x="88" y="702"/>
                  </a:lnTo>
                  <a:lnTo>
                    <a:pt x="86" y="710"/>
                  </a:lnTo>
                  <a:lnTo>
                    <a:pt x="84" y="718"/>
                  </a:lnTo>
                  <a:lnTo>
                    <a:pt x="80" y="728"/>
                  </a:lnTo>
                  <a:lnTo>
                    <a:pt x="76" y="742"/>
                  </a:lnTo>
                  <a:lnTo>
                    <a:pt x="78" y="754"/>
                  </a:lnTo>
                  <a:lnTo>
                    <a:pt x="80" y="764"/>
                  </a:lnTo>
                  <a:lnTo>
                    <a:pt x="88" y="780"/>
                  </a:lnTo>
                  <a:lnTo>
                    <a:pt x="94" y="794"/>
                  </a:lnTo>
                  <a:lnTo>
                    <a:pt x="96" y="812"/>
                  </a:lnTo>
                  <a:lnTo>
                    <a:pt x="98" y="832"/>
                  </a:lnTo>
                  <a:lnTo>
                    <a:pt x="100" y="856"/>
                  </a:lnTo>
                  <a:lnTo>
                    <a:pt x="102" y="870"/>
                  </a:lnTo>
                  <a:lnTo>
                    <a:pt x="106" y="882"/>
                  </a:lnTo>
                  <a:lnTo>
                    <a:pt x="114" y="900"/>
                  </a:lnTo>
                  <a:lnTo>
                    <a:pt x="128" y="916"/>
                  </a:lnTo>
                  <a:lnTo>
                    <a:pt x="140" y="930"/>
                  </a:lnTo>
                  <a:lnTo>
                    <a:pt x="156" y="942"/>
                  </a:lnTo>
                  <a:lnTo>
                    <a:pt x="174" y="958"/>
                  </a:lnTo>
                  <a:lnTo>
                    <a:pt x="182" y="968"/>
                  </a:lnTo>
                  <a:lnTo>
                    <a:pt x="188" y="976"/>
                  </a:lnTo>
                  <a:lnTo>
                    <a:pt x="196" y="990"/>
                  </a:lnTo>
                  <a:lnTo>
                    <a:pt x="202" y="1002"/>
                  </a:lnTo>
                  <a:lnTo>
                    <a:pt x="208" y="1016"/>
                  </a:lnTo>
                  <a:lnTo>
                    <a:pt x="218" y="1028"/>
                  </a:lnTo>
                  <a:lnTo>
                    <a:pt x="232" y="1042"/>
                  </a:lnTo>
                  <a:lnTo>
                    <a:pt x="252" y="1056"/>
                  </a:lnTo>
                  <a:lnTo>
                    <a:pt x="294" y="1080"/>
                  </a:lnTo>
                  <a:lnTo>
                    <a:pt x="352" y="1110"/>
                  </a:lnTo>
                  <a:lnTo>
                    <a:pt x="382" y="1124"/>
                  </a:lnTo>
                  <a:lnTo>
                    <a:pt x="414" y="1132"/>
                  </a:lnTo>
                  <a:lnTo>
                    <a:pt x="446" y="1138"/>
                  </a:lnTo>
                  <a:lnTo>
                    <a:pt x="460" y="1138"/>
                  </a:lnTo>
                  <a:lnTo>
                    <a:pt x="476" y="1138"/>
                  </a:lnTo>
                  <a:lnTo>
                    <a:pt x="490" y="1136"/>
                  </a:lnTo>
                  <a:lnTo>
                    <a:pt x="504" y="1136"/>
                  </a:lnTo>
                  <a:lnTo>
                    <a:pt x="534" y="1140"/>
                  </a:lnTo>
                  <a:lnTo>
                    <a:pt x="566" y="1142"/>
                  </a:lnTo>
                  <a:lnTo>
                    <a:pt x="582" y="1144"/>
                  </a:lnTo>
                  <a:lnTo>
                    <a:pt x="598" y="1142"/>
                  </a:lnTo>
                  <a:lnTo>
                    <a:pt x="616" y="1140"/>
                  </a:lnTo>
                  <a:lnTo>
                    <a:pt x="636" y="1136"/>
                  </a:lnTo>
                  <a:lnTo>
                    <a:pt x="676" y="1126"/>
                  </a:lnTo>
                  <a:lnTo>
                    <a:pt x="726" y="1114"/>
                  </a:lnTo>
                  <a:lnTo>
                    <a:pt x="732" y="1114"/>
                  </a:lnTo>
                  <a:lnTo>
                    <a:pt x="786" y="1104"/>
                  </a:lnTo>
                  <a:lnTo>
                    <a:pt x="814" y="1098"/>
                  </a:lnTo>
                  <a:lnTo>
                    <a:pt x="840" y="1090"/>
                  </a:lnTo>
                  <a:lnTo>
                    <a:pt x="856" y="1084"/>
                  </a:lnTo>
                  <a:lnTo>
                    <a:pt x="868" y="1078"/>
                  </a:lnTo>
                  <a:lnTo>
                    <a:pt x="880" y="1070"/>
                  </a:lnTo>
                  <a:lnTo>
                    <a:pt x="888" y="1062"/>
                  </a:lnTo>
                  <a:lnTo>
                    <a:pt x="902" y="1044"/>
                  </a:lnTo>
                  <a:lnTo>
                    <a:pt x="914" y="1024"/>
                  </a:lnTo>
                  <a:lnTo>
                    <a:pt x="930" y="1000"/>
                  </a:lnTo>
                  <a:lnTo>
                    <a:pt x="938" y="988"/>
                  </a:lnTo>
                  <a:lnTo>
                    <a:pt x="950" y="978"/>
                  </a:lnTo>
                  <a:lnTo>
                    <a:pt x="968" y="966"/>
                  </a:lnTo>
                  <a:lnTo>
                    <a:pt x="978" y="960"/>
                  </a:lnTo>
                  <a:lnTo>
                    <a:pt x="988" y="952"/>
                  </a:lnTo>
                  <a:lnTo>
                    <a:pt x="998" y="940"/>
                  </a:lnTo>
                  <a:lnTo>
                    <a:pt x="1006" y="924"/>
                  </a:lnTo>
                  <a:lnTo>
                    <a:pt x="1008" y="918"/>
                  </a:lnTo>
                  <a:lnTo>
                    <a:pt x="1008" y="912"/>
                  </a:lnTo>
                  <a:lnTo>
                    <a:pt x="1008" y="904"/>
                  </a:lnTo>
                  <a:lnTo>
                    <a:pt x="1006" y="896"/>
                  </a:lnTo>
                  <a:lnTo>
                    <a:pt x="1004" y="888"/>
                  </a:lnTo>
                  <a:lnTo>
                    <a:pt x="1004" y="886"/>
                  </a:lnTo>
                  <a:lnTo>
                    <a:pt x="1010" y="882"/>
                  </a:lnTo>
                  <a:lnTo>
                    <a:pt x="1018" y="876"/>
                  </a:lnTo>
                  <a:lnTo>
                    <a:pt x="1030" y="870"/>
                  </a:lnTo>
                  <a:lnTo>
                    <a:pt x="1036" y="866"/>
                  </a:lnTo>
                  <a:lnTo>
                    <a:pt x="1042" y="860"/>
                  </a:lnTo>
                  <a:lnTo>
                    <a:pt x="1050" y="852"/>
                  </a:lnTo>
                  <a:lnTo>
                    <a:pt x="1056" y="840"/>
                  </a:lnTo>
                  <a:lnTo>
                    <a:pt x="1060" y="828"/>
                  </a:lnTo>
                  <a:lnTo>
                    <a:pt x="1064" y="816"/>
                  </a:lnTo>
                  <a:lnTo>
                    <a:pt x="1068" y="790"/>
                  </a:lnTo>
                  <a:lnTo>
                    <a:pt x="1072" y="766"/>
                  </a:lnTo>
                  <a:lnTo>
                    <a:pt x="1074" y="746"/>
                  </a:lnTo>
                  <a:lnTo>
                    <a:pt x="1080" y="726"/>
                  </a:lnTo>
                  <a:lnTo>
                    <a:pt x="1086" y="708"/>
                  </a:lnTo>
                  <a:lnTo>
                    <a:pt x="1094" y="690"/>
                  </a:lnTo>
                  <a:lnTo>
                    <a:pt x="1100" y="668"/>
                  </a:lnTo>
                  <a:lnTo>
                    <a:pt x="1100" y="656"/>
                  </a:lnTo>
                  <a:lnTo>
                    <a:pt x="1102" y="634"/>
                  </a:lnTo>
                  <a:lnTo>
                    <a:pt x="1100" y="604"/>
                  </a:lnTo>
                  <a:lnTo>
                    <a:pt x="1096" y="572"/>
                  </a:lnTo>
                  <a:lnTo>
                    <a:pt x="1094" y="556"/>
                  </a:lnTo>
                  <a:lnTo>
                    <a:pt x="1090" y="542"/>
                  </a:lnTo>
                  <a:lnTo>
                    <a:pt x="1084" y="528"/>
                  </a:lnTo>
                  <a:lnTo>
                    <a:pt x="1078" y="518"/>
                  </a:lnTo>
                  <a:lnTo>
                    <a:pt x="1082" y="506"/>
                  </a:lnTo>
                  <a:lnTo>
                    <a:pt x="1084" y="492"/>
                  </a:lnTo>
                  <a:lnTo>
                    <a:pt x="1084" y="480"/>
                  </a:lnTo>
                  <a:lnTo>
                    <a:pt x="1080" y="468"/>
                  </a:lnTo>
                  <a:lnTo>
                    <a:pt x="1072" y="444"/>
                  </a:lnTo>
                  <a:lnTo>
                    <a:pt x="1064" y="424"/>
                  </a:lnTo>
                  <a:lnTo>
                    <a:pt x="1062" y="414"/>
                  </a:lnTo>
                  <a:lnTo>
                    <a:pt x="1060" y="404"/>
                  </a:lnTo>
                  <a:lnTo>
                    <a:pt x="1058" y="392"/>
                  </a:lnTo>
                  <a:lnTo>
                    <a:pt x="1056" y="380"/>
                  </a:lnTo>
                  <a:lnTo>
                    <a:pt x="1048" y="362"/>
                  </a:lnTo>
                  <a:lnTo>
                    <a:pt x="1042" y="348"/>
                  </a:lnTo>
                  <a:lnTo>
                    <a:pt x="1038" y="334"/>
                  </a:lnTo>
                  <a:lnTo>
                    <a:pt x="1042" y="328"/>
                  </a:lnTo>
                  <a:lnTo>
                    <a:pt x="1046" y="316"/>
                  </a:lnTo>
                  <a:lnTo>
                    <a:pt x="1046" y="308"/>
                  </a:lnTo>
                  <a:lnTo>
                    <a:pt x="1046" y="302"/>
                  </a:lnTo>
                  <a:lnTo>
                    <a:pt x="1044" y="292"/>
                  </a:lnTo>
                  <a:lnTo>
                    <a:pt x="1042" y="284"/>
                  </a:lnTo>
                  <a:lnTo>
                    <a:pt x="1034" y="270"/>
                  </a:lnTo>
                  <a:lnTo>
                    <a:pt x="1028" y="258"/>
                  </a:lnTo>
                  <a:lnTo>
                    <a:pt x="1016" y="224"/>
                  </a:lnTo>
                  <a:lnTo>
                    <a:pt x="1004" y="188"/>
                  </a:lnTo>
                  <a:lnTo>
                    <a:pt x="988" y="116"/>
                  </a:lnTo>
                  <a:lnTo>
                    <a:pt x="984" y="104"/>
                  </a:lnTo>
                  <a:lnTo>
                    <a:pt x="978" y="86"/>
                  </a:lnTo>
                  <a:lnTo>
                    <a:pt x="972" y="72"/>
                  </a:lnTo>
                  <a:lnTo>
                    <a:pt x="962" y="52"/>
                  </a:lnTo>
                  <a:lnTo>
                    <a:pt x="958" y="42"/>
                  </a:lnTo>
                  <a:lnTo>
                    <a:pt x="958" y="32"/>
                  </a:lnTo>
                  <a:lnTo>
                    <a:pt x="962" y="18"/>
                  </a:lnTo>
                  <a:lnTo>
                    <a:pt x="968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4" name="Freeform 637">
              <a:extLst>
                <a:ext uri="{FF2B5EF4-FFF2-40B4-BE49-F238E27FC236}">
                  <a16:creationId xmlns:a16="http://schemas.microsoft.com/office/drawing/2014/main" id="{5A570B9E-226B-4BE8-391A-F84C0E9BA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1970"/>
              <a:ext cx="906" cy="1058"/>
            </a:xfrm>
            <a:custGeom>
              <a:avLst/>
              <a:gdLst>
                <a:gd name="T0" fmla="*/ 0 w 906"/>
                <a:gd name="T1" fmla="*/ 0 h 1058"/>
                <a:gd name="T2" fmla="*/ 12 w 906"/>
                <a:gd name="T3" fmla="*/ 26 h 1058"/>
                <a:gd name="T4" fmla="*/ 26 w 906"/>
                <a:gd name="T5" fmla="*/ 68 h 1058"/>
                <a:gd name="T6" fmla="*/ 50 w 906"/>
                <a:gd name="T7" fmla="*/ 196 h 1058"/>
                <a:gd name="T8" fmla="*/ 64 w 906"/>
                <a:gd name="T9" fmla="*/ 376 h 1058"/>
                <a:gd name="T10" fmla="*/ 64 w 906"/>
                <a:gd name="T11" fmla="*/ 598 h 1058"/>
                <a:gd name="T12" fmla="*/ 64 w 906"/>
                <a:gd name="T13" fmla="*/ 620 h 1058"/>
                <a:gd name="T14" fmla="*/ 68 w 906"/>
                <a:gd name="T15" fmla="*/ 698 h 1058"/>
                <a:gd name="T16" fmla="*/ 82 w 906"/>
                <a:gd name="T17" fmla="*/ 776 h 1058"/>
                <a:gd name="T18" fmla="*/ 100 w 906"/>
                <a:gd name="T19" fmla="*/ 832 h 1058"/>
                <a:gd name="T20" fmla="*/ 124 w 906"/>
                <a:gd name="T21" fmla="*/ 888 h 1058"/>
                <a:gd name="T22" fmla="*/ 158 w 906"/>
                <a:gd name="T23" fmla="*/ 940 h 1058"/>
                <a:gd name="T24" fmla="*/ 180 w 906"/>
                <a:gd name="T25" fmla="*/ 964 h 1058"/>
                <a:gd name="T26" fmla="*/ 228 w 906"/>
                <a:gd name="T27" fmla="*/ 1006 h 1058"/>
                <a:gd name="T28" fmla="*/ 284 w 906"/>
                <a:gd name="T29" fmla="*/ 1034 h 1058"/>
                <a:gd name="T30" fmla="*/ 346 w 906"/>
                <a:gd name="T31" fmla="*/ 1052 h 1058"/>
                <a:gd name="T32" fmla="*/ 416 w 906"/>
                <a:gd name="T33" fmla="*/ 1058 h 1058"/>
                <a:gd name="T34" fmla="*/ 472 w 906"/>
                <a:gd name="T35" fmla="*/ 1056 h 1058"/>
                <a:gd name="T36" fmla="*/ 578 w 906"/>
                <a:gd name="T37" fmla="*/ 1038 h 1058"/>
                <a:gd name="T38" fmla="*/ 626 w 906"/>
                <a:gd name="T39" fmla="*/ 1024 h 1058"/>
                <a:gd name="T40" fmla="*/ 670 w 906"/>
                <a:gd name="T41" fmla="*/ 1004 h 1058"/>
                <a:gd name="T42" fmla="*/ 712 w 906"/>
                <a:gd name="T43" fmla="*/ 982 h 1058"/>
                <a:gd name="T44" fmla="*/ 748 w 906"/>
                <a:gd name="T45" fmla="*/ 956 h 1058"/>
                <a:gd name="T46" fmla="*/ 782 w 906"/>
                <a:gd name="T47" fmla="*/ 924 h 1058"/>
                <a:gd name="T48" fmla="*/ 798 w 906"/>
                <a:gd name="T49" fmla="*/ 908 h 1058"/>
                <a:gd name="T50" fmla="*/ 826 w 906"/>
                <a:gd name="T51" fmla="*/ 872 h 1058"/>
                <a:gd name="T52" fmla="*/ 850 w 906"/>
                <a:gd name="T53" fmla="*/ 832 h 1058"/>
                <a:gd name="T54" fmla="*/ 870 w 906"/>
                <a:gd name="T55" fmla="*/ 788 h 1058"/>
                <a:gd name="T56" fmla="*/ 884 w 906"/>
                <a:gd name="T57" fmla="*/ 742 h 1058"/>
                <a:gd name="T58" fmla="*/ 900 w 906"/>
                <a:gd name="T59" fmla="*/ 666 h 1058"/>
                <a:gd name="T60" fmla="*/ 906 w 906"/>
                <a:gd name="T61" fmla="*/ 556 h 1058"/>
                <a:gd name="T62" fmla="*/ 902 w 906"/>
                <a:gd name="T63" fmla="*/ 500 h 1058"/>
                <a:gd name="T64" fmla="*/ 888 w 906"/>
                <a:gd name="T65" fmla="*/ 398 h 1058"/>
                <a:gd name="T66" fmla="*/ 868 w 906"/>
                <a:gd name="T67" fmla="*/ 304 h 1058"/>
                <a:gd name="T68" fmla="*/ 830 w 906"/>
                <a:gd name="T69" fmla="*/ 176 h 1058"/>
                <a:gd name="T70" fmla="*/ 818 w 906"/>
                <a:gd name="T71" fmla="*/ 144 h 1058"/>
                <a:gd name="T72" fmla="*/ 788 w 906"/>
                <a:gd name="T73" fmla="*/ 82 h 1058"/>
                <a:gd name="T74" fmla="*/ 774 w 906"/>
                <a:gd name="T75" fmla="*/ 46 h 1058"/>
                <a:gd name="T76" fmla="*/ 772 w 906"/>
                <a:gd name="T77" fmla="*/ 0 h 105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06" h="1058">
                  <a:moveTo>
                    <a:pt x="0" y="0"/>
                  </a:moveTo>
                  <a:lnTo>
                    <a:pt x="0" y="0"/>
                  </a:lnTo>
                  <a:lnTo>
                    <a:pt x="6" y="12"/>
                  </a:lnTo>
                  <a:lnTo>
                    <a:pt x="12" y="26"/>
                  </a:lnTo>
                  <a:lnTo>
                    <a:pt x="20" y="46"/>
                  </a:lnTo>
                  <a:lnTo>
                    <a:pt x="26" y="68"/>
                  </a:lnTo>
                  <a:lnTo>
                    <a:pt x="38" y="126"/>
                  </a:lnTo>
                  <a:lnTo>
                    <a:pt x="50" y="196"/>
                  </a:lnTo>
                  <a:lnTo>
                    <a:pt x="58" y="280"/>
                  </a:lnTo>
                  <a:lnTo>
                    <a:pt x="64" y="376"/>
                  </a:lnTo>
                  <a:lnTo>
                    <a:pt x="66" y="482"/>
                  </a:lnTo>
                  <a:lnTo>
                    <a:pt x="64" y="598"/>
                  </a:lnTo>
                  <a:lnTo>
                    <a:pt x="64" y="620"/>
                  </a:lnTo>
                  <a:lnTo>
                    <a:pt x="64" y="654"/>
                  </a:lnTo>
                  <a:lnTo>
                    <a:pt x="68" y="698"/>
                  </a:lnTo>
                  <a:lnTo>
                    <a:pt x="76" y="750"/>
                  </a:lnTo>
                  <a:lnTo>
                    <a:pt x="82" y="776"/>
                  </a:lnTo>
                  <a:lnTo>
                    <a:pt x="90" y="804"/>
                  </a:lnTo>
                  <a:lnTo>
                    <a:pt x="100" y="832"/>
                  </a:lnTo>
                  <a:lnTo>
                    <a:pt x="110" y="860"/>
                  </a:lnTo>
                  <a:lnTo>
                    <a:pt x="124" y="888"/>
                  </a:lnTo>
                  <a:lnTo>
                    <a:pt x="140" y="916"/>
                  </a:lnTo>
                  <a:lnTo>
                    <a:pt x="158" y="940"/>
                  </a:lnTo>
                  <a:lnTo>
                    <a:pt x="180" y="964"/>
                  </a:lnTo>
                  <a:lnTo>
                    <a:pt x="202" y="986"/>
                  </a:lnTo>
                  <a:lnTo>
                    <a:pt x="228" y="1006"/>
                  </a:lnTo>
                  <a:lnTo>
                    <a:pt x="254" y="1022"/>
                  </a:lnTo>
                  <a:lnTo>
                    <a:pt x="284" y="1034"/>
                  </a:lnTo>
                  <a:lnTo>
                    <a:pt x="314" y="1044"/>
                  </a:lnTo>
                  <a:lnTo>
                    <a:pt x="346" y="1052"/>
                  </a:lnTo>
                  <a:lnTo>
                    <a:pt x="380" y="1056"/>
                  </a:lnTo>
                  <a:lnTo>
                    <a:pt x="416" y="1058"/>
                  </a:lnTo>
                  <a:lnTo>
                    <a:pt x="472" y="1056"/>
                  </a:lnTo>
                  <a:lnTo>
                    <a:pt x="526" y="1048"/>
                  </a:lnTo>
                  <a:lnTo>
                    <a:pt x="578" y="1038"/>
                  </a:lnTo>
                  <a:lnTo>
                    <a:pt x="602" y="1032"/>
                  </a:lnTo>
                  <a:lnTo>
                    <a:pt x="626" y="1024"/>
                  </a:lnTo>
                  <a:lnTo>
                    <a:pt x="648" y="1014"/>
                  </a:lnTo>
                  <a:lnTo>
                    <a:pt x="670" y="1004"/>
                  </a:lnTo>
                  <a:lnTo>
                    <a:pt x="692" y="994"/>
                  </a:lnTo>
                  <a:lnTo>
                    <a:pt x="712" y="982"/>
                  </a:lnTo>
                  <a:lnTo>
                    <a:pt x="730" y="970"/>
                  </a:lnTo>
                  <a:lnTo>
                    <a:pt x="748" y="956"/>
                  </a:lnTo>
                  <a:lnTo>
                    <a:pt x="766" y="940"/>
                  </a:lnTo>
                  <a:lnTo>
                    <a:pt x="782" y="924"/>
                  </a:lnTo>
                  <a:lnTo>
                    <a:pt x="798" y="908"/>
                  </a:lnTo>
                  <a:lnTo>
                    <a:pt x="812" y="890"/>
                  </a:lnTo>
                  <a:lnTo>
                    <a:pt x="826" y="872"/>
                  </a:lnTo>
                  <a:lnTo>
                    <a:pt x="838" y="852"/>
                  </a:lnTo>
                  <a:lnTo>
                    <a:pt x="850" y="832"/>
                  </a:lnTo>
                  <a:lnTo>
                    <a:pt x="860" y="810"/>
                  </a:lnTo>
                  <a:lnTo>
                    <a:pt x="870" y="788"/>
                  </a:lnTo>
                  <a:lnTo>
                    <a:pt x="878" y="766"/>
                  </a:lnTo>
                  <a:lnTo>
                    <a:pt x="884" y="742"/>
                  </a:lnTo>
                  <a:lnTo>
                    <a:pt x="890" y="716"/>
                  </a:lnTo>
                  <a:lnTo>
                    <a:pt x="900" y="666"/>
                  </a:lnTo>
                  <a:lnTo>
                    <a:pt x="904" y="612"/>
                  </a:lnTo>
                  <a:lnTo>
                    <a:pt x="906" y="556"/>
                  </a:lnTo>
                  <a:lnTo>
                    <a:pt x="902" y="500"/>
                  </a:lnTo>
                  <a:lnTo>
                    <a:pt x="896" y="448"/>
                  </a:lnTo>
                  <a:lnTo>
                    <a:pt x="888" y="398"/>
                  </a:lnTo>
                  <a:lnTo>
                    <a:pt x="878" y="350"/>
                  </a:lnTo>
                  <a:lnTo>
                    <a:pt x="868" y="304"/>
                  </a:lnTo>
                  <a:lnTo>
                    <a:pt x="856" y="260"/>
                  </a:lnTo>
                  <a:lnTo>
                    <a:pt x="830" y="176"/>
                  </a:lnTo>
                  <a:lnTo>
                    <a:pt x="818" y="144"/>
                  </a:lnTo>
                  <a:lnTo>
                    <a:pt x="808" y="120"/>
                  </a:lnTo>
                  <a:lnTo>
                    <a:pt x="788" y="82"/>
                  </a:lnTo>
                  <a:lnTo>
                    <a:pt x="780" y="64"/>
                  </a:lnTo>
                  <a:lnTo>
                    <a:pt x="774" y="46"/>
                  </a:lnTo>
                  <a:lnTo>
                    <a:pt x="772" y="26"/>
                  </a:lnTo>
                  <a:lnTo>
                    <a:pt x="772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" name="Freeform 638">
              <a:extLst>
                <a:ext uri="{FF2B5EF4-FFF2-40B4-BE49-F238E27FC236}">
                  <a16:creationId xmlns:a16="http://schemas.microsoft.com/office/drawing/2014/main" id="{565C1C62-12C4-1757-658A-91990EDEE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1970"/>
              <a:ext cx="862" cy="1034"/>
            </a:xfrm>
            <a:custGeom>
              <a:avLst/>
              <a:gdLst>
                <a:gd name="T0" fmla="*/ 726 w 862"/>
                <a:gd name="T1" fmla="*/ 0 h 1034"/>
                <a:gd name="T2" fmla="*/ 732 w 862"/>
                <a:gd name="T3" fmla="*/ 48 h 1034"/>
                <a:gd name="T4" fmla="*/ 746 w 862"/>
                <a:gd name="T5" fmla="*/ 86 h 1034"/>
                <a:gd name="T6" fmla="*/ 776 w 862"/>
                <a:gd name="T7" fmla="*/ 154 h 1034"/>
                <a:gd name="T8" fmla="*/ 786 w 862"/>
                <a:gd name="T9" fmla="*/ 182 h 1034"/>
                <a:gd name="T10" fmla="*/ 824 w 862"/>
                <a:gd name="T11" fmla="*/ 308 h 1034"/>
                <a:gd name="T12" fmla="*/ 844 w 862"/>
                <a:gd name="T13" fmla="*/ 400 h 1034"/>
                <a:gd name="T14" fmla="*/ 858 w 862"/>
                <a:gd name="T15" fmla="*/ 502 h 1034"/>
                <a:gd name="T16" fmla="*/ 860 w 862"/>
                <a:gd name="T17" fmla="*/ 556 h 1034"/>
                <a:gd name="T18" fmla="*/ 862 w 862"/>
                <a:gd name="T19" fmla="*/ 576 h 1034"/>
                <a:gd name="T20" fmla="*/ 854 w 862"/>
                <a:gd name="T21" fmla="*/ 676 h 1034"/>
                <a:gd name="T22" fmla="*/ 832 w 862"/>
                <a:gd name="T23" fmla="*/ 766 h 1034"/>
                <a:gd name="T24" fmla="*/ 796 w 862"/>
                <a:gd name="T25" fmla="*/ 844 h 1034"/>
                <a:gd name="T26" fmla="*/ 744 w 862"/>
                <a:gd name="T27" fmla="*/ 908 h 1034"/>
                <a:gd name="T28" fmla="*/ 728 w 862"/>
                <a:gd name="T29" fmla="*/ 924 h 1034"/>
                <a:gd name="T30" fmla="*/ 696 w 862"/>
                <a:gd name="T31" fmla="*/ 952 h 1034"/>
                <a:gd name="T32" fmla="*/ 658 w 862"/>
                <a:gd name="T33" fmla="*/ 974 h 1034"/>
                <a:gd name="T34" fmla="*/ 616 w 862"/>
                <a:gd name="T35" fmla="*/ 994 h 1034"/>
                <a:gd name="T36" fmla="*/ 550 w 862"/>
                <a:gd name="T37" fmla="*/ 1016 h 1034"/>
                <a:gd name="T38" fmla="*/ 448 w 862"/>
                <a:gd name="T39" fmla="*/ 1032 h 1034"/>
                <a:gd name="T40" fmla="*/ 394 w 862"/>
                <a:gd name="T41" fmla="*/ 1034 h 1034"/>
                <a:gd name="T42" fmla="*/ 328 w 862"/>
                <a:gd name="T43" fmla="*/ 1030 h 1034"/>
                <a:gd name="T44" fmla="*/ 270 w 862"/>
                <a:gd name="T45" fmla="*/ 1014 h 1034"/>
                <a:gd name="T46" fmla="*/ 218 w 862"/>
                <a:gd name="T47" fmla="*/ 986 h 1034"/>
                <a:gd name="T48" fmla="*/ 174 w 862"/>
                <a:gd name="T49" fmla="*/ 948 h 1034"/>
                <a:gd name="T50" fmla="*/ 156 w 862"/>
                <a:gd name="T51" fmla="*/ 928 h 1034"/>
                <a:gd name="T52" fmla="*/ 126 w 862"/>
                <a:gd name="T53" fmla="*/ 886 h 1034"/>
                <a:gd name="T54" fmla="*/ 104 w 862"/>
                <a:gd name="T55" fmla="*/ 838 h 1034"/>
                <a:gd name="T56" fmla="*/ 88 w 862"/>
                <a:gd name="T57" fmla="*/ 790 h 1034"/>
                <a:gd name="T58" fmla="*/ 72 w 862"/>
                <a:gd name="T59" fmla="*/ 722 h 1034"/>
                <a:gd name="T60" fmla="*/ 64 w 862"/>
                <a:gd name="T61" fmla="*/ 644 h 1034"/>
                <a:gd name="T62" fmla="*/ 64 w 862"/>
                <a:gd name="T63" fmla="*/ 616 h 1034"/>
                <a:gd name="T64" fmla="*/ 64 w 862"/>
                <a:gd name="T65" fmla="*/ 598 h 1034"/>
                <a:gd name="T66" fmla="*/ 66 w 862"/>
                <a:gd name="T67" fmla="*/ 484 h 1034"/>
                <a:gd name="T68" fmla="*/ 62 w 862"/>
                <a:gd name="T69" fmla="*/ 336 h 1034"/>
                <a:gd name="T70" fmla="*/ 50 w 862"/>
                <a:gd name="T71" fmla="*/ 194 h 1034"/>
                <a:gd name="T72" fmla="*/ 28 w 862"/>
                <a:gd name="T73" fmla="*/ 76 h 1034"/>
                <a:gd name="T74" fmla="*/ 16 w 862"/>
                <a:gd name="T75" fmla="*/ 32 h 1034"/>
                <a:gd name="T76" fmla="*/ 0 w 862"/>
                <a:gd name="T77" fmla="*/ 0 h 10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62" h="1034">
                  <a:moveTo>
                    <a:pt x="726" y="0"/>
                  </a:moveTo>
                  <a:lnTo>
                    <a:pt x="726" y="0"/>
                  </a:lnTo>
                  <a:lnTo>
                    <a:pt x="728" y="26"/>
                  </a:lnTo>
                  <a:lnTo>
                    <a:pt x="732" y="48"/>
                  </a:lnTo>
                  <a:lnTo>
                    <a:pt x="738" y="68"/>
                  </a:lnTo>
                  <a:lnTo>
                    <a:pt x="746" y="86"/>
                  </a:lnTo>
                  <a:lnTo>
                    <a:pt x="766" y="128"/>
                  </a:lnTo>
                  <a:lnTo>
                    <a:pt x="776" y="154"/>
                  </a:lnTo>
                  <a:lnTo>
                    <a:pt x="786" y="182"/>
                  </a:lnTo>
                  <a:lnTo>
                    <a:pt x="812" y="264"/>
                  </a:lnTo>
                  <a:lnTo>
                    <a:pt x="824" y="308"/>
                  </a:lnTo>
                  <a:lnTo>
                    <a:pt x="834" y="354"/>
                  </a:lnTo>
                  <a:lnTo>
                    <a:pt x="844" y="400"/>
                  </a:lnTo>
                  <a:lnTo>
                    <a:pt x="852" y="450"/>
                  </a:lnTo>
                  <a:lnTo>
                    <a:pt x="858" y="502"/>
                  </a:lnTo>
                  <a:lnTo>
                    <a:pt x="860" y="556"/>
                  </a:lnTo>
                  <a:lnTo>
                    <a:pt x="862" y="576"/>
                  </a:lnTo>
                  <a:lnTo>
                    <a:pt x="860" y="628"/>
                  </a:lnTo>
                  <a:lnTo>
                    <a:pt x="854" y="676"/>
                  </a:lnTo>
                  <a:lnTo>
                    <a:pt x="844" y="722"/>
                  </a:lnTo>
                  <a:lnTo>
                    <a:pt x="832" y="766"/>
                  </a:lnTo>
                  <a:lnTo>
                    <a:pt x="816" y="806"/>
                  </a:lnTo>
                  <a:lnTo>
                    <a:pt x="796" y="844"/>
                  </a:lnTo>
                  <a:lnTo>
                    <a:pt x="772" y="878"/>
                  </a:lnTo>
                  <a:lnTo>
                    <a:pt x="744" y="908"/>
                  </a:lnTo>
                  <a:lnTo>
                    <a:pt x="728" y="924"/>
                  </a:lnTo>
                  <a:lnTo>
                    <a:pt x="712" y="938"/>
                  </a:lnTo>
                  <a:lnTo>
                    <a:pt x="696" y="952"/>
                  </a:lnTo>
                  <a:lnTo>
                    <a:pt x="676" y="964"/>
                  </a:lnTo>
                  <a:lnTo>
                    <a:pt x="658" y="974"/>
                  </a:lnTo>
                  <a:lnTo>
                    <a:pt x="638" y="984"/>
                  </a:lnTo>
                  <a:lnTo>
                    <a:pt x="616" y="994"/>
                  </a:lnTo>
                  <a:lnTo>
                    <a:pt x="596" y="1002"/>
                  </a:lnTo>
                  <a:lnTo>
                    <a:pt x="550" y="1016"/>
                  </a:lnTo>
                  <a:lnTo>
                    <a:pt x="500" y="1026"/>
                  </a:lnTo>
                  <a:lnTo>
                    <a:pt x="448" y="1032"/>
                  </a:lnTo>
                  <a:lnTo>
                    <a:pt x="394" y="1034"/>
                  </a:lnTo>
                  <a:lnTo>
                    <a:pt x="360" y="1034"/>
                  </a:lnTo>
                  <a:lnTo>
                    <a:pt x="328" y="1030"/>
                  </a:lnTo>
                  <a:lnTo>
                    <a:pt x="298" y="1022"/>
                  </a:lnTo>
                  <a:lnTo>
                    <a:pt x="270" y="1014"/>
                  </a:lnTo>
                  <a:lnTo>
                    <a:pt x="244" y="1002"/>
                  </a:lnTo>
                  <a:lnTo>
                    <a:pt x="218" y="986"/>
                  </a:lnTo>
                  <a:lnTo>
                    <a:pt x="194" y="970"/>
                  </a:lnTo>
                  <a:lnTo>
                    <a:pt x="174" y="948"/>
                  </a:lnTo>
                  <a:lnTo>
                    <a:pt x="156" y="928"/>
                  </a:lnTo>
                  <a:lnTo>
                    <a:pt x="140" y="908"/>
                  </a:lnTo>
                  <a:lnTo>
                    <a:pt x="126" y="886"/>
                  </a:lnTo>
                  <a:lnTo>
                    <a:pt x="114" y="862"/>
                  </a:lnTo>
                  <a:lnTo>
                    <a:pt x="104" y="838"/>
                  </a:lnTo>
                  <a:lnTo>
                    <a:pt x="94" y="814"/>
                  </a:lnTo>
                  <a:lnTo>
                    <a:pt x="88" y="790"/>
                  </a:lnTo>
                  <a:lnTo>
                    <a:pt x="82" y="768"/>
                  </a:lnTo>
                  <a:lnTo>
                    <a:pt x="72" y="722"/>
                  </a:lnTo>
                  <a:lnTo>
                    <a:pt x="66" y="680"/>
                  </a:lnTo>
                  <a:lnTo>
                    <a:pt x="64" y="644"/>
                  </a:lnTo>
                  <a:lnTo>
                    <a:pt x="64" y="616"/>
                  </a:lnTo>
                  <a:lnTo>
                    <a:pt x="64" y="598"/>
                  </a:lnTo>
                  <a:lnTo>
                    <a:pt x="66" y="484"/>
                  </a:lnTo>
                  <a:lnTo>
                    <a:pt x="64" y="410"/>
                  </a:lnTo>
                  <a:lnTo>
                    <a:pt x="62" y="336"/>
                  </a:lnTo>
                  <a:lnTo>
                    <a:pt x="56" y="262"/>
                  </a:lnTo>
                  <a:lnTo>
                    <a:pt x="50" y="194"/>
                  </a:lnTo>
                  <a:lnTo>
                    <a:pt x="40" y="130"/>
                  </a:lnTo>
                  <a:lnTo>
                    <a:pt x="28" y="76"/>
                  </a:lnTo>
                  <a:lnTo>
                    <a:pt x="22" y="52"/>
                  </a:lnTo>
                  <a:lnTo>
                    <a:pt x="16" y="32"/>
                  </a:lnTo>
                  <a:lnTo>
                    <a:pt x="8" y="1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" name="Freeform 639">
              <a:extLst>
                <a:ext uri="{FF2B5EF4-FFF2-40B4-BE49-F238E27FC236}">
                  <a16:creationId xmlns:a16="http://schemas.microsoft.com/office/drawing/2014/main" id="{E4F23D1B-9339-2CED-72C8-623FCE584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" y="1970"/>
              <a:ext cx="616" cy="986"/>
            </a:xfrm>
            <a:custGeom>
              <a:avLst/>
              <a:gdLst>
                <a:gd name="T0" fmla="*/ 82 w 616"/>
                <a:gd name="T1" fmla="*/ 162 h 986"/>
                <a:gd name="T2" fmla="*/ 30 w 616"/>
                <a:gd name="T3" fmla="*/ 314 h 986"/>
                <a:gd name="T4" fmla="*/ 4 w 616"/>
                <a:gd name="T5" fmla="*/ 458 h 986"/>
                <a:gd name="T6" fmla="*/ 2 w 616"/>
                <a:gd name="T7" fmla="*/ 606 h 986"/>
                <a:gd name="T8" fmla="*/ 32 w 616"/>
                <a:gd name="T9" fmla="*/ 748 h 986"/>
                <a:gd name="T10" fmla="*/ 60 w 616"/>
                <a:gd name="T11" fmla="*/ 812 h 986"/>
                <a:gd name="T12" fmla="*/ 100 w 616"/>
                <a:gd name="T13" fmla="*/ 870 h 986"/>
                <a:gd name="T14" fmla="*/ 150 w 616"/>
                <a:gd name="T15" fmla="*/ 922 h 986"/>
                <a:gd name="T16" fmla="*/ 212 w 616"/>
                <a:gd name="T17" fmla="*/ 964 h 986"/>
                <a:gd name="T18" fmla="*/ 260 w 616"/>
                <a:gd name="T19" fmla="*/ 980 h 986"/>
                <a:gd name="T20" fmla="*/ 314 w 616"/>
                <a:gd name="T21" fmla="*/ 986 h 986"/>
                <a:gd name="T22" fmla="*/ 348 w 616"/>
                <a:gd name="T23" fmla="*/ 978 h 986"/>
                <a:gd name="T24" fmla="*/ 370 w 616"/>
                <a:gd name="T25" fmla="*/ 956 h 986"/>
                <a:gd name="T26" fmla="*/ 374 w 616"/>
                <a:gd name="T27" fmla="*/ 940 h 986"/>
                <a:gd name="T28" fmla="*/ 362 w 616"/>
                <a:gd name="T29" fmla="*/ 924 h 986"/>
                <a:gd name="T30" fmla="*/ 330 w 616"/>
                <a:gd name="T31" fmla="*/ 906 h 986"/>
                <a:gd name="T32" fmla="*/ 292 w 616"/>
                <a:gd name="T33" fmla="*/ 882 h 986"/>
                <a:gd name="T34" fmla="*/ 282 w 616"/>
                <a:gd name="T35" fmla="*/ 852 h 986"/>
                <a:gd name="T36" fmla="*/ 250 w 616"/>
                <a:gd name="T37" fmla="*/ 820 h 986"/>
                <a:gd name="T38" fmla="*/ 238 w 616"/>
                <a:gd name="T39" fmla="*/ 778 h 986"/>
                <a:gd name="T40" fmla="*/ 224 w 616"/>
                <a:gd name="T41" fmla="*/ 750 h 986"/>
                <a:gd name="T42" fmla="*/ 218 w 616"/>
                <a:gd name="T43" fmla="*/ 720 h 986"/>
                <a:gd name="T44" fmla="*/ 206 w 616"/>
                <a:gd name="T45" fmla="*/ 684 h 986"/>
                <a:gd name="T46" fmla="*/ 206 w 616"/>
                <a:gd name="T47" fmla="*/ 644 h 986"/>
                <a:gd name="T48" fmla="*/ 214 w 616"/>
                <a:gd name="T49" fmla="*/ 594 h 986"/>
                <a:gd name="T50" fmla="*/ 204 w 616"/>
                <a:gd name="T51" fmla="*/ 550 h 986"/>
                <a:gd name="T52" fmla="*/ 214 w 616"/>
                <a:gd name="T53" fmla="*/ 510 h 986"/>
                <a:gd name="T54" fmla="*/ 216 w 616"/>
                <a:gd name="T55" fmla="*/ 462 h 986"/>
                <a:gd name="T56" fmla="*/ 206 w 616"/>
                <a:gd name="T57" fmla="*/ 444 h 986"/>
                <a:gd name="T58" fmla="*/ 206 w 616"/>
                <a:gd name="T59" fmla="*/ 438 h 986"/>
                <a:gd name="T60" fmla="*/ 236 w 616"/>
                <a:gd name="T61" fmla="*/ 412 h 986"/>
                <a:gd name="T62" fmla="*/ 264 w 616"/>
                <a:gd name="T63" fmla="*/ 366 h 986"/>
                <a:gd name="T64" fmla="*/ 268 w 616"/>
                <a:gd name="T65" fmla="*/ 342 h 986"/>
                <a:gd name="T66" fmla="*/ 316 w 616"/>
                <a:gd name="T67" fmla="*/ 316 h 986"/>
                <a:gd name="T68" fmla="*/ 358 w 616"/>
                <a:gd name="T69" fmla="*/ 278 h 986"/>
                <a:gd name="T70" fmla="*/ 370 w 616"/>
                <a:gd name="T71" fmla="*/ 252 h 986"/>
                <a:gd name="T72" fmla="*/ 426 w 616"/>
                <a:gd name="T73" fmla="*/ 262 h 986"/>
                <a:gd name="T74" fmla="*/ 502 w 616"/>
                <a:gd name="T75" fmla="*/ 248 h 986"/>
                <a:gd name="T76" fmla="*/ 508 w 616"/>
                <a:gd name="T77" fmla="*/ 256 h 986"/>
                <a:gd name="T78" fmla="*/ 546 w 616"/>
                <a:gd name="T79" fmla="*/ 276 h 986"/>
                <a:gd name="T80" fmla="*/ 586 w 616"/>
                <a:gd name="T81" fmla="*/ 274 h 986"/>
                <a:gd name="T82" fmla="*/ 606 w 616"/>
                <a:gd name="T83" fmla="*/ 260 h 986"/>
                <a:gd name="T84" fmla="*/ 616 w 616"/>
                <a:gd name="T85" fmla="*/ 228 h 986"/>
                <a:gd name="T86" fmla="*/ 610 w 616"/>
                <a:gd name="T87" fmla="*/ 176 h 986"/>
                <a:gd name="T88" fmla="*/ 594 w 616"/>
                <a:gd name="T89" fmla="*/ 134 h 986"/>
                <a:gd name="T90" fmla="*/ 542 w 616"/>
                <a:gd name="T91" fmla="*/ 72 h 986"/>
                <a:gd name="T92" fmla="*/ 514 w 616"/>
                <a:gd name="T93" fmla="*/ 48 h 986"/>
                <a:gd name="T94" fmla="*/ 458 w 616"/>
                <a:gd name="T95" fmla="*/ 30 h 986"/>
                <a:gd name="T96" fmla="*/ 376 w 616"/>
                <a:gd name="T97" fmla="*/ 28 h 986"/>
                <a:gd name="T98" fmla="*/ 316 w 616"/>
                <a:gd name="T99" fmla="*/ 36 h 986"/>
                <a:gd name="T100" fmla="*/ 256 w 616"/>
                <a:gd name="T101" fmla="*/ 60 h 986"/>
                <a:gd name="T102" fmla="*/ 202 w 616"/>
                <a:gd name="T103" fmla="*/ 100 h 986"/>
                <a:gd name="T104" fmla="*/ 152 w 616"/>
                <a:gd name="T105" fmla="*/ 152 h 986"/>
                <a:gd name="T106" fmla="*/ 112 w 616"/>
                <a:gd name="T107" fmla="*/ 214 h 986"/>
                <a:gd name="T108" fmla="*/ 190 w 616"/>
                <a:gd name="T109" fmla="*/ 0 h 9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6" h="986">
                  <a:moveTo>
                    <a:pt x="142" y="0"/>
                  </a:moveTo>
                  <a:lnTo>
                    <a:pt x="142" y="0"/>
                  </a:lnTo>
                  <a:lnTo>
                    <a:pt x="82" y="162"/>
                  </a:lnTo>
                  <a:lnTo>
                    <a:pt x="42" y="268"/>
                  </a:lnTo>
                  <a:lnTo>
                    <a:pt x="30" y="314"/>
                  </a:lnTo>
                  <a:lnTo>
                    <a:pt x="18" y="362"/>
                  </a:lnTo>
                  <a:lnTo>
                    <a:pt x="10" y="410"/>
                  </a:lnTo>
                  <a:lnTo>
                    <a:pt x="4" y="458"/>
                  </a:lnTo>
                  <a:lnTo>
                    <a:pt x="0" y="508"/>
                  </a:lnTo>
                  <a:lnTo>
                    <a:pt x="0" y="558"/>
                  </a:lnTo>
                  <a:lnTo>
                    <a:pt x="2" y="606"/>
                  </a:lnTo>
                  <a:lnTo>
                    <a:pt x="8" y="656"/>
                  </a:lnTo>
                  <a:lnTo>
                    <a:pt x="18" y="702"/>
                  </a:lnTo>
                  <a:lnTo>
                    <a:pt x="32" y="748"/>
                  </a:lnTo>
                  <a:lnTo>
                    <a:pt x="40" y="770"/>
                  </a:lnTo>
                  <a:lnTo>
                    <a:pt x="50" y="792"/>
                  </a:lnTo>
                  <a:lnTo>
                    <a:pt x="60" y="812"/>
                  </a:lnTo>
                  <a:lnTo>
                    <a:pt x="72" y="832"/>
                  </a:lnTo>
                  <a:lnTo>
                    <a:pt x="86" y="852"/>
                  </a:lnTo>
                  <a:lnTo>
                    <a:pt x="100" y="870"/>
                  </a:lnTo>
                  <a:lnTo>
                    <a:pt x="116" y="888"/>
                  </a:lnTo>
                  <a:lnTo>
                    <a:pt x="132" y="906"/>
                  </a:lnTo>
                  <a:lnTo>
                    <a:pt x="150" y="922"/>
                  </a:lnTo>
                  <a:lnTo>
                    <a:pt x="170" y="938"/>
                  </a:lnTo>
                  <a:lnTo>
                    <a:pt x="190" y="952"/>
                  </a:lnTo>
                  <a:lnTo>
                    <a:pt x="212" y="964"/>
                  </a:lnTo>
                  <a:lnTo>
                    <a:pt x="238" y="974"/>
                  </a:lnTo>
                  <a:lnTo>
                    <a:pt x="260" y="980"/>
                  </a:lnTo>
                  <a:lnTo>
                    <a:pt x="280" y="984"/>
                  </a:lnTo>
                  <a:lnTo>
                    <a:pt x="298" y="986"/>
                  </a:lnTo>
                  <a:lnTo>
                    <a:pt x="314" y="986"/>
                  </a:lnTo>
                  <a:lnTo>
                    <a:pt x="326" y="984"/>
                  </a:lnTo>
                  <a:lnTo>
                    <a:pt x="338" y="982"/>
                  </a:lnTo>
                  <a:lnTo>
                    <a:pt x="348" y="978"/>
                  </a:lnTo>
                  <a:lnTo>
                    <a:pt x="356" y="972"/>
                  </a:lnTo>
                  <a:lnTo>
                    <a:pt x="362" y="968"/>
                  </a:lnTo>
                  <a:lnTo>
                    <a:pt x="370" y="956"/>
                  </a:lnTo>
                  <a:lnTo>
                    <a:pt x="374" y="946"/>
                  </a:lnTo>
                  <a:lnTo>
                    <a:pt x="374" y="940"/>
                  </a:lnTo>
                  <a:lnTo>
                    <a:pt x="372" y="934"/>
                  </a:lnTo>
                  <a:lnTo>
                    <a:pt x="368" y="930"/>
                  </a:lnTo>
                  <a:lnTo>
                    <a:pt x="362" y="924"/>
                  </a:lnTo>
                  <a:lnTo>
                    <a:pt x="354" y="918"/>
                  </a:lnTo>
                  <a:lnTo>
                    <a:pt x="342" y="912"/>
                  </a:lnTo>
                  <a:lnTo>
                    <a:pt x="330" y="906"/>
                  </a:lnTo>
                  <a:lnTo>
                    <a:pt x="294" y="896"/>
                  </a:lnTo>
                  <a:lnTo>
                    <a:pt x="292" y="882"/>
                  </a:lnTo>
                  <a:lnTo>
                    <a:pt x="290" y="872"/>
                  </a:lnTo>
                  <a:lnTo>
                    <a:pt x="286" y="862"/>
                  </a:lnTo>
                  <a:lnTo>
                    <a:pt x="282" y="852"/>
                  </a:lnTo>
                  <a:lnTo>
                    <a:pt x="274" y="842"/>
                  </a:lnTo>
                  <a:lnTo>
                    <a:pt x="264" y="830"/>
                  </a:lnTo>
                  <a:lnTo>
                    <a:pt x="250" y="820"/>
                  </a:lnTo>
                  <a:lnTo>
                    <a:pt x="244" y="800"/>
                  </a:lnTo>
                  <a:lnTo>
                    <a:pt x="238" y="778"/>
                  </a:lnTo>
                  <a:lnTo>
                    <a:pt x="234" y="768"/>
                  </a:lnTo>
                  <a:lnTo>
                    <a:pt x="230" y="758"/>
                  </a:lnTo>
                  <a:lnTo>
                    <a:pt x="224" y="750"/>
                  </a:lnTo>
                  <a:lnTo>
                    <a:pt x="216" y="742"/>
                  </a:lnTo>
                  <a:lnTo>
                    <a:pt x="218" y="720"/>
                  </a:lnTo>
                  <a:lnTo>
                    <a:pt x="216" y="710"/>
                  </a:lnTo>
                  <a:lnTo>
                    <a:pt x="214" y="700"/>
                  </a:lnTo>
                  <a:lnTo>
                    <a:pt x="206" y="684"/>
                  </a:lnTo>
                  <a:lnTo>
                    <a:pt x="196" y="670"/>
                  </a:lnTo>
                  <a:lnTo>
                    <a:pt x="206" y="644"/>
                  </a:lnTo>
                  <a:lnTo>
                    <a:pt x="210" y="628"/>
                  </a:lnTo>
                  <a:lnTo>
                    <a:pt x="212" y="610"/>
                  </a:lnTo>
                  <a:lnTo>
                    <a:pt x="214" y="594"/>
                  </a:lnTo>
                  <a:lnTo>
                    <a:pt x="214" y="576"/>
                  </a:lnTo>
                  <a:lnTo>
                    <a:pt x="210" y="562"/>
                  </a:lnTo>
                  <a:lnTo>
                    <a:pt x="204" y="550"/>
                  </a:lnTo>
                  <a:lnTo>
                    <a:pt x="210" y="526"/>
                  </a:lnTo>
                  <a:lnTo>
                    <a:pt x="214" y="510"/>
                  </a:lnTo>
                  <a:lnTo>
                    <a:pt x="216" y="494"/>
                  </a:lnTo>
                  <a:lnTo>
                    <a:pt x="218" y="478"/>
                  </a:lnTo>
                  <a:lnTo>
                    <a:pt x="216" y="462"/>
                  </a:lnTo>
                  <a:lnTo>
                    <a:pt x="214" y="456"/>
                  </a:lnTo>
                  <a:lnTo>
                    <a:pt x="210" y="450"/>
                  </a:lnTo>
                  <a:lnTo>
                    <a:pt x="206" y="444"/>
                  </a:lnTo>
                  <a:lnTo>
                    <a:pt x="200" y="440"/>
                  </a:lnTo>
                  <a:lnTo>
                    <a:pt x="206" y="438"/>
                  </a:lnTo>
                  <a:lnTo>
                    <a:pt x="212" y="436"/>
                  </a:lnTo>
                  <a:lnTo>
                    <a:pt x="224" y="426"/>
                  </a:lnTo>
                  <a:lnTo>
                    <a:pt x="236" y="412"/>
                  </a:lnTo>
                  <a:lnTo>
                    <a:pt x="246" y="398"/>
                  </a:lnTo>
                  <a:lnTo>
                    <a:pt x="256" y="382"/>
                  </a:lnTo>
                  <a:lnTo>
                    <a:pt x="264" y="366"/>
                  </a:lnTo>
                  <a:lnTo>
                    <a:pt x="268" y="352"/>
                  </a:lnTo>
                  <a:lnTo>
                    <a:pt x="268" y="342"/>
                  </a:lnTo>
                  <a:lnTo>
                    <a:pt x="284" y="336"/>
                  </a:lnTo>
                  <a:lnTo>
                    <a:pt x="300" y="328"/>
                  </a:lnTo>
                  <a:lnTo>
                    <a:pt x="316" y="316"/>
                  </a:lnTo>
                  <a:lnTo>
                    <a:pt x="332" y="304"/>
                  </a:lnTo>
                  <a:lnTo>
                    <a:pt x="346" y="292"/>
                  </a:lnTo>
                  <a:lnTo>
                    <a:pt x="358" y="278"/>
                  </a:lnTo>
                  <a:lnTo>
                    <a:pt x="366" y="266"/>
                  </a:lnTo>
                  <a:lnTo>
                    <a:pt x="370" y="252"/>
                  </a:lnTo>
                  <a:lnTo>
                    <a:pt x="388" y="258"/>
                  </a:lnTo>
                  <a:lnTo>
                    <a:pt x="406" y="262"/>
                  </a:lnTo>
                  <a:lnTo>
                    <a:pt x="426" y="262"/>
                  </a:lnTo>
                  <a:lnTo>
                    <a:pt x="444" y="260"/>
                  </a:lnTo>
                  <a:lnTo>
                    <a:pt x="480" y="254"/>
                  </a:lnTo>
                  <a:lnTo>
                    <a:pt x="502" y="248"/>
                  </a:lnTo>
                  <a:lnTo>
                    <a:pt x="504" y="252"/>
                  </a:lnTo>
                  <a:lnTo>
                    <a:pt x="508" y="256"/>
                  </a:lnTo>
                  <a:lnTo>
                    <a:pt x="516" y="264"/>
                  </a:lnTo>
                  <a:lnTo>
                    <a:pt x="530" y="270"/>
                  </a:lnTo>
                  <a:lnTo>
                    <a:pt x="546" y="276"/>
                  </a:lnTo>
                  <a:lnTo>
                    <a:pt x="562" y="278"/>
                  </a:lnTo>
                  <a:lnTo>
                    <a:pt x="578" y="276"/>
                  </a:lnTo>
                  <a:lnTo>
                    <a:pt x="586" y="274"/>
                  </a:lnTo>
                  <a:lnTo>
                    <a:pt x="594" y="270"/>
                  </a:lnTo>
                  <a:lnTo>
                    <a:pt x="600" y="266"/>
                  </a:lnTo>
                  <a:lnTo>
                    <a:pt x="606" y="260"/>
                  </a:lnTo>
                  <a:lnTo>
                    <a:pt x="612" y="244"/>
                  </a:lnTo>
                  <a:lnTo>
                    <a:pt x="616" y="228"/>
                  </a:lnTo>
                  <a:lnTo>
                    <a:pt x="614" y="206"/>
                  </a:lnTo>
                  <a:lnTo>
                    <a:pt x="610" y="176"/>
                  </a:lnTo>
                  <a:lnTo>
                    <a:pt x="606" y="160"/>
                  </a:lnTo>
                  <a:lnTo>
                    <a:pt x="600" y="146"/>
                  </a:lnTo>
                  <a:lnTo>
                    <a:pt x="594" y="134"/>
                  </a:lnTo>
                  <a:lnTo>
                    <a:pt x="584" y="122"/>
                  </a:lnTo>
                  <a:lnTo>
                    <a:pt x="564" y="100"/>
                  </a:lnTo>
                  <a:lnTo>
                    <a:pt x="542" y="72"/>
                  </a:lnTo>
                  <a:lnTo>
                    <a:pt x="528" y="58"/>
                  </a:lnTo>
                  <a:lnTo>
                    <a:pt x="514" y="48"/>
                  </a:lnTo>
                  <a:lnTo>
                    <a:pt x="498" y="40"/>
                  </a:lnTo>
                  <a:lnTo>
                    <a:pt x="480" y="34"/>
                  </a:lnTo>
                  <a:lnTo>
                    <a:pt x="458" y="30"/>
                  </a:lnTo>
                  <a:lnTo>
                    <a:pt x="434" y="28"/>
                  </a:lnTo>
                  <a:lnTo>
                    <a:pt x="376" y="28"/>
                  </a:lnTo>
                  <a:lnTo>
                    <a:pt x="356" y="28"/>
                  </a:lnTo>
                  <a:lnTo>
                    <a:pt x="336" y="30"/>
                  </a:lnTo>
                  <a:lnTo>
                    <a:pt x="316" y="36"/>
                  </a:lnTo>
                  <a:lnTo>
                    <a:pt x="296" y="42"/>
                  </a:lnTo>
                  <a:lnTo>
                    <a:pt x="276" y="50"/>
                  </a:lnTo>
                  <a:lnTo>
                    <a:pt x="256" y="60"/>
                  </a:lnTo>
                  <a:lnTo>
                    <a:pt x="238" y="72"/>
                  </a:lnTo>
                  <a:lnTo>
                    <a:pt x="220" y="84"/>
                  </a:lnTo>
                  <a:lnTo>
                    <a:pt x="202" y="100"/>
                  </a:lnTo>
                  <a:lnTo>
                    <a:pt x="184" y="116"/>
                  </a:lnTo>
                  <a:lnTo>
                    <a:pt x="168" y="132"/>
                  </a:lnTo>
                  <a:lnTo>
                    <a:pt x="152" y="152"/>
                  </a:lnTo>
                  <a:lnTo>
                    <a:pt x="138" y="170"/>
                  </a:lnTo>
                  <a:lnTo>
                    <a:pt x="126" y="192"/>
                  </a:lnTo>
                  <a:lnTo>
                    <a:pt x="112" y="214"/>
                  </a:lnTo>
                  <a:lnTo>
                    <a:pt x="102" y="236"/>
                  </a:lnTo>
                  <a:lnTo>
                    <a:pt x="190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7" name="Freeform 640">
              <a:extLst>
                <a:ext uri="{FF2B5EF4-FFF2-40B4-BE49-F238E27FC236}">
                  <a16:creationId xmlns:a16="http://schemas.microsoft.com/office/drawing/2014/main" id="{E28CC61C-8FE6-3492-77B1-BC8E32F4F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2218"/>
              <a:ext cx="490" cy="700"/>
            </a:xfrm>
            <a:custGeom>
              <a:avLst/>
              <a:gdLst>
                <a:gd name="T0" fmla="*/ 410 w 490"/>
                <a:gd name="T1" fmla="*/ 10 h 700"/>
                <a:gd name="T2" fmla="*/ 410 w 490"/>
                <a:gd name="T3" fmla="*/ 12 h 700"/>
                <a:gd name="T4" fmla="*/ 398 w 490"/>
                <a:gd name="T5" fmla="*/ 22 h 700"/>
                <a:gd name="T6" fmla="*/ 382 w 490"/>
                <a:gd name="T7" fmla="*/ 28 h 700"/>
                <a:gd name="T8" fmla="*/ 350 w 490"/>
                <a:gd name="T9" fmla="*/ 28 h 700"/>
                <a:gd name="T10" fmla="*/ 320 w 490"/>
                <a:gd name="T11" fmla="*/ 16 h 700"/>
                <a:gd name="T12" fmla="*/ 308 w 490"/>
                <a:gd name="T13" fmla="*/ 4 h 700"/>
                <a:gd name="T14" fmla="*/ 306 w 490"/>
                <a:gd name="T15" fmla="*/ 0 h 700"/>
                <a:gd name="T16" fmla="*/ 248 w 490"/>
                <a:gd name="T17" fmla="*/ 12 h 700"/>
                <a:gd name="T18" fmla="*/ 210 w 490"/>
                <a:gd name="T19" fmla="*/ 14 h 700"/>
                <a:gd name="T20" fmla="*/ 174 w 490"/>
                <a:gd name="T21" fmla="*/ 4 h 700"/>
                <a:gd name="T22" fmla="*/ 170 w 490"/>
                <a:gd name="T23" fmla="*/ 18 h 700"/>
                <a:gd name="T24" fmla="*/ 150 w 490"/>
                <a:gd name="T25" fmla="*/ 44 h 700"/>
                <a:gd name="T26" fmla="*/ 120 w 490"/>
                <a:gd name="T27" fmla="*/ 68 h 700"/>
                <a:gd name="T28" fmla="*/ 88 w 490"/>
                <a:gd name="T29" fmla="*/ 88 h 700"/>
                <a:gd name="T30" fmla="*/ 72 w 490"/>
                <a:gd name="T31" fmla="*/ 94 h 700"/>
                <a:gd name="T32" fmla="*/ 68 w 490"/>
                <a:gd name="T33" fmla="*/ 118 h 700"/>
                <a:gd name="T34" fmla="*/ 50 w 490"/>
                <a:gd name="T35" fmla="*/ 150 h 700"/>
                <a:gd name="T36" fmla="*/ 28 w 490"/>
                <a:gd name="T37" fmla="*/ 178 h 700"/>
                <a:gd name="T38" fmla="*/ 10 w 490"/>
                <a:gd name="T39" fmla="*/ 190 h 700"/>
                <a:gd name="T40" fmla="*/ 4 w 490"/>
                <a:gd name="T41" fmla="*/ 192 h 700"/>
                <a:gd name="T42" fmla="*/ 14 w 490"/>
                <a:gd name="T43" fmla="*/ 202 h 700"/>
                <a:gd name="T44" fmla="*/ 20 w 490"/>
                <a:gd name="T45" fmla="*/ 214 h 700"/>
                <a:gd name="T46" fmla="*/ 20 w 490"/>
                <a:gd name="T47" fmla="*/ 246 h 700"/>
                <a:gd name="T48" fmla="*/ 14 w 490"/>
                <a:gd name="T49" fmla="*/ 278 h 700"/>
                <a:gd name="T50" fmla="*/ 8 w 490"/>
                <a:gd name="T51" fmla="*/ 302 h 700"/>
                <a:gd name="T52" fmla="*/ 18 w 490"/>
                <a:gd name="T53" fmla="*/ 328 h 700"/>
                <a:gd name="T54" fmla="*/ 16 w 490"/>
                <a:gd name="T55" fmla="*/ 362 h 700"/>
                <a:gd name="T56" fmla="*/ 10 w 490"/>
                <a:gd name="T57" fmla="*/ 396 h 700"/>
                <a:gd name="T58" fmla="*/ 0 w 490"/>
                <a:gd name="T59" fmla="*/ 422 h 700"/>
                <a:gd name="T60" fmla="*/ 18 w 490"/>
                <a:gd name="T61" fmla="*/ 452 h 700"/>
                <a:gd name="T62" fmla="*/ 22 w 490"/>
                <a:gd name="T63" fmla="*/ 472 h 700"/>
                <a:gd name="T64" fmla="*/ 20 w 490"/>
                <a:gd name="T65" fmla="*/ 494 h 700"/>
                <a:gd name="T66" fmla="*/ 34 w 490"/>
                <a:gd name="T67" fmla="*/ 510 h 700"/>
                <a:gd name="T68" fmla="*/ 42 w 490"/>
                <a:gd name="T69" fmla="*/ 530 h 700"/>
                <a:gd name="T70" fmla="*/ 54 w 490"/>
                <a:gd name="T71" fmla="*/ 572 h 700"/>
                <a:gd name="T72" fmla="*/ 68 w 490"/>
                <a:gd name="T73" fmla="*/ 582 h 700"/>
                <a:gd name="T74" fmla="*/ 86 w 490"/>
                <a:gd name="T75" fmla="*/ 604 h 700"/>
                <a:gd name="T76" fmla="*/ 94 w 490"/>
                <a:gd name="T77" fmla="*/ 624 h 700"/>
                <a:gd name="T78" fmla="*/ 98 w 490"/>
                <a:gd name="T79" fmla="*/ 648 h 700"/>
                <a:gd name="T80" fmla="*/ 134 w 490"/>
                <a:gd name="T81" fmla="*/ 658 h 700"/>
                <a:gd name="T82" fmla="*/ 158 w 490"/>
                <a:gd name="T83" fmla="*/ 670 h 700"/>
                <a:gd name="T84" fmla="*/ 172 w 490"/>
                <a:gd name="T85" fmla="*/ 682 h 700"/>
                <a:gd name="T86" fmla="*/ 178 w 490"/>
                <a:gd name="T87" fmla="*/ 692 h 700"/>
                <a:gd name="T88" fmla="*/ 178 w 490"/>
                <a:gd name="T89" fmla="*/ 700 h 700"/>
                <a:gd name="T90" fmla="*/ 196 w 490"/>
                <a:gd name="T91" fmla="*/ 700 h 700"/>
                <a:gd name="T92" fmla="*/ 226 w 490"/>
                <a:gd name="T93" fmla="*/ 698 h 700"/>
                <a:gd name="T94" fmla="*/ 284 w 490"/>
                <a:gd name="T95" fmla="*/ 682 h 700"/>
                <a:gd name="T96" fmla="*/ 336 w 490"/>
                <a:gd name="T97" fmla="*/ 650 h 700"/>
                <a:gd name="T98" fmla="*/ 384 w 490"/>
                <a:gd name="T99" fmla="*/ 606 h 700"/>
                <a:gd name="T100" fmla="*/ 422 w 490"/>
                <a:gd name="T101" fmla="*/ 550 h 700"/>
                <a:gd name="T102" fmla="*/ 454 w 490"/>
                <a:gd name="T103" fmla="*/ 486 h 700"/>
                <a:gd name="T104" fmla="*/ 476 w 490"/>
                <a:gd name="T105" fmla="*/ 412 h 700"/>
                <a:gd name="T106" fmla="*/ 488 w 490"/>
                <a:gd name="T107" fmla="*/ 332 h 700"/>
                <a:gd name="T108" fmla="*/ 490 w 490"/>
                <a:gd name="T109" fmla="*/ 290 h 700"/>
                <a:gd name="T110" fmla="*/ 484 w 490"/>
                <a:gd name="T111" fmla="*/ 210 h 700"/>
                <a:gd name="T112" fmla="*/ 468 w 490"/>
                <a:gd name="T113" fmla="*/ 136 h 700"/>
                <a:gd name="T114" fmla="*/ 444 w 490"/>
                <a:gd name="T115" fmla="*/ 70 h 700"/>
                <a:gd name="T116" fmla="*/ 410 w 490"/>
                <a:gd name="T117" fmla="*/ 1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90" h="700">
                  <a:moveTo>
                    <a:pt x="410" y="10"/>
                  </a:moveTo>
                  <a:lnTo>
                    <a:pt x="410" y="10"/>
                  </a:lnTo>
                  <a:lnTo>
                    <a:pt x="410" y="12"/>
                  </a:lnTo>
                  <a:lnTo>
                    <a:pt x="404" y="18"/>
                  </a:lnTo>
                  <a:lnTo>
                    <a:pt x="398" y="22"/>
                  </a:lnTo>
                  <a:lnTo>
                    <a:pt x="390" y="26"/>
                  </a:lnTo>
                  <a:lnTo>
                    <a:pt x="382" y="28"/>
                  </a:lnTo>
                  <a:lnTo>
                    <a:pt x="366" y="30"/>
                  </a:lnTo>
                  <a:lnTo>
                    <a:pt x="350" y="28"/>
                  </a:lnTo>
                  <a:lnTo>
                    <a:pt x="334" y="22"/>
                  </a:lnTo>
                  <a:lnTo>
                    <a:pt x="320" y="16"/>
                  </a:lnTo>
                  <a:lnTo>
                    <a:pt x="312" y="8"/>
                  </a:lnTo>
                  <a:lnTo>
                    <a:pt x="308" y="4"/>
                  </a:lnTo>
                  <a:lnTo>
                    <a:pt x="306" y="0"/>
                  </a:lnTo>
                  <a:lnTo>
                    <a:pt x="284" y="6"/>
                  </a:lnTo>
                  <a:lnTo>
                    <a:pt x="248" y="12"/>
                  </a:lnTo>
                  <a:lnTo>
                    <a:pt x="230" y="14"/>
                  </a:lnTo>
                  <a:lnTo>
                    <a:pt x="210" y="14"/>
                  </a:lnTo>
                  <a:lnTo>
                    <a:pt x="192" y="10"/>
                  </a:lnTo>
                  <a:lnTo>
                    <a:pt x="174" y="4"/>
                  </a:lnTo>
                  <a:lnTo>
                    <a:pt x="170" y="18"/>
                  </a:lnTo>
                  <a:lnTo>
                    <a:pt x="162" y="30"/>
                  </a:lnTo>
                  <a:lnTo>
                    <a:pt x="150" y="44"/>
                  </a:lnTo>
                  <a:lnTo>
                    <a:pt x="136" y="56"/>
                  </a:lnTo>
                  <a:lnTo>
                    <a:pt x="120" y="68"/>
                  </a:lnTo>
                  <a:lnTo>
                    <a:pt x="104" y="80"/>
                  </a:lnTo>
                  <a:lnTo>
                    <a:pt x="88" y="88"/>
                  </a:lnTo>
                  <a:lnTo>
                    <a:pt x="72" y="94"/>
                  </a:lnTo>
                  <a:lnTo>
                    <a:pt x="72" y="104"/>
                  </a:lnTo>
                  <a:lnTo>
                    <a:pt x="68" y="118"/>
                  </a:lnTo>
                  <a:lnTo>
                    <a:pt x="60" y="134"/>
                  </a:lnTo>
                  <a:lnTo>
                    <a:pt x="50" y="150"/>
                  </a:lnTo>
                  <a:lnTo>
                    <a:pt x="40" y="164"/>
                  </a:lnTo>
                  <a:lnTo>
                    <a:pt x="28" y="178"/>
                  </a:lnTo>
                  <a:lnTo>
                    <a:pt x="16" y="188"/>
                  </a:lnTo>
                  <a:lnTo>
                    <a:pt x="10" y="190"/>
                  </a:lnTo>
                  <a:lnTo>
                    <a:pt x="4" y="192"/>
                  </a:lnTo>
                  <a:lnTo>
                    <a:pt x="10" y="196"/>
                  </a:lnTo>
                  <a:lnTo>
                    <a:pt x="14" y="202"/>
                  </a:lnTo>
                  <a:lnTo>
                    <a:pt x="18" y="208"/>
                  </a:lnTo>
                  <a:lnTo>
                    <a:pt x="20" y="214"/>
                  </a:lnTo>
                  <a:lnTo>
                    <a:pt x="22" y="230"/>
                  </a:lnTo>
                  <a:lnTo>
                    <a:pt x="20" y="246"/>
                  </a:lnTo>
                  <a:lnTo>
                    <a:pt x="18" y="262"/>
                  </a:lnTo>
                  <a:lnTo>
                    <a:pt x="14" y="278"/>
                  </a:lnTo>
                  <a:lnTo>
                    <a:pt x="8" y="302"/>
                  </a:lnTo>
                  <a:lnTo>
                    <a:pt x="14" y="314"/>
                  </a:lnTo>
                  <a:lnTo>
                    <a:pt x="18" y="328"/>
                  </a:lnTo>
                  <a:lnTo>
                    <a:pt x="18" y="346"/>
                  </a:lnTo>
                  <a:lnTo>
                    <a:pt x="16" y="362"/>
                  </a:lnTo>
                  <a:lnTo>
                    <a:pt x="14" y="380"/>
                  </a:lnTo>
                  <a:lnTo>
                    <a:pt x="10" y="396"/>
                  </a:lnTo>
                  <a:lnTo>
                    <a:pt x="0" y="422"/>
                  </a:lnTo>
                  <a:lnTo>
                    <a:pt x="10" y="436"/>
                  </a:lnTo>
                  <a:lnTo>
                    <a:pt x="18" y="452"/>
                  </a:lnTo>
                  <a:lnTo>
                    <a:pt x="20" y="462"/>
                  </a:lnTo>
                  <a:lnTo>
                    <a:pt x="22" y="472"/>
                  </a:lnTo>
                  <a:lnTo>
                    <a:pt x="20" y="494"/>
                  </a:lnTo>
                  <a:lnTo>
                    <a:pt x="28" y="502"/>
                  </a:lnTo>
                  <a:lnTo>
                    <a:pt x="34" y="510"/>
                  </a:lnTo>
                  <a:lnTo>
                    <a:pt x="38" y="520"/>
                  </a:lnTo>
                  <a:lnTo>
                    <a:pt x="42" y="530"/>
                  </a:lnTo>
                  <a:lnTo>
                    <a:pt x="48" y="552"/>
                  </a:lnTo>
                  <a:lnTo>
                    <a:pt x="54" y="572"/>
                  </a:lnTo>
                  <a:lnTo>
                    <a:pt x="68" y="582"/>
                  </a:lnTo>
                  <a:lnTo>
                    <a:pt x="78" y="594"/>
                  </a:lnTo>
                  <a:lnTo>
                    <a:pt x="86" y="604"/>
                  </a:lnTo>
                  <a:lnTo>
                    <a:pt x="90" y="614"/>
                  </a:lnTo>
                  <a:lnTo>
                    <a:pt x="94" y="624"/>
                  </a:lnTo>
                  <a:lnTo>
                    <a:pt x="96" y="634"/>
                  </a:lnTo>
                  <a:lnTo>
                    <a:pt x="98" y="648"/>
                  </a:lnTo>
                  <a:lnTo>
                    <a:pt x="134" y="658"/>
                  </a:lnTo>
                  <a:lnTo>
                    <a:pt x="146" y="664"/>
                  </a:lnTo>
                  <a:lnTo>
                    <a:pt x="158" y="670"/>
                  </a:lnTo>
                  <a:lnTo>
                    <a:pt x="166" y="676"/>
                  </a:lnTo>
                  <a:lnTo>
                    <a:pt x="172" y="682"/>
                  </a:lnTo>
                  <a:lnTo>
                    <a:pt x="176" y="686"/>
                  </a:lnTo>
                  <a:lnTo>
                    <a:pt x="178" y="692"/>
                  </a:lnTo>
                  <a:lnTo>
                    <a:pt x="178" y="700"/>
                  </a:lnTo>
                  <a:lnTo>
                    <a:pt x="196" y="700"/>
                  </a:lnTo>
                  <a:lnTo>
                    <a:pt x="226" y="698"/>
                  </a:lnTo>
                  <a:lnTo>
                    <a:pt x="256" y="692"/>
                  </a:lnTo>
                  <a:lnTo>
                    <a:pt x="284" y="682"/>
                  </a:lnTo>
                  <a:lnTo>
                    <a:pt x="310" y="668"/>
                  </a:lnTo>
                  <a:lnTo>
                    <a:pt x="336" y="650"/>
                  </a:lnTo>
                  <a:lnTo>
                    <a:pt x="360" y="630"/>
                  </a:lnTo>
                  <a:lnTo>
                    <a:pt x="384" y="606"/>
                  </a:lnTo>
                  <a:lnTo>
                    <a:pt x="404" y="580"/>
                  </a:lnTo>
                  <a:lnTo>
                    <a:pt x="422" y="550"/>
                  </a:lnTo>
                  <a:lnTo>
                    <a:pt x="440" y="520"/>
                  </a:lnTo>
                  <a:lnTo>
                    <a:pt x="454" y="486"/>
                  </a:lnTo>
                  <a:lnTo>
                    <a:pt x="468" y="450"/>
                  </a:lnTo>
                  <a:lnTo>
                    <a:pt x="476" y="412"/>
                  </a:lnTo>
                  <a:lnTo>
                    <a:pt x="484" y="372"/>
                  </a:lnTo>
                  <a:lnTo>
                    <a:pt x="488" y="332"/>
                  </a:lnTo>
                  <a:lnTo>
                    <a:pt x="490" y="290"/>
                  </a:lnTo>
                  <a:lnTo>
                    <a:pt x="488" y="250"/>
                  </a:lnTo>
                  <a:lnTo>
                    <a:pt x="484" y="210"/>
                  </a:lnTo>
                  <a:lnTo>
                    <a:pt x="478" y="174"/>
                  </a:lnTo>
                  <a:lnTo>
                    <a:pt x="468" y="136"/>
                  </a:lnTo>
                  <a:lnTo>
                    <a:pt x="458" y="102"/>
                  </a:lnTo>
                  <a:lnTo>
                    <a:pt x="444" y="70"/>
                  </a:lnTo>
                  <a:lnTo>
                    <a:pt x="428" y="38"/>
                  </a:lnTo>
                  <a:lnTo>
                    <a:pt x="410" y="1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8" name="Group 228">
            <a:extLst>
              <a:ext uri="{FF2B5EF4-FFF2-40B4-BE49-F238E27FC236}">
                <a16:creationId xmlns:a16="http://schemas.microsoft.com/office/drawing/2014/main" id="{31A9D3EC-384D-61E0-52EC-ACFCC2DA564F}"/>
              </a:ext>
            </a:extLst>
          </p:cNvPr>
          <p:cNvGrpSpPr>
            <a:grpSpLocks/>
          </p:cNvGrpSpPr>
          <p:nvPr/>
        </p:nvGrpSpPr>
        <p:grpSpPr bwMode="auto">
          <a:xfrm>
            <a:off x="1241421" y="4583575"/>
            <a:ext cx="786123" cy="577007"/>
            <a:chOff x="1459" y="1346"/>
            <a:chExt cx="2842" cy="2086"/>
          </a:xfrm>
        </p:grpSpPr>
        <p:grpSp>
          <p:nvGrpSpPr>
            <p:cNvPr id="1529" name="Group 206">
              <a:extLst>
                <a:ext uri="{FF2B5EF4-FFF2-40B4-BE49-F238E27FC236}">
                  <a16:creationId xmlns:a16="http://schemas.microsoft.com/office/drawing/2014/main" id="{F1BFC040-C5D1-14C2-A916-C719F0887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9" y="1346"/>
              <a:ext cx="2842" cy="2086"/>
              <a:chOff x="1459" y="1346"/>
              <a:chExt cx="2842" cy="2086"/>
            </a:xfrm>
          </p:grpSpPr>
          <p:sp>
            <p:nvSpPr>
              <p:cNvPr id="1551" name="Freeform 6">
                <a:extLst>
                  <a:ext uri="{FF2B5EF4-FFF2-40B4-BE49-F238E27FC236}">
                    <a16:creationId xmlns:a16="http://schemas.microsoft.com/office/drawing/2014/main" id="{A6AD17A4-21B6-9D5E-B52C-CD66157DA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8" y="1349"/>
                <a:ext cx="1306" cy="349"/>
              </a:xfrm>
              <a:custGeom>
                <a:avLst/>
                <a:gdLst>
                  <a:gd name="T0" fmla="*/ 7583 w 542"/>
                  <a:gd name="T1" fmla="*/ 2022 h 145"/>
                  <a:gd name="T2" fmla="*/ 6887 w 542"/>
                  <a:gd name="T3" fmla="*/ 1309 h 145"/>
                  <a:gd name="T4" fmla="*/ 3790 w 542"/>
                  <a:gd name="T5" fmla="*/ 0 h 145"/>
                  <a:gd name="T6" fmla="*/ 684 w 542"/>
                  <a:gd name="T7" fmla="*/ 1309 h 145"/>
                  <a:gd name="T8" fmla="*/ 0 w 542"/>
                  <a:gd name="T9" fmla="*/ 2022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2" h="145">
                    <a:moveTo>
                      <a:pt x="542" y="145"/>
                    </a:moveTo>
                    <a:cubicBezTo>
                      <a:pt x="526" y="132"/>
                      <a:pt x="506" y="108"/>
                      <a:pt x="492" y="94"/>
                    </a:cubicBezTo>
                    <a:cubicBezTo>
                      <a:pt x="416" y="17"/>
                      <a:pt x="327" y="0"/>
                      <a:pt x="271" y="0"/>
                    </a:cubicBezTo>
                    <a:cubicBezTo>
                      <a:pt x="215" y="0"/>
                      <a:pt x="126" y="17"/>
                      <a:pt x="49" y="94"/>
                    </a:cubicBezTo>
                    <a:cubicBezTo>
                      <a:pt x="36" y="108"/>
                      <a:pt x="16" y="132"/>
                      <a:pt x="0" y="145"/>
                    </a:cubicBezTo>
                  </a:path>
                </a:pathLst>
              </a:custGeom>
              <a:solidFill>
                <a:srgbClr val="D37B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" name="Freeform 7">
                <a:extLst>
                  <a:ext uri="{FF2B5EF4-FFF2-40B4-BE49-F238E27FC236}">
                    <a16:creationId xmlns:a16="http://schemas.microsoft.com/office/drawing/2014/main" id="{CE06BF5B-2A73-FD79-6CB1-F8D43E666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1346"/>
                <a:ext cx="728" cy="326"/>
              </a:xfrm>
              <a:custGeom>
                <a:avLst/>
                <a:gdLst>
                  <a:gd name="T0" fmla="*/ 3695 w 302"/>
                  <a:gd name="T1" fmla="*/ 1335 h 135"/>
                  <a:gd name="T2" fmla="*/ 894 w 302"/>
                  <a:gd name="T3" fmla="*/ 29 h 135"/>
                  <a:gd name="T4" fmla="*/ 911 w 302"/>
                  <a:gd name="T5" fmla="*/ 29 h 135"/>
                  <a:gd name="T6" fmla="*/ 1063 w 302"/>
                  <a:gd name="T7" fmla="*/ 210 h 135"/>
                  <a:gd name="T8" fmla="*/ 865 w 302"/>
                  <a:gd name="T9" fmla="*/ 396 h 135"/>
                  <a:gd name="T10" fmla="*/ 0 w 302"/>
                  <a:gd name="T11" fmla="*/ 589 h 135"/>
                  <a:gd name="T12" fmla="*/ 1174 w 302"/>
                  <a:gd name="T13" fmla="*/ 775 h 135"/>
                  <a:gd name="T14" fmla="*/ 3249 w 302"/>
                  <a:gd name="T15" fmla="*/ 1364 h 135"/>
                  <a:gd name="T16" fmla="*/ 4231 w 302"/>
                  <a:gd name="T17" fmla="*/ 1900 h 135"/>
                  <a:gd name="T18" fmla="*/ 3695 w 302"/>
                  <a:gd name="T19" fmla="*/ 1335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02" h="135">
                    <a:moveTo>
                      <a:pt x="264" y="95"/>
                    </a:moveTo>
                    <a:cubicBezTo>
                      <a:pt x="197" y="27"/>
                      <a:pt x="120" y="6"/>
                      <a:pt x="64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71" y="0"/>
                      <a:pt x="77" y="10"/>
                      <a:pt x="76" y="15"/>
                    </a:cubicBezTo>
                    <a:cubicBezTo>
                      <a:pt x="76" y="22"/>
                      <a:pt x="68" y="26"/>
                      <a:pt x="62" y="28"/>
                    </a:cubicBezTo>
                    <a:cubicBezTo>
                      <a:pt x="42" y="34"/>
                      <a:pt x="20" y="36"/>
                      <a:pt x="0" y="42"/>
                    </a:cubicBezTo>
                    <a:cubicBezTo>
                      <a:pt x="28" y="47"/>
                      <a:pt x="56" y="49"/>
                      <a:pt x="84" y="55"/>
                    </a:cubicBezTo>
                    <a:cubicBezTo>
                      <a:pt x="134" y="67"/>
                      <a:pt x="185" y="75"/>
                      <a:pt x="232" y="97"/>
                    </a:cubicBezTo>
                    <a:cubicBezTo>
                      <a:pt x="255" y="108"/>
                      <a:pt x="279" y="121"/>
                      <a:pt x="302" y="135"/>
                    </a:cubicBezTo>
                    <a:cubicBezTo>
                      <a:pt x="289" y="122"/>
                      <a:pt x="275" y="106"/>
                      <a:pt x="264" y="95"/>
                    </a:cubicBezTo>
                    <a:close/>
                  </a:path>
                </a:pathLst>
              </a:custGeom>
              <a:solidFill>
                <a:srgbClr val="CA5D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" name="Freeform 8">
                <a:extLst>
                  <a:ext uri="{FF2B5EF4-FFF2-40B4-BE49-F238E27FC236}">
                    <a16:creationId xmlns:a16="http://schemas.microsoft.com/office/drawing/2014/main" id="{32AE0475-AEC0-108D-9601-8B30E322B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4" y="1636"/>
                <a:ext cx="2734" cy="1784"/>
              </a:xfrm>
              <a:custGeom>
                <a:avLst/>
                <a:gdLst>
                  <a:gd name="T0" fmla="*/ 12515 w 1134"/>
                  <a:gd name="T1" fmla="*/ 436 h 740"/>
                  <a:gd name="T2" fmla="*/ 9586 w 1134"/>
                  <a:gd name="T3" fmla="*/ 210 h 740"/>
                  <a:gd name="T4" fmla="*/ 9080 w 1134"/>
                  <a:gd name="T5" fmla="*/ 140 h 740"/>
                  <a:gd name="T6" fmla="*/ 8742 w 1134"/>
                  <a:gd name="T7" fmla="*/ 82 h 740"/>
                  <a:gd name="T8" fmla="*/ 8549 w 1134"/>
                  <a:gd name="T9" fmla="*/ 70 h 740"/>
                  <a:gd name="T10" fmla="*/ 8224 w 1134"/>
                  <a:gd name="T11" fmla="*/ 41 h 740"/>
                  <a:gd name="T12" fmla="*/ 7975 w 1134"/>
                  <a:gd name="T13" fmla="*/ 0 h 740"/>
                  <a:gd name="T14" fmla="*/ 7720 w 1134"/>
                  <a:gd name="T15" fmla="*/ 41 h 740"/>
                  <a:gd name="T16" fmla="*/ 7527 w 1134"/>
                  <a:gd name="T17" fmla="*/ 82 h 740"/>
                  <a:gd name="T18" fmla="*/ 7242 w 1134"/>
                  <a:gd name="T19" fmla="*/ 82 h 740"/>
                  <a:gd name="T20" fmla="*/ 6934 w 1134"/>
                  <a:gd name="T21" fmla="*/ 111 h 740"/>
                  <a:gd name="T22" fmla="*/ 6587 w 1134"/>
                  <a:gd name="T23" fmla="*/ 181 h 740"/>
                  <a:gd name="T24" fmla="*/ 6237 w 1134"/>
                  <a:gd name="T25" fmla="*/ 268 h 740"/>
                  <a:gd name="T26" fmla="*/ 3853 w 1134"/>
                  <a:gd name="T27" fmla="*/ 557 h 740"/>
                  <a:gd name="T28" fmla="*/ 309 w 1134"/>
                  <a:gd name="T29" fmla="*/ 436 h 740"/>
                  <a:gd name="T30" fmla="*/ 914 w 1134"/>
                  <a:gd name="T31" fmla="*/ 2273 h 740"/>
                  <a:gd name="T32" fmla="*/ 943 w 1134"/>
                  <a:gd name="T33" fmla="*/ 2056 h 740"/>
                  <a:gd name="T34" fmla="*/ 557 w 1134"/>
                  <a:gd name="T35" fmla="*/ 981 h 740"/>
                  <a:gd name="T36" fmla="*/ 3407 w 1134"/>
                  <a:gd name="T37" fmla="*/ 726 h 740"/>
                  <a:gd name="T38" fmla="*/ 6237 w 1134"/>
                  <a:gd name="T39" fmla="*/ 535 h 740"/>
                  <a:gd name="T40" fmla="*/ 6476 w 1134"/>
                  <a:gd name="T41" fmla="*/ 656 h 740"/>
                  <a:gd name="T42" fmla="*/ 6695 w 1134"/>
                  <a:gd name="T43" fmla="*/ 865 h 740"/>
                  <a:gd name="T44" fmla="*/ 6813 w 1134"/>
                  <a:gd name="T45" fmla="*/ 1034 h 740"/>
                  <a:gd name="T46" fmla="*/ 7021 w 1134"/>
                  <a:gd name="T47" fmla="*/ 1372 h 740"/>
                  <a:gd name="T48" fmla="*/ 7173 w 1134"/>
                  <a:gd name="T49" fmla="*/ 1779 h 740"/>
                  <a:gd name="T50" fmla="*/ 7271 w 1134"/>
                  <a:gd name="T51" fmla="*/ 2076 h 740"/>
                  <a:gd name="T52" fmla="*/ 7329 w 1134"/>
                  <a:gd name="T53" fmla="*/ 2382 h 740"/>
                  <a:gd name="T54" fmla="*/ 7580 w 1134"/>
                  <a:gd name="T55" fmla="*/ 2842 h 740"/>
                  <a:gd name="T56" fmla="*/ 7720 w 1134"/>
                  <a:gd name="T57" fmla="*/ 3320 h 740"/>
                  <a:gd name="T58" fmla="*/ 7836 w 1134"/>
                  <a:gd name="T59" fmla="*/ 3881 h 740"/>
                  <a:gd name="T60" fmla="*/ 7790 w 1134"/>
                  <a:gd name="T61" fmla="*/ 4720 h 740"/>
                  <a:gd name="T62" fmla="*/ 7819 w 1134"/>
                  <a:gd name="T63" fmla="*/ 5504 h 740"/>
                  <a:gd name="T64" fmla="*/ 6951 w 1134"/>
                  <a:gd name="T65" fmla="*/ 6456 h 740"/>
                  <a:gd name="T66" fmla="*/ 7091 w 1134"/>
                  <a:gd name="T67" fmla="*/ 7539 h 740"/>
                  <a:gd name="T68" fmla="*/ 7148 w 1134"/>
                  <a:gd name="T69" fmla="*/ 8404 h 740"/>
                  <a:gd name="T70" fmla="*/ 7329 w 1134"/>
                  <a:gd name="T71" fmla="*/ 9417 h 740"/>
                  <a:gd name="T72" fmla="*/ 7148 w 1134"/>
                  <a:gd name="T73" fmla="*/ 10357 h 740"/>
                  <a:gd name="T74" fmla="*/ 8672 w 1134"/>
                  <a:gd name="T75" fmla="*/ 10270 h 740"/>
                  <a:gd name="T76" fmla="*/ 8590 w 1134"/>
                  <a:gd name="T77" fmla="*/ 9207 h 740"/>
                  <a:gd name="T78" fmla="*/ 8689 w 1134"/>
                  <a:gd name="T79" fmla="*/ 8243 h 740"/>
                  <a:gd name="T80" fmla="*/ 8742 w 1134"/>
                  <a:gd name="T81" fmla="*/ 7370 h 740"/>
                  <a:gd name="T82" fmla="*/ 8957 w 1134"/>
                  <a:gd name="T83" fmla="*/ 6208 h 740"/>
                  <a:gd name="T84" fmla="*/ 8115 w 1134"/>
                  <a:gd name="T85" fmla="*/ 5364 h 740"/>
                  <a:gd name="T86" fmla="*/ 8074 w 1134"/>
                  <a:gd name="T87" fmla="*/ 4597 h 740"/>
                  <a:gd name="T88" fmla="*/ 8103 w 1134"/>
                  <a:gd name="T89" fmla="*/ 3893 h 740"/>
                  <a:gd name="T90" fmla="*/ 8294 w 1134"/>
                  <a:gd name="T91" fmla="*/ 3057 h 740"/>
                  <a:gd name="T92" fmla="*/ 8561 w 1134"/>
                  <a:gd name="T93" fmla="*/ 2382 h 740"/>
                  <a:gd name="T94" fmla="*/ 8660 w 1134"/>
                  <a:gd name="T95" fmla="*/ 1987 h 740"/>
                  <a:gd name="T96" fmla="*/ 8887 w 1134"/>
                  <a:gd name="T97" fmla="*/ 1319 h 740"/>
                  <a:gd name="T98" fmla="*/ 9236 w 1134"/>
                  <a:gd name="T99" fmla="*/ 824 h 740"/>
                  <a:gd name="T100" fmla="*/ 9528 w 1134"/>
                  <a:gd name="T101" fmla="*/ 586 h 740"/>
                  <a:gd name="T102" fmla="*/ 10300 w 1134"/>
                  <a:gd name="T103" fmla="*/ 395 h 740"/>
                  <a:gd name="T104" fmla="*/ 13805 w 1134"/>
                  <a:gd name="T105" fmla="*/ 547 h 740"/>
                  <a:gd name="T106" fmla="*/ 14531 w 1134"/>
                  <a:gd name="T107" fmla="*/ 1820 h 740"/>
                  <a:gd name="T108" fmla="*/ 14979 w 1134"/>
                  <a:gd name="T109" fmla="*/ 2146 h 740"/>
                  <a:gd name="T110" fmla="*/ 15049 w 1134"/>
                  <a:gd name="T111" fmla="*/ 2314 h 740"/>
                  <a:gd name="T112" fmla="*/ 15584 w 1134"/>
                  <a:gd name="T113" fmla="*/ 436 h 74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134" h="740">
                    <a:moveTo>
                      <a:pt x="1112" y="31"/>
                    </a:moveTo>
                    <a:cubicBezTo>
                      <a:pt x="1088" y="6"/>
                      <a:pt x="1057" y="8"/>
                      <a:pt x="1032" y="14"/>
                    </a:cubicBezTo>
                    <a:cubicBezTo>
                      <a:pt x="1023" y="16"/>
                      <a:pt x="1016" y="17"/>
                      <a:pt x="1010" y="17"/>
                    </a:cubicBezTo>
                    <a:cubicBezTo>
                      <a:pt x="1002" y="17"/>
                      <a:pt x="994" y="17"/>
                      <a:pt x="986" y="16"/>
                    </a:cubicBezTo>
                    <a:cubicBezTo>
                      <a:pt x="973" y="15"/>
                      <a:pt x="960" y="13"/>
                      <a:pt x="941" y="14"/>
                    </a:cubicBezTo>
                    <a:cubicBezTo>
                      <a:pt x="926" y="16"/>
                      <a:pt x="907" y="27"/>
                      <a:pt x="893" y="31"/>
                    </a:cubicBezTo>
                    <a:cubicBezTo>
                      <a:pt x="881" y="34"/>
                      <a:pt x="873" y="38"/>
                      <a:pt x="859" y="40"/>
                    </a:cubicBezTo>
                    <a:cubicBezTo>
                      <a:pt x="838" y="42"/>
                      <a:pt x="811" y="27"/>
                      <a:pt x="791" y="22"/>
                    </a:cubicBezTo>
                    <a:cubicBezTo>
                      <a:pt x="773" y="18"/>
                      <a:pt x="768" y="15"/>
                      <a:pt x="751" y="13"/>
                    </a:cubicBezTo>
                    <a:cubicBezTo>
                      <a:pt x="734" y="11"/>
                      <a:pt x="732" y="18"/>
                      <a:pt x="720" y="14"/>
                    </a:cubicBezTo>
                    <a:cubicBezTo>
                      <a:pt x="708" y="10"/>
                      <a:pt x="703" y="14"/>
                      <a:pt x="694" y="18"/>
                    </a:cubicBezTo>
                    <a:cubicBezTo>
                      <a:pt x="691" y="19"/>
                      <a:pt x="685" y="16"/>
                      <a:pt x="684" y="15"/>
                    </a:cubicBezTo>
                    <a:cubicBezTo>
                      <a:pt x="684" y="15"/>
                      <a:pt x="684" y="15"/>
                      <a:pt x="684" y="15"/>
                    </a:cubicBezTo>
                    <a:cubicBezTo>
                      <a:pt x="681" y="14"/>
                      <a:pt x="677" y="13"/>
                      <a:pt x="673" y="12"/>
                    </a:cubicBezTo>
                    <a:cubicBezTo>
                      <a:pt x="673" y="12"/>
                      <a:pt x="670" y="14"/>
                      <a:pt x="669" y="14"/>
                    </a:cubicBezTo>
                    <a:cubicBezTo>
                      <a:pt x="665" y="16"/>
                      <a:pt x="664" y="13"/>
                      <a:pt x="662" y="10"/>
                    </a:cubicBezTo>
                    <a:cubicBezTo>
                      <a:pt x="659" y="9"/>
                      <a:pt x="655" y="9"/>
                      <a:pt x="651" y="8"/>
                    </a:cubicBezTo>
                    <a:cubicBezTo>
                      <a:pt x="650" y="8"/>
                      <a:pt x="648" y="9"/>
                      <a:pt x="648" y="10"/>
                    </a:cubicBezTo>
                    <a:cubicBezTo>
                      <a:pt x="648" y="11"/>
                      <a:pt x="648" y="12"/>
                      <a:pt x="646" y="13"/>
                    </a:cubicBezTo>
                    <a:cubicBezTo>
                      <a:pt x="644" y="14"/>
                      <a:pt x="642" y="11"/>
                      <a:pt x="641" y="10"/>
                    </a:cubicBezTo>
                    <a:cubicBezTo>
                      <a:pt x="640" y="8"/>
                      <a:pt x="640" y="7"/>
                      <a:pt x="639" y="6"/>
                    </a:cubicBezTo>
                    <a:cubicBezTo>
                      <a:pt x="639" y="6"/>
                      <a:pt x="638" y="6"/>
                      <a:pt x="638" y="6"/>
                    </a:cubicBezTo>
                    <a:cubicBezTo>
                      <a:pt x="634" y="5"/>
                      <a:pt x="630" y="5"/>
                      <a:pt x="626" y="4"/>
                    </a:cubicBezTo>
                    <a:cubicBezTo>
                      <a:pt x="625" y="4"/>
                      <a:pt x="624" y="5"/>
                      <a:pt x="624" y="6"/>
                    </a:cubicBezTo>
                    <a:cubicBezTo>
                      <a:pt x="624" y="7"/>
                      <a:pt x="624" y="7"/>
                      <a:pt x="624" y="8"/>
                    </a:cubicBezTo>
                    <a:cubicBezTo>
                      <a:pt x="621" y="10"/>
                      <a:pt x="621" y="7"/>
                      <a:pt x="621" y="4"/>
                    </a:cubicBezTo>
                    <a:cubicBezTo>
                      <a:pt x="620" y="4"/>
                      <a:pt x="619" y="3"/>
                      <a:pt x="618" y="3"/>
                    </a:cubicBezTo>
                    <a:cubicBezTo>
                      <a:pt x="617" y="3"/>
                      <a:pt x="615" y="4"/>
                      <a:pt x="615" y="5"/>
                    </a:cubicBezTo>
                    <a:cubicBezTo>
                      <a:pt x="615" y="8"/>
                      <a:pt x="615" y="12"/>
                      <a:pt x="611" y="7"/>
                    </a:cubicBezTo>
                    <a:cubicBezTo>
                      <a:pt x="611" y="7"/>
                      <a:pt x="610" y="6"/>
                      <a:pt x="610" y="5"/>
                    </a:cubicBezTo>
                    <a:cubicBezTo>
                      <a:pt x="610" y="4"/>
                      <a:pt x="608" y="2"/>
                      <a:pt x="607" y="2"/>
                    </a:cubicBezTo>
                    <a:cubicBezTo>
                      <a:pt x="604" y="2"/>
                      <a:pt x="600" y="2"/>
                      <a:pt x="596" y="1"/>
                    </a:cubicBezTo>
                    <a:cubicBezTo>
                      <a:pt x="596" y="1"/>
                      <a:pt x="595" y="1"/>
                      <a:pt x="595" y="2"/>
                    </a:cubicBezTo>
                    <a:cubicBezTo>
                      <a:pt x="594" y="2"/>
                      <a:pt x="594" y="2"/>
                      <a:pt x="594" y="2"/>
                    </a:cubicBezTo>
                    <a:cubicBezTo>
                      <a:pt x="594" y="3"/>
                      <a:pt x="594" y="4"/>
                      <a:pt x="594" y="5"/>
                    </a:cubicBezTo>
                    <a:cubicBezTo>
                      <a:pt x="594" y="10"/>
                      <a:pt x="589" y="9"/>
                      <a:pt x="587" y="3"/>
                    </a:cubicBezTo>
                    <a:cubicBezTo>
                      <a:pt x="587" y="2"/>
                      <a:pt x="585" y="1"/>
                      <a:pt x="585" y="1"/>
                    </a:cubicBezTo>
                    <a:cubicBezTo>
                      <a:pt x="583" y="0"/>
                      <a:pt x="582" y="0"/>
                      <a:pt x="580" y="0"/>
                    </a:cubicBezTo>
                    <a:cubicBezTo>
                      <a:pt x="580" y="0"/>
                      <a:pt x="578" y="1"/>
                      <a:pt x="578" y="2"/>
                    </a:cubicBezTo>
                    <a:cubicBezTo>
                      <a:pt x="578" y="6"/>
                      <a:pt x="578" y="11"/>
                      <a:pt x="573" y="7"/>
                    </a:cubicBezTo>
                    <a:cubicBezTo>
                      <a:pt x="572" y="6"/>
                      <a:pt x="572" y="4"/>
                      <a:pt x="572" y="2"/>
                    </a:cubicBezTo>
                    <a:cubicBezTo>
                      <a:pt x="572" y="1"/>
                      <a:pt x="570" y="0"/>
                      <a:pt x="569" y="0"/>
                    </a:cubicBezTo>
                    <a:cubicBezTo>
                      <a:pt x="568" y="0"/>
                      <a:pt x="567" y="0"/>
                      <a:pt x="566" y="0"/>
                    </a:cubicBezTo>
                    <a:cubicBezTo>
                      <a:pt x="566" y="2"/>
                      <a:pt x="566" y="3"/>
                      <a:pt x="565" y="3"/>
                    </a:cubicBezTo>
                    <a:cubicBezTo>
                      <a:pt x="563" y="4"/>
                      <a:pt x="562" y="3"/>
                      <a:pt x="561" y="2"/>
                    </a:cubicBezTo>
                    <a:cubicBezTo>
                      <a:pt x="561" y="1"/>
                      <a:pt x="559" y="0"/>
                      <a:pt x="558" y="0"/>
                    </a:cubicBezTo>
                    <a:cubicBezTo>
                      <a:pt x="557" y="0"/>
                      <a:pt x="555" y="0"/>
                      <a:pt x="553" y="1"/>
                    </a:cubicBezTo>
                    <a:cubicBezTo>
                      <a:pt x="552" y="1"/>
                      <a:pt x="551" y="2"/>
                      <a:pt x="551" y="3"/>
                    </a:cubicBezTo>
                    <a:cubicBezTo>
                      <a:pt x="551" y="4"/>
                      <a:pt x="551" y="5"/>
                      <a:pt x="551" y="6"/>
                    </a:cubicBezTo>
                    <a:cubicBezTo>
                      <a:pt x="551" y="8"/>
                      <a:pt x="550" y="11"/>
                      <a:pt x="546" y="9"/>
                    </a:cubicBezTo>
                    <a:cubicBezTo>
                      <a:pt x="545" y="8"/>
                      <a:pt x="545" y="5"/>
                      <a:pt x="545" y="3"/>
                    </a:cubicBezTo>
                    <a:cubicBezTo>
                      <a:pt x="545" y="3"/>
                      <a:pt x="542" y="1"/>
                      <a:pt x="541" y="1"/>
                    </a:cubicBezTo>
                    <a:cubicBezTo>
                      <a:pt x="540" y="2"/>
                      <a:pt x="538" y="2"/>
                      <a:pt x="536" y="2"/>
                    </a:cubicBezTo>
                    <a:cubicBezTo>
                      <a:pt x="536" y="3"/>
                      <a:pt x="536" y="5"/>
                      <a:pt x="537" y="6"/>
                    </a:cubicBezTo>
                    <a:cubicBezTo>
                      <a:pt x="533" y="8"/>
                      <a:pt x="533" y="6"/>
                      <a:pt x="533" y="4"/>
                    </a:cubicBezTo>
                    <a:cubicBezTo>
                      <a:pt x="532" y="4"/>
                      <a:pt x="530" y="3"/>
                      <a:pt x="529" y="3"/>
                    </a:cubicBezTo>
                    <a:cubicBezTo>
                      <a:pt x="527" y="3"/>
                      <a:pt x="525" y="3"/>
                      <a:pt x="522" y="4"/>
                    </a:cubicBezTo>
                    <a:cubicBezTo>
                      <a:pt x="522" y="4"/>
                      <a:pt x="522" y="4"/>
                      <a:pt x="522" y="4"/>
                    </a:cubicBezTo>
                    <a:cubicBezTo>
                      <a:pt x="521" y="6"/>
                      <a:pt x="525" y="11"/>
                      <a:pt x="520" y="10"/>
                    </a:cubicBezTo>
                    <a:cubicBezTo>
                      <a:pt x="518" y="10"/>
                      <a:pt x="517" y="8"/>
                      <a:pt x="517" y="6"/>
                    </a:cubicBezTo>
                    <a:cubicBezTo>
                      <a:pt x="517" y="6"/>
                      <a:pt x="515" y="5"/>
                      <a:pt x="514" y="5"/>
                    </a:cubicBezTo>
                    <a:cubicBezTo>
                      <a:pt x="511" y="5"/>
                      <a:pt x="508" y="6"/>
                      <a:pt x="505" y="6"/>
                    </a:cubicBezTo>
                    <a:cubicBezTo>
                      <a:pt x="505" y="6"/>
                      <a:pt x="504" y="7"/>
                      <a:pt x="504" y="8"/>
                    </a:cubicBezTo>
                    <a:cubicBezTo>
                      <a:pt x="504" y="9"/>
                      <a:pt x="504" y="10"/>
                      <a:pt x="502" y="11"/>
                    </a:cubicBezTo>
                    <a:cubicBezTo>
                      <a:pt x="500" y="12"/>
                      <a:pt x="499" y="11"/>
                      <a:pt x="499" y="9"/>
                    </a:cubicBezTo>
                    <a:cubicBezTo>
                      <a:pt x="498" y="9"/>
                      <a:pt x="496" y="7"/>
                      <a:pt x="495" y="8"/>
                    </a:cubicBezTo>
                    <a:cubicBezTo>
                      <a:pt x="492" y="8"/>
                      <a:pt x="489" y="9"/>
                      <a:pt x="486" y="9"/>
                    </a:cubicBezTo>
                    <a:cubicBezTo>
                      <a:pt x="486" y="11"/>
                      <a:pt x="486" y="13"/>
                      <a:pt x="485" y="14"/>
                    </a:cubicBezTo>
                    <a:cubicBezTo>
                      <a:pt x="482" y="16"/>
                      <a:pt x="481" y="11"/>
                      <a:pt x="480" y="10"/>
                    </a:cubicBezTo>
                    <a:cubicBezTo>
                      <a:pt x="478" y="11"/>
                      <a:pt x="476" y="11"/>
                      <a:pt x="474" y="12"/>
                    </a:cubicBezTo>
                    <a:cubicBezTo>
                      <a:pt x="473" y="14"/>
                      <a:pt x="475" y="16"/>
                      <a:pt x="475" y="19"/>
                    </a:cubicBezTo>
                    <a:cubicBezTo>
                      <a:pt x="469" y="21"/>
                      <a:pt x="471" y="15"/>
                      <a:pt x="470" y="13"/>
                    </a:cubicBezTo>
                    <a:cubicBezTo>
                      <a:pt x="470" y="13"/>
                      <a:pt x="470" y="13"/>
                      <a:pt x="469" y="13"/>
                    </a:cubicBezTo>
                    <a:cubicBezTo>
                      <a:pt x="466" y="13"/>
                      <a:pt x="463" y="14"/>
                      <a:pt x="460" y="15"/>
                    </a:cubicBezTo>
                    <a:cubicBezTo>
                      <a:pt x="460" y="16"/>
                      <a:pt x="461" y="18"/>
                      <a:pt x="459" y="19"/>
                    </a:cubicBezTo>
                    <a:cubicBezTo>
                      <a:pt x="457" y="20"/>
                      <a:pt x="456" y="18"/>
                      <a:pt x="454" y="17"/>
                    </a:cubicBezTo>
                    <a:cubicBezTo>
                      <a:pt x="454" y="17"/>
                      <a:pt x="454" y="17"/>
                      <a:pt x="453" y="16"/>
                    </a:cubicBezTo>
                    <a:cubicBezTo>
                      <a:pt x="451" y="17"/>
                      <a:pt x="448" y="18"/>
                      <a:pt x="445" y="19"/>
                    </a:cubicBezTo>
                    <a:cubicBezTo>
                      <a:pt x="445" y="19"/>
                      <a:pt x="444" y="19"/>
                      <a:pt x="444" y="19"/>
                    </a:cubicBezTo>
                    <a:cubicBezTo>
                      <a:pt x="436" y="20"/>
                      <a:pt x="432" y="16"/>
                      <a:pt x="423" y="16"/>
                    </a:cubicBezTo>
                    <a:cubicBezTo>
                      <a:pt x="414" y="16"/>
                      <a:pt x="403" y="17"/>
                      <a:pt x="391" y="20"/>
                    </a:cubicBezTo>
                    <a:cubicBezTo>
                      <a:pt x="379" y="23"/>
                      <a:pt x="382" y="23"/>
                      <a:pt x="365" y="23"/>
                    </a:cubicBezTo>
                    <a:cubicBezTo>
                      <a:pt x="348" y="23"/>
                      <a:pt x="330" y="24"/>
                      <a:pt x="316" y="33"/>
                    </a:cubicBezTo>
                    <a:cubicBezTo>
                      <a:pt x="302" y="42"/>
                      <a:pt x="290" y="39"/>
                      <a:pt x="275" y="40"/>
                    </a:cubicBezTo>
                    <a:cubicBezTo>
                      <a:pt x="261" y="38"/>
                      <a:pt x="249" y="35"/>
                      <a:pt x="238" y="31"/>
                    </a:cubicBezTo>
                    <a:cubicBezTo>
                      <a:pt x="224" y="27"/>
                      <a:pt x="211" y="23"/>
                      <a:pt x="195" y="21"/>
                    </a:cubicBezTo>
                    <a:cubicBezTo>
                      <a:pt x="177" y="20"/>
                      <a:pt x="163" y="21"/>
                      <a:pt x="150" y="23"/>
                    </a:cubicBezTo>
                    <a:cubicBezTo>
                      <a:pt x="142" y="23"/>
                      <a:pt x="135" y="24"/>
                      <a:pt x="127" y="24"/>
                    </a:cubicBezTo>
                    <a:cubicBezTo>
                      <a:pt x="121" y="24"/>
                      <a:pt x="114" y="22"/>
                      <a:pt x="104" y="20"/>
                    </a:cubicBezTo>
                    <a:cubicBezTo>
                      <a:pt x="80" y="14"/>
                      <a:pt x="46" y="6"/>
                      <a:pt x="22" y="31"/>
                    </a:cubicBezTo>
                    <a:cubicBezTo>
                      <a:pt x="7" y="45"/>
                      <a:pt x="0" y="65"/>
                      <a:pt x="1" y="86"/>
                    </a:cubicBezTo>
                    <a:cubicBezTo>
                      <a:pt x="2" y="112"/>
                      <a:pt x="16" y="138"/>
                      <a:pt x="40" y="158"/>
                    </a:cubicBezTo>
                    <a:cubicBezTo>
                      <a:pt x="50" y="166"/>
                      <a:pt x="57" y="175"/>
                      <a:pt x="59" y="184"/>
                    </a:cubicBezTo>
                    <a:cubicBezTo>
                      <a:pt x="59" y="184"/>
                      <a:pt x="59" y="184"/>
                      <a:pt x="59" y="184"/>
                    </a:cubicBezTo>
                    <a:cubicBezTo>
                      <a:pt x="60" y="176"/>
                      <a:pt x="62" y="168"/>
                      <a:pt x="66" y="160"/>
                    </a:cubicBezTo>
                    <a:cubicBezTo>
                      <a:pt x="65" y="161"/>
                      <a:pt x="65" y="161"/>
                      <a:pt x="65" y="162"/>
                    </a:cubicBezTo>
                    <a:cubicBezTo>
                      <a:pt x="61" y="158"/>
                      <a:pt x="59" y="156"/>
                      <a:pt x="59" y="154"/>
                    </a:cubicBezTo>
                    <a:cubicBezTo>
                      <a:pt x="60" y="152"/>
                      <a:pt x="65" y="157"/>
                      <a:pt x="68" y="156"/>
                    </a:cubicBezTo>
                    <a:cubicBezTo>
                      <a:pt x="68" y="156"/>
                      <a:pt x="68" y="156"/>
                      <a:pt x="67" y="157"/>
                    </a:cubicBezTo>
                    <a:cubicBezTo>
                      <a:pt x="68" y="155"/>
                      <a:pt x="69" y="154"/>
                      <a:pt x="69" y="153"/>
                    </a:cubicBezTo>
                    <a:cubicBezTo>
                      <a:pt x="69" y="153"/>
                      <a:pt x="69" y="153"/>
                      <a:pt x="69" y="153"/>
                    </a:cubicBezTo>
                    <a:cubicBezTo>
                      <a:pt x="69" y="151"/>
                      <a:pt x="67" y="149"/>
                      <a:pt x="67" y="147"/>
                    </a:cubicBezTo>
                    <a:cubicBezTo>
                      <a:pt x="68" y="145"/>
                      <a:pt x="70" y="145"/>
                      <a:pt x="73" y="146"/>
                    </a:cubicBezTo>
                    <a:cubicBezTo>
                      <a:pt x="73" y="146"/>
                      <a:pt x="73" y="146"/>
                      <a:pt x="73" y="146"/>
                    </a:cubicBezTo>
                    <a:cubicBezTo>
                      <a:pt x="73" y="145"/>
                      <a:pt x="74" y="144"/>
                      <a:pt x="75" y="143"/>
                    </a:cubicBezTo>
                    <a:cubicBezTo>
                      <a:pt x="79" y="135"/>
                      <a:pt x="87" y="132"/>
                      <a:pt x="97" y="130"/>
                    </a:cubicBezTo>
                    <a:cubicBezTo>
                      <a:pt x="91" y="131"/>
                      <a:pt x="83" y="130"/>
                      <a:pt x="74" y="126"/>
                    </a:cubicBezTo>
                    <a:cubicBezTo>
                      <a:pt x="50" y="117"/>
                      <a:pt x="37" y="86"/>
                      <a:pt x="40" y="70"/>
                    </a:cubicBezTo>
                    <a:cubicBezTo>
                      <a:pt x="40" y="63"/>
                      <a:pt x="44" y="55"/>
                      <a:pt x="50" y="50"/>
                    </a:cubicBezTo>
                    <a:cubicBezTo>
                      <a:pt x="59" y="43"/>
                      <a:pt x="72" y="41"/>
                      <a:pt x="86" y="44"/>
                    </a:cubicBezTo>
                    <a:cubicBezTo>
                      <a:pt x="108" y="49"/>
                      <a:pt x="117" y="49"/>
                      <a:pt x="135" y="48"/>
                    </a:cubicBezTo>
                    <a:cubicBezTo>
                      <a:pt x="141" y="48"/>
                      <a:pt x="146" y="47"/>
                      <a:pt x="151" y="45"/>
                    </a:cubicBezTo>
                    <a:cubicBezTo>
                      <a:pt x="163" y="43"/>
                      <a:pt x="176" y="40"/>
                      <a:pt x="201" y="42"/>
                    </a:cubicBezTo>
                    <a:cubicBezTo>
                      <a:pt x="220" y="43"/>
                      <a:pt x="232" y="48"/>
                      <a:pt x="243" y="52"/>
                    </a:cubicBezTo>
                    <a:cubicBezTo>
                      <a:pt x="255" y="57"/>
                      <a:pt x="264" y="61"/>
                      <a:pt x="278" y="60"/>
                    </a:cubicBezTo>
                    <a:cubicBezTo>
                      <a:pt x="294" y="60"/>
                      <a:pt x="306" y="54"/>
                      <a:pt x="317" y="49"/>
                    </a:cubicBezTo>
                    <a:cubicBezTo>
                      <a:pt x="326" y="45"/>
                      <a:pt x="335" y="41"/>
                      <a:pt x="346" y="40"/>
                    </a:cubicBezTo>
                    <a:cubicBezTo>
                      <a:pt x="354" y="40"/>
                      <a:pt x="373" y="33"/>
                      <a:pt x="391" y="31"/>
                    </a:cubicBezTo>
                    <a:cubicBezTo>
                      <a:pt x="405" y="30"/>
                      <a:pt x="418" y="34"/>
                      <a:pt x="422" y="33"/>
                    </a:cubicBezTo>
                    <a:cubicBezTo>
                      <a:pt x="432" y="32"/>
                      <a:pt x="442" y="37"/>
                      <a:pt x="445" y="38"/>
                    </a:cubicBezTo>
                    <a:cubicBezTo>
                      <a:pt x="446" y="40"/>
                      <a:pt x="448" y="41"/>
                      <a:pt x="449" y="40"/>
                    </a:cubicBezTo>
                    <a:cubicBezTo>
                      <a:pt x="450" y="40"/>
                      <a:pt x="451" y="40"/>
                      <a:pt x="452" y="40"/>
                    </a:cubicBezTo>
                    <a:cubicBezTo>
                      <a:pt x="452" y="40"/>
                      <a:pt x="453" y="40"/>
                      <a:pt x="453" y="41"/>
                    </a:cubicBezTo>
                    <a:cubicBezTo>
                      <a:pt x="454" y="41"/>
                      <a:pt x="454" y="41"/>
                      <a:pt x="454" y="42"/>
                    </a:cubicBezTo>
                    <a:cubicBezTo>
                      <a:pt x="455" y="44"/>
                      <a:pt x="452" y="49"/>
                      <a:pt x="456" y="49"/>
                    </a:cubicBezTo>
                    <a:cubicBezTo>
                      <a:pt x="458" y="49"/>
                      <a:pt x="460" y="48"/>
                      <a:pt x="462" y="47"/>
                    </a:cubicBezTo>
                    <a:cubicBezTo>
                      <a:pt x="463" y="48"/>
                      <a:pt x="464" y="49"/>
                      <a:pt x="465" y="50"/>
                    </a:cubicBezTo>
                    <a:cubicBezTo>
                      <a:pt x="465" y="52"/>
                      <a:pt x="463" y="54"/>
                      <a:pt x="465" y="55"/>
                    </a:cubicBezTo>
                    <a:cubicBezTo>
                      <a:pt x="467" y="57"/>
                      <a:pt x="469" y="56"/>
                      <a:pt x="471" y="55"/>
                    </a:cubicBezTo>
                    <a:cubicBezTo>
                      <a:pt x="472" y="56"/>
                      <a:pt x="473" y="58"/>
                      <a:pt x="475" y="59"/>
                    </a:cubicBezTo>
                    <a:cubicBezTo>
                      <a:pt x="474" y="60"/>
                      <a:pt x="473" y="61"/>
                      <a:pt x="473" y="62"/>
                    </a:cubicBezTo>
                    <a:cubicBezTo>
                      <a:pt x="474" y="65"/>
                      <a:pt x="476" y="64"/>
                      <a:pt x="478" y="62"/>
                    </a:cubicBezTo>
                    <a:cubicBezTo>
                      <a:pt x="478" y="62"/>
                      <a:pt x="479" y="63"/>
                      <a:pt x="479" y="63"/>
                    </a:cubicBezTo>
                    <a:cubicBezTo>
                      <a:pt x="479" y="63"/>
                      <a:pt x="479" y="63"/>
                      <a:pt x="479" y="63"/>
                    </a:cubicBezTo>
                    <a:cubicBezTo>
                      <a:pt x="477" y="65"/>
                      <a:pt x="478" y="68"/>
                      <a:pt x="480" y="69"/>
                    </a:cubicBezTo>
                    <a:cubicBezTo>
                      <a:pt x="481" y="70"/>
                      <a:pt x="482" y="70"/>
                      <a:pt x="482" y="70"/>
                    </a:cubicBezTo>
                    <a:cubicBezTo>
                      <a:pt x="483" y="70"/>
                      <a:pt x="483" y="71"/>
                      <a:pt x="484" y="72"/>
                    </a:cubicBezTo>
                    <a:cubicBezTo>
                      <a:pt x="485" y="74"/>
                      <a:pt x="485" y="74"/>
                      <a:pt x="486" y="74"/>
                    </a:cubicBezTo>
                    <a:cubicBezTo>
                      <a:pt x="485" y="76"/>
                      <a:pt x="485" y="77"/>
                      <a:pt x="487" y="79"/>
                    </a:cubicBezTo>
                    <a:cubicBezTo>
                      <a:pt x="488" y="81"/>
                      <a:pt x="490" y="83"/>
                      <a:pt x="492" y="83"/>
                    </a:cubicBezTo>
                    <a:cubicBezTo>
                      <a:pt x="493" y="85"/>
                      <a:pt x="494" y="87"/>
                      <a:pt x="496" y="88"/>
                    </a:cubicBezTo>
                    <a:cubicBezTo>
                      <a:pt x="496" y="89"/>
                      <a:pt x="495" y="89"/>
                      <a:pt x="495" y="89"/>
                    </a:cubicBezTo>
                    <a:cubicBezTo>
                      <a:pt x="494" y="91"/>
                      <a:pt x="496" y="94"/>
                      <a:pt x="497" y="95"/>
                    </a:cubicBezTo>
                    <a:cubicBezTo>
                      <a:pt x="498" y="96"/>
                      <a:pt x="500" y="98"/>
                      <a:pt x="501" y="98"/>
                    </a:cubicBezTo>
                    <a:cubicBezTo>
                      <a:pt x="503" y="99"/>
                      <a:pt x="503" y="98"/>
                      <a:pt x="504" y="97"/>
                    </a:cubicBezTo>
                    <a:cubicBezTo>
                      <a:pt x="505" y="99"/>
                      <a:pt x="506" y="100"/>
                      <a:pt x="507" y="102"/>
                    </a:cubicBezTo>
                    <a:cubicBezTo>
                      <a:pt x="505" y="103"/>
                      <a:pt x="502" y="105"/>
                      <a:pt x="502" y="106"/>
                    </a:cubicBezTo>
                    <a:cubicBezTo>
                      <a:pt x="502" y="108"/>
                      <a:pt x="505" y="112"/>
                      <a:pt x="506" y="111"/>
                    </a:cubicBezTo>
                    <a:cubicBezTo>
                      <a:pt x="513" y="111"/>
                      <a:pt x="508" y="119"/>
                      <a:pt x="509" y="122"/>
                    </a:cubicBezTo>
                    <a:cubicBezTo>
                      <a:pt x="509" y="124"/>
                      <a:pt x="510" y="127"/>
                      <a:pt x="512" y="127"/>
                    </a:cubicBezTo>
                    <a:cubicBezTo>
                      <a:pt x="514" y="129"/>
                      <a:pt x="512" y="128"/>
                      <a:pt x="514" y="127"/>
                    </a:cubicBezTo>
                    <a:cubicBezTo>
                      <a:pt x="515" y="127"/>
                      <a:pt x="518" y="129"/>
                      <a:pt x="518" y="131"/>
                    </a:cubicBezTo>
                    <a:cubicBezTo>
                      <a:pt x="519" y="132"/>
                      <a:pt x="518" y="135"/>
                      <a:pt x="517" y="136"/>
                    </a:cubicBezTo>
                    <a:cubicBezTo>
                      <a:pt x="514" y="137"/>
                      <a:pt x="512" y="138"/>
                      <a:pt x="512" y="141"/>
                    </a:cubicBezTo>
                    <a:cubicBezTo>
                      <a:pt x="513" y="143"/>
                      <a:pt x="513" y="149"/>
                      <a:pt x="517" y="149"/>
                    </a:cubicBezTo>
                    <a:cubicBezTo>
                      <a:pt x="518" y="149"/>
                      <a:pt x="519" y="149"/>
                      <a:pt x="519" y="148"/>
                    </a:cubicBezTo>
                    <a:cubicBezTo>
                      <a:pt x="520" y="147"/>
                      <a:pt x="523" y="148"/>
                      <a:pt x="523" y="150"/>
                    </a:cubicBezTo>
                    <a:cubicBezTo>
                      <a:pt x="523" y="151"/>
                      <a:pt x="523" y="153"/>
                      <a:pt x="524" y="155"/>
                    </a:cubicBezTo>
                    <a:cubicBezTo>
                      <a:pt x="523" y="155"/>
                      <a:pt x="522" y="156"/>
                      <a:pt x="522" y="158"/>
                    </a:cubicBezTo>
                    <a:cubicBezTo>
                      <a:pt x="521" y="160"/>
                      <a:pt x="520" y="166"/>
                      <a:pt x="521" y="168"/>
                    </a:cubicBezTo>
                    <a:cubicBezTo>
                      <a:pt x="522" y="169"/>
                      <a:pt x="522" y="169"/>
                      <a:pt x="523" y="170"/>
                    </a:cubicBezTo>
                    <a:cubicBezTo>
                      <a:pt x="523" y="170"/>
                      <a:pt x="523" y="170"/>
                      <a:pt x="523" y="170"/>
                    </a:cubicBezTo>
                    <a:cubicBezTo>
                      <a:pt x="526" y="171"/>
                      <a:pt x="529" y="173"/>
                      <a:pt x="529" y="175"/>
                    </a:cubicBezTo>
                    <a:cubicBezTo>
                      <a:pt x="530" y="178"/>
                      <a:pt x="528" y="180"/>
                      <a:pt x="528" y="182"/>
                    </a:cubicBezTo>
                    <a:cubicBezTo>
                      <a:pt x="529" y="186"/>
                      <a:pt x="536" y="187"/>
                      <a:pt x="538" y="190"/>
                    </a:cubicBezTo>
                    <a:cubicBezTo>
                      <a:pt x="538" y="192"/>
                      <a:pt x="537" y="194"/>
                      <a:pt x="535" y="196"/>
                    </a:cubicBezTo>
                    <a:cubicBezTo>
                      <a:pt x="535" y="197"/>
                      <a:pt x="535" y="198"/>
                      <a:pt x="535" y="198"/>
                    </a:cubicBezTo>
                    <a:cubicBezTo>
                      <a:pt x="534" y="202"/>
                      <a:pt x="541" y="200"/>
                      <a:pt x="541" y="203"/>
                    </a:cubicBezTo>
                    <a:cubicBezTo>
                      <a:pt x="542" y="205"/>
                      <a:pt x="540" y="207"/>
                      <a:pt x="540" y="208"/>
                    </a:cubicBezTo>
                    <a:cubicBezTo>
                      <a:pt x="541" y="210"/>
                      <a:pt x="547" y="211"/>
                      <a:pt x="547" y="213"/>
                    </a:cubicBezTo>
                    <a:cubicBezTo>
                      <a:pt x="548" y="214"/>
                      <a:pt x="547" y="215"/>
                      <a:pt x="547" y="217"/>
                    </a:cubicBezTo>
                    <a:cubicBezTo>
                      <a:pt x="545" y="217"/>
                      <a:pt x="545" y="217"/>
                      <a:pt x="545" y="220"/>
                    </a:cubicBezTo>
                    <a:cubicBezTo>
                      <a:pt x="545" y="224"/>
                      <a:pt x="544" y="226"/>
                      <a:pt x="547" y="228"/>
                    </a:cubicBezTo>
                    <a:cubicBezTo>
                      <a:pt x="549" y="231"/>
                      <a:pt x="550" y="232"/>
                      <a:pt x="551" y="237"/>
                    </a:cubicBezTo>
                    <a:cubicBezTo>
                      <a:pt x="552" y="241"/>
                      <a:pt x="548" y="241"/>
                      <a:pt x="549" y="245"/>
                    </a:cubicBezTo>
                    <a:cubicBezTo>
                      <a:pt x="549" y="248"/>
                      <a:pt x="551" y="248"/>
                      <a:pt x="553" y="251"/>
                    </a:cubicBezTo>
                    <a:cubicBezTo>
                      <a:pt x="554" y="253"/>
                      <a:pt x="551" y="254"/>
                      <a:pt x="552" y="257"/>
                    </a:cubicBezTo>
                    <a:cubicBezTo>
                      <a:pt x="553" y="260"/>
                      <a:pt x="555" y="261"/>
                      <a:pt x="556" y="265"/>
                    </a:cubicBezTo>
                    <a:cubicBezTo>
                      <a:pt x="556" y="269"/>
                      <a:pt x="553" y="267"/>
                      <a:pt x="554" y="271"/>
                    </a:cubicBezTo>
                    <a:cubicBezTo>
                      <a:pt x="554" y="274"/>
                      <a:pt x="558" y="274"/>
                      <a:pt x="559" y="277"/>
                    </a:cubicBezTo>
                    <a:cubicBezTo>
                      <a:pt x="559" y="278"/>
                      <a:pt x="556" y="279"/>
                      <a:pt x="557" y="282"/>
                    </a:cubicBezTo>
                    <a:cubicBezTo>
                      <a:pt x="557" y="285"/>
                      <a:pt x="555" y="289"/>
                      <a:pt x="557" y="294"/>
                    </a:cubicBezTo>
                    <a:cubicBezTo>
                      <a:pt x="559" y="299"/>
                      <a:pt x="558" y="301"/>
                      <a:pt x="558" y="306"/>
                    </a:cubicBezTo>
                    <a:cubicBezTo>
                      <a:pt x="558" y="313"/>
                      <a:pt x="560" y="310"/>
                      <a:pt x="559" y="317"/>
                    </a:cubicBezTo>
                    <a:cubicBezTo>
                      <a:pt x="559" y="323"/>
                      <a:pt x="559" y="327"/>
                      <a:pt x="557" y="328"/>
                    </a:cubicBezTo>
                    <a:cubicBezTo>
                      <a:pt x="555" y="329"/>
                      <a:pt x="555" y="333"/>
                      <a:pt x="556" y="337"/>
                    </a:cubicBezTo>
                    <a:cubicBezTo>
                      <a:pt x="556" y="340"/>
                      <a:pt x="556" y="338"/>
                      <a:pt x="555" y="341"/>
                    </a:cubicBezTo>
                    <a:cubicBezTo>
                      <a:pt x="555" y="345"/>
                      <a:pt x="552" y="344"/>
                      <a:pt x="553" y="349"/>
                    </a:cubicBezTo>
                    <a:cubicBezTo>
                      <a:pt x="555" y="353"/>
                      <a:pt x="553" y="355"/>
                      <a:pt x="553" y="360"/>
                    </a:cubicBezTo>
                    <a:cubicBezTo>
                      <a:pt x="553" y="364"/>
                      <a:pt x="551" y="365"/>
                      <a:pt x="552" y="369"/>
                    </a:cubicBezTo>
                    <a:cubicBezTo>
                      <a:pt x="553" y="374"/>
                      <a:pt x="553" y="379"/>
                      <a:pt x="555" y="383"/>
                    </a:cubicBezTo>
                    <a:cubicBezTo>
                      <a:pt x="557" y="386"/>
                      <a:pt x="555" y="389"/>
                      <a:pt x="558" y="393"/>
                    </a:cubicBezTo>
                    <a:cubicBezTo>
                      <a:pt x="561" y="397"/>
                      <a:pt x="561" y="401"/>
                      <a:pt x="561" y="404"/>
                    </a:cubicBezTo>
                    <a:cubicBezTo>
                      <a:pt x="566" y="414"/>
                      <a:pt x="555" y="443"/>
                      <a:pt x="529" y="443"/>
                    </a:cubicBezTo>
                    <a:cubicBezTo>
                      <a:pt x="521" y="443"/>
                      <a:pt x="514" y="443"/>
                      <a:pt x="507" y="441"/>
                    </a:cubicBezTo>
                    <a:cubicBezTo>
                      <a:pt x="507" y="441"/>
                      <a:pt x="507" y="441"/>
                      <a:pt x="508" y="441"/>
                    </a:cubicBezTo>
                    <a:cubicBezTo>
                      <a:pt x="506" y="441"/>
                      <a:pt x="498" y="438"/>
                      <a:pt x="496" y="443"/>
                    </a:cubicBezTo>
                    <a:cubicBezTo>
                      <a:pt x="492" y="451"/>
                      <a:pt x="498" y="454"/>
                      <a:pt x="496" y="461"/>
                    </a:cubicBezTo>
                    <a:cubicBezTo>
                      <a:pt x="495" y="467"/>
                      <a:pt x="498" y="472"/>
                      <a:pt x="501" y="476"/>
                    </a:cubicBezTo>
                    <a:cubicBezTo>
                      <a:pt x="503" y="478"/>
                      <a:pt x="501" y="485"/>
                      <a:pt x="502" y="490"/>
                    </a:cubicBezTo>
                    <a:cubicBezTo>
                      <a:pt x="502" y="494"/>
                      <a:pt x="501" y="498"/>
                      <a:pt x="502" y="502"/>
                    </a:cubicBezTo>
                    <a:cubicBezTo>
                      <a:pt x="503" y="507"/>
                      <a:pt x="502" y="511"/>
                      <a:pt x="503" y="514"/>
                    </a:cubicBezTo>
                    <a:cubicBezTo>
                      <a:pt x="503" y="517"/>
                      <a:pt x="505" y="520"/>
                      <a:pt x="506" y="526"/>
                    </a:cubicBezTo>
                    <a:cubicBezTo>
                      <a:pt x="507" y="530"/>
                      <a:pt x="506" y="534"/>
                      <a:pt x="506" y="538"/>
                    </a:cubicBezTo>
                    <a:cubicBezTo>
                      <a:pt x="507" y="544"/>
                      <a:pt x="506" y="549"/>
                      <a:pt x="506" y="551"/>
                    </a:cubicBezTo>
                    <a:cubicBezTo>
                      <a:pt x="506" y="554"/>
                      <a:pt x="505" y="558"/>
                      <a:pt x="506" y="563"/>
                    </a:cubicBezTo>
                    <a:cubicBezTo>
                      <a:pt x="507" y="565"/>
                      <a:pt x="509" y="570"/>
                      <a:pt x="509" y="572"/>
                    </a:cubicBezTo>
                    <a:cubicBezTo>
                      <a:pt x="509" y="575"/>
                      <a:pt x="508" y="578"/>
                      <a:pt x="508" y="581"/>
                    </a:cubicBezTo>
                    <a:cubicBezTo>
                      <a:pt x="509" y="583"/>
                      <a:pt x="511" y="585"/>
                      <a:pt x="511" y="588"/>
                    </a:cubicBezTo>
                    <a:cubicBezTo>
                      <a:pt x="511" y="592"/>
                      <a:pt x="510" y="596"/>
                      <a:pt x="510" y="600"/>
                    </a:cubicBezTo>
                    <a:cubicBezTo>
                      <a:pt x="511" y="604"/>
                      <a:pt x="514" y="606"/>
                      <a:pt x="514" y="610"/>
                    </a:cubicBezTo>
                    <a:cubicBezTo>
                      <a:pt x="514" y="618"/>
                      <a:pt x="518" y="622"/>
                      <a:pt x="519" y="626"/>
                    </a:cubicBezTo>
                    <a:cubicBezTo>
                      <a:pt x="519" y="629"/>
                      <a:pt x="518" y="635"/>
                      <a:pt x="521" y="640"/>
                    </a:cubicBezTo>
                    <a:cubicBezTo>
                      <a:pt x="522" y="643"/>
                      <a:pt x="521" y="646"/>
                      <a:pt x="522" y="649"/>
                    </a:cubicBezTo>
                    <a:cubicBezTo>
                      <a:pt x="522" y="652"/>
                      <a:pt x="524" y="654"/>
                      <a:pt x="524" y="657"/>
                    </a:cubicBezTo>
                    <a:cubicBezTo>
                      <a:pt x="524" y="663"/>
                      <a:pt x="523" y="667"/>
                      <a:pt x="523" y="672"/>
                    </a:cubicBezTo>
                    <a:cubicBezTo>
                      <a:pt x="523" y="677"/>
                      <a:pt x="524" y="683"/>
                      <a:pt x="524" y="690"/>
                    </a:cubicBezTo>
                    <a:cubicBezTo>
                      <a:pt x="524" y="694"/>
                      <a:pt x="522" y="696"/>
                      <a:pt x="522" y="700"/>
                    </a:cubicBezTo>
                    <a:cubicBezTo>
                      <a:pt x="521" y="703"/>
                      <a:pt x="522" y="708"/>
                      <a:pt x="521" y="713"/>
                    </a:cubicBezTo>
                    <a:cubicBezTo>
                      <a:pt x="520" y="718"/>
                      <a:pt x="518" y="716"/>
                      <a:pt x="517" y="723"/>
                    </a:cubicBezTo>
                    <a:cubicBezTo>
                      <a:pt x="517" y="725"/>
                      <a:pt x="516" y="731"/>
                      <a:pt x="515" y="733"/>
                    </a:cubicBezTo>
                    <a:cubicBezTo>
                      <a:pt x="513" y="736"/>
                      <a:pt x="512" y="738"/>
                      <a:pt x="510" y="739"/>
                    </a:cubicBezTo>
                    <a:cubicBezTo>
                      <a:pt x="510" y="739"/>
                      <a:pt x="510" y="739"/>
                      <a:pt x="510" y="739"/>
                    </a:cubicBezTo>
                    <a:cubicBezTo>
                      <a:pt x="519" y="734"/>
                      <a:pt x="541" y="730"/>
                      <a:pt x="566" y="730"/>
                    </a:cubicBezTo>
                    <a:cubicBezTo>
                      <a:pt x="568" y="730"/>
                      <a:pt x="568" y="730"/>
                      <a:pt x="568" y="730"/>
                    </a:cubicBezTo>
                    <a:cubicBezTo>
                      <a:pt x="593" y="730"/>
                      <a:pt x="615" y="734"/>
                      <a:pt x="623" y="740"/>
                    </a:cubicBezTo>
                    <a:cubicBezTo>
                      <a:pt x="623" y="740"/>
                      <a:pt x="623" y="740"/>
                      <a:pt x="623" y="740"/>
                    </a:cubicBezTo>
                    <a:cubicBezTo>
                      <a:pt x="622" y="738"/>
                      <a:pt x="620" y="737"/>
                      <a:pt x="619" y="733"/>
                    </a:cubicBezTo>
                    <a:cubicBezTo>
                      <a:pt x="617" y="731"/>
                      <a:pt x="617" y="725"/>
                      <a:pt x="616" y="723"/>
                    </a:cubicBezTo>
                    <a:cubicBezTo>
                      <a:pt x="615" y="716"/>
                      <a:pt x="614" y="718"/>
                      <a:pt x="613" y="713"/>
                    </a:cubicBezTo>
                    <a:cubicBezTo>
                      <a:pt x="611" y="708"/>
                      <a:pt x="612" y="703"/>
                      <a:pt x="611" y="700"/>
                    </a:cubicBezTo>
                    <a:cubicBezTo>
                      <a:pt x="611" y="696"/>
                      <a:pt x="609" y="694"/>
                      <a:pt x="609" y="690"/>
                    </a:cubicBezTo>
                    <a:cubicBezTo>
                      <a:pt x="609" y="683"/>
                      <a:pt x="614" y="678"/>
                      <a:pt x="614" y="672"/>
                    </a:cubicBezTo>
                    <a:cubicBezTo>
                      <a:pt x="614" y="667"/>
                      <a:pt x="613" y="664"/>
                      <a:pt x="613" y="657"/>
                    </a:cubicBezTo>
                    <a:cubicBezTo>
                      <a:pt x="613" y="654"/>
                      <a:pt x="614" y="652"/>
                      <a:pt x="615" y="650"/>
                    </a:cubicBezTo>
                    <a:cubicBezTo>
                      <a:pt x="615" y="647"/>
                      <a:pt x="614" y="644"/>
                      <a:pt x="616" y="641"/>
                    </a:cubicBezTo>
                    <a:cubicBezTo>
                      <a:pt x="619" y="636"/>
                      <a:pt x="615" y="630"/>
                      <a:pt x="616" y="627"/>
                    </a:cubicBezTo>
                    <a:cubicBezTo>
                      <a:pt x="616" y="624"/>
                      <a:pt x="620" y="618"/>
                      <a:pt x="620" y="610"/>
                    </a:cubicBezTo>
                    <a:cubicBezTo>
                      <a:pt x="620" y="606"/>
                      <a:pt x="620" y="603"/>
                      <a:pt x="621" y="600"/>
                    </a:cubicBezTo>
                    <a:cubicBezTo>
                      <a:pt x="622" y="596"/>
                      <a:pt x="620" y="591"/>
                      <a:pt x="620" y="588"/>
                    </a:cubicBezTo>
                    <a:cubicBezTo>
                      <a:pt x="620" y="584"/>
                      <a:pt x="622" y="582"/>
                      <a:pt x="623" y="580"/>
                    </a:cubicBezTo>
                    <a:cubicBezTo>
                      <a:pt x="623" y="577"/>
                      <a:pt x="622" y="574"/>
                      <a:pt x="622" y="571"/>
                    </a:cubicBezTo>
                    <a:cubicBezTo>
                      <a:pt x="623" y="569"/>
                      <a:pt x="622" y="565"/>
                      <a:pt x="623" y="562"/>
                    </a:cubicBezTo>
                    <a:cubicBezTo>
                      <a:pt x="624" y="558"/>
                      <a:pt x="623" y="553"/>
                      <a:pt x="623" y="551"/>
                    </a:cubicBezTo>
                    <a:cubicBezTo>
                      <a:pt x="623" y="548"/>
                      <a:pt x="624" y="544"/>
                      <a:pt x="625" y="538"/>
                    </a:cubicBezTo>
                    <a:cubicBezTo>
                      <a:pt x="626" y="535"/>
                      <a:pt x="624" y="530"/>
                      <a:pt x="624" y="526"/>
                    </a:cubicBezTo>
                    <a:cubicBezTo>
                      <a:pt x="625" y="520"/>
                      <a:pt x="627" y="517"/>
                      <a:pt x="628" y="514"/>
                    </a:cubicBezTo>
                    <a:cubicBezTo>
                      <a:pt x="628" y="511"/>
                      <a:pt x="627" y="507"/>
                      <a:pt x="628" y="502"/>
                    </a:cubicBezTo>
                    <a:cubicBezTo>
                      <a:pt x="629" y="498"/>
                      <a:pt x="632" y="494"/>
                      <a:pt x="632" y="490"/>
                    </a:cubicBezTo>
                    <a:cubicBezTo>
                      <a:pt x="633" y="485"/>
                      <a:pt x="631" y="478"/>
                      <a:pt x="633" y="476"/>
                    </a:cubicBezTo>
                    <a:cubicBezTo>
                      <a:pt x="635" y="472"/>
                      <a:pt x="637" y="468"/>
                      <a:pt x="636" y="461"/>
                    </a:cubicBezTo>
                    <a:cubicBezTo>
                      <a:pt x="635" y="455"/>
                      <a:pt x="642" y="449"/>
                      <a:pt x="639" y="443"/>
                    </a:cubicBezTo>
                    <a:cubicBezTo>
                      <a:pt x="636" y="437"/>
                      <a:pt x="627" y="441"/>
                      <a:pt x="626" y="441"/>
                    </a:cubicBezTo>
                    <a:cubicBezTo>
                      <a:pt x="626" y="441"/>
                      <a:pt x="627" y="441"/>
                      <a:pt x="627" y="441"/>
                    </a:cubicBezTo>
                    <a:cubicBezTo>
                      <a:pt x="620" y="443"/>
                      <a:pt x="612" y="443"/>
                      <a:pt x="604" y="443"/>
                    </a:cubicBezTo>
                    <a:cubicBezTo>
                      <a:pt x="579" y="443"/>
                      <a:pt x="568" y="414"/>
                      <a:pt x="572" y="404"/>
                    </a:cubicBezTo>
                    <a:cubicBezTo>
                      <a:pt x="572" y="401"/>
                      <a:pt x="572" y="397"/>
                      <a:pt x="576" y="393"/>
                    </a:cubicBezTo>
                    <a:cubicBezTo>
                      <a:pt x="579" y="389"/>
                      <a:pt x="577" y="386"/>
                      <a:pt x="579" y="383"/>
                    </a:cubicBezTo>
                    <a:cubicBezTo>
                      <a:pt x="581" y="379"/>
                      <a:pt x="579" y="376"/>
                      <a:pt x="579" y="372"/>
                    </a:cubicBezTo>
                    <a:cubicBezTo>
                      <a:pt x="580" y="367"/>
                      <a:pt x="579" y="363"/>
                      <a:pt x="579" y="359"/>
                    </a:cubicBezTo>
                    <a:cubicBezTo>
                      <a:pt x="579" y="354"/>
                      <a:pt x="579" y="353"/>
                      <a:pt x="580" y="349"/>
                    </a:cubicBezTo>
                    <a:cubicBezTo>
                      <a:pt x="582" y="344"/>
                      <a:pt x="579" y="345"/>
                      <a:pt x="578" y="341"/>
                    </a:cubicBezTo>
                    <a:cubicBezTo>
                      <a:pt x="578" y="338"/>
                      <a:pt x="575" y="339"/>
                      <a:pt x="576" y="336"/>
                    </a:cubicBezTo>
                    <a:cubicBezTo>
                      <a:pt x="577" y="333"/>
                      <a:pt x="578" y="329"/>
                      <a:pt x="576" y="328"/>
                    </a:cubicBezTo>
                    <a:cubicBezTo>
                      <a:pt x="574" y="327"/>
                      <a:pt x="575" y="323"/>
                      <a:pt x="574" y="317"/>
                    </a:cubicBezTo>
                    <a:cubicBezTo>
                      <a:pt x="574" y="310"/>
                      <a:pt x="576" y="313"/>
                      <a:pt x="575" y="306"/>
                    </a:cubicBezTo>
                    <a:cubicBezTo>
                      <a:pt x="575" y="301"/>
                      <a:pt x="574" y="299"/>
                      <a:pt x="576" y="294"/>
                    </a:cubicBezTo>
                    <a:cubicBezTo>
                      <a:pt x="576" y="296"/>
                      <a:pt x="576" y="296"/>
                      <a:pt x="576" y="296"/>
                    </a:cubicBezTo>
                    <a:cubicBezTo>
                      <a:pt x="577" y="293"/>
                      <a:pt x="579" y="293"/>
                      <a:pt x="579" y="289"/>
                    </a:cubicBezTo>
                    <a:cubicBezTo>
                      <a:pt x="580" y="286"/>
                      <a:pt x="578" y="281"/>
                      <a:pt x="578" y="278"/>
                    </a:cubicBezTo>
                    <a:cubicBezTo>
                      <a:pt x="578" y="275"/>
                      <a:pt x="580" y="271"/>
                      <a:pt x="580" y="267"/>
                    </a:cubicBezTo>
                    <a:cubicBezTo>
                      <a:pt x="580" y="263"/>
                      <a:pt x="577" y="261"/>
                      <a:pt x="579" y="257"/>
                    </a:cubicBezTo>
                    <a:cubicBezTo>
                      <a:pt x="580" y="254"/>
                      <a:pt x="585" y="254"/>
                      <a:pt x="586" y="250"/>
                    </a:cubicBezTo>
                    <a:cubicBezTo>
                      <a:pt x="586" y="245"/>
                      <a:pt x="583" y="245"/>
                      <a:pt x="584" y="241"/>
                    </a:cubicBezTo>
                    <a:cubicBezTo>
                      <a:pt x="585" y="237"/>
                      <a:pt x="590" y="234"/>
                      <a:pt x="591" y="232"/>
                    </a:cubicBezTo>
                    <a:cubicBezTo>
                      <a:pt x="593" y="229"/>
                      <a:pt x="592" y="222"/>
                      <a:pt x="592" y="218"/>
                    </a:cubicBezTo>
                    <a:cubicBezTo>
                      <a:pt x="593" y="214"/>
                      <a:pt x="595" y="216"/>
                      <a:pt x="598" y="213"/>
                    </a:cubicBezTo>
                    <a:cubicBezTo>
                      <a:pt x="601" y="209"/>
                      <a:pt x="598" y="206"/>
                      <a:pt x="598" y="202"/>
                    </a:cubicBezTo>
                    <a:cubicBezTo>
                      <a:pt x="597" y="198"/>
                      <a:pt x="601" y="197"/>
                      <a:pt x="602" y="193"/>
                    </a:cubicBezTo>
                    <a:cubicBezTo>
                      <a:pt x="603" y="189"/>
                      <a:pt x="603" y="187"/>
                      <a:pt x="603" y="181"/>
                    </a:cubicBezTo>
                    <a:cubicBezTo>
                      <a:pt x="603" y="176"/>
                      <a:pt x="609" y="175"/>
                      <a:pt x="611" y="170"/>
                    </a:cubicBezTo>
                    <a:cubicBezTo>
                      <a:pt x="611" y="170"/>
                      <a:pt x="611" y="170"/>
                      <a:pt x="611" y="170"/>
                    </a:cubicBezTo>
                    <a:cubicBezTo>
                      <a:pt x="612" y="169"/>
                      <a:pt x="612" y="169"/>
                      <a:pt x="613" y="168"/>
                    </a:cubicBezTo>
                    <a:cubicBezTo>
                      <a:pt x="614" y="166"/>
                      <a:pt x="613" y="160"/>
                      <a:pt x="612" y="158"/>
                    </a:cubicBezTo>
                    <a:cubicBezTo>
                      <a:pt x="612" y="156"/>
                      <a:pt x="611" y="155"/>
                      <a:pt x="610" y="155"/>
                    </a:cubicBezTo>
                    <a:cubicBezTo>
                      <a:pt x="610" y="153"/>
                      <a:pt x="611" y="151"/>
                      <a:pt x="611" y="150"/>
                    </a:cubicBezTo>
                    <a:cubicBezTo>
                      <a:pt x="611" y="148"/>
                      <a:pt x="616" y="149"/>
                      <a:pt x="617" y="150"/>
                    </a:cubicBezTo>
                    <a:cubicBezTo>
                      <a:pt x="620" y="150"/>
                      <a:pt x="615" y="144"/>
                      <a:pt x="618" y="142"/>
                    </a:cubicBezTo>
                    <a:cubicBezTo>
                      <a:pt x="619" y="140"/>
                      <a:pt x="621" y="142"/>
                      <a:pt x="623" y="138"/>
                    </a:cubicBezTo>
                    <a:cubicBezTo>
                      <a:pt x="625" y="135"/>
                      <a:pt x="620" y="131"/>
                      <a:pt x="620" y="127"/>
                    </a:cubicBezTo>
                    <a:cubicBezTo>
                      <a:pt x="621" y="123"/>
                      <a:pt x="626" y="124"/>
                      <a:pt x="627" y="120"/>
                    </a:cubicBezTo>
                    <a:cubicBezTo>
                      <a:pt x="628" y="116"/>
                      <a:pt x="624" y="113"/>
                      <a:pt x="625" y="111"/>
                    </a:cubicBezTo>
                    <a:cubicBezTo>
                      <a:pt x="626" y="108"/>
                      <a:pt x="632" y="110"/>
                      <a:pt x="633" y="105"/>
                    </a:cubicBezTo>
                    <a:cubicBezTo>
                      <a:pt x="635" y="100"/>
                      <a:pt x="632" y="99"/>
                      <a:pt x="634" y="94"/>
                    </a:cubicBezTo>
                    <a:cubicBezTo>
                      <a:pt x="636" y="90"/>
                      <a:pt x="639" y="94"/>
                      <a:pt x="642" y="90"/>
                    </a:cubicBezTo>
                    <a:cubicBezTo>
                      <a:pt x="644" y="86"/>
                      <a:pt x="643" y="83"/>
                      <a:pt x="644" y="79"/>
                    </a:cubicBezTo>
                    <a:cubicBezTo>
                      <a:pt x="644" y="75"/>
                      <a:pt x="649" y="76"/>
                      <a:pt x="651" y="73"/>
                    </a:cubicBezTo>
                    <a:cubicBezTo>
                      <a:pt x="652" y="70"/>
                      <a:pt x="651" y="67"/>
                      <a:pt x="653" y="65"/>
                    </a:cubicBezTo>
                    <a:cubicBezTo>
                      <a:pt x="654" y="62"/>
                      <a:pt x="658" y="66"/>
                      <a:pt x="661" y="62"/>
                    </a:cubicBezTo>
                    <a:cubicBezTo>
                      <a:pt x="661" y="61"/>
                      <a:pt x="660" y="60"/>
                      <a:pt x="659" y="59"/>
                    </a:cubicBezTo>
                    <a:cubicBezTo>
                      <a:pt x="661" y="58"/>
                      <a:pt x="662" y="56"/>
                      <a:pt x="663" y="55"/>
                    </a:cubicBezTo>
                    <a:cubicBezTo>
                      <a:pt x="665" y="56"/>
                      <a:pt x="667" y="57"/>
                      <a:pt x="669" y="55"/>
                    </a:cubicBezTo>
                    <a:cubicBezTo>
                      <a:pt x="671" y="54"/>
                      <a:pt x="669" y="52"/>
                      <a:pt x="669" y="50"/>
                    </a:cubicBezTo>
                    <a:cubicBezTo>
                      <a:pt x="670" y="49"/>
                      <a:pt x="671" y="48"/>
                      <a:pt x="672" y="47"/>
                    </a:cubicBezTo>
                    <a:cubicBezTo>
                      <a:pt x="674" y="48"/>
                      <a:pt x="676" y="49"/>
                      <a:pt x="677" y="49"/>
                    </a:cubicBezTo>
                    <a:cubicBezTo>
                      <a:pt x="682" y="49"/>
                      <a:pt x="679" y="44"/>
                      <a:pt x="680" y="42"/>
                    </a:cubicBezTo>
                    <a:cubicBezTo>
                      <a:pt x="680" y="41"/>
                      <a:pt x="680" y="41"/>
                      <a:pt x="680" y="41"/>
                    </a:cubicBezTo>
                    <a:cubicBezTo>
                      <a:pt x="681" y="40"/>
                      <a:pt x="681" y="40"/>
                      <a:pt x="682" y="40"/>
                    </a:cubicBezTo>
                    <a:cubicBezTo>
                      <a:pt x="683" y="40"/>
                      <a:pt x="684" y="40"/>
                      <a:pt x="685" y="40"/>
                    </a:cubicBezTo>
                    <a:cubicBezTo>
                      <a:pt x="686" y="41"/>
                      <a:pt x="687" y="40"/>
                      <a:pt x="689" y="38"/>
                    </a:cubicBezTo>
                    <a:cubicBezTo>
                      <a:pt x="698" y="35"/>
                      <a:pt x="699" y="31"/>
                      <a:pt x="708" y="31"/>
                    </a:cubicBezTo>
                    <a:cubicBezTo>
                      <a:pt x="717" y="31"/>
                      <a:pt x="723" y="25"/>
                      <a:pt x="735" y="28"/>
                    </a:cubicBezTo>
                    <a:cubicBezTo>
                      <a:pt x="747" y="31"/>
                      <a:pt x="756" y="30"/>
                      <a:pt x="777" y="32"/>
                    </a:cubicBezTo>
                    <a:cubicBezTo>
                      <a:pt x="795" y="36"/>
                      <a:pt x="808" y="45"/>
                      <a:pt x="817" y="49"/>
                    </a:cubicBezTo>
                    <a:cubicBezTo>
                      <a:pt x="828" y="54"/>
                      <a:pt x="840" y="60"/>
                      <a:pt x="855" y="60"/>
                    </a:cubicBezTo>
                    <a:cubicBezTo>
                      <a:pt x="870" y="61"/>
                      <a:pt x="877" y="53"/>
                      <a:pt x="888" y="49"/>
                    </a:cubicBezTo>
                    <a:cubicBezTo>
                      <a:pt x="899" y="44"/>
                      <a:pt x="917" y="36"/>
                      <a:pt x="936" y="35"/>
                    </a:cubicBezTo>
                    <a:cubicBezTo>
                      <a:pt x="961" y="33"/>
                      <a:pt x="974" y="36"/>
                      <a:pt x="985" y="39"/>
                    </a:cubicBezTo>
                    <a:cubicBezTo>
                      <a:pt x="991" y="40"/>
                      <a:pt x="995" y="41"/>
                      <a:pt x="1001" y="42"/>
                    </a:cubicBezTo>
                    <a:cubicBezTo>
                      <a:pt x="1019" y="43"/>
                      <a:pt x="1029" y="43"/>
                      <a:pt x="1050" y="38"/>
                    </a:cubicBezTo>
                    <a:cubicBezTo>
                      <a:pt x="1064" y="34"/>
                      <a:pt x="1074" y="40"/>
                      <a:pt x="1083" y="47"/>
                    </a:cubicBezTo>
                    <a:cubicBezTo>
                      <a:pt x="1090" y="53"/>
                      <a:pt x="1094" y="63"/>
                      <a:pt x="1094" y="70"/>
                    </a:cubicBezTo>
                    <a:cubicBezTo>
                      <a:pt x="1097" y="86"/>
                      <a:pt x="1084" y="117"/>
                      <a:pt x="1060" y="126"/>
                    </a:cubicBezTo>
                    <a:cubicBezTo>
                      <a:pt x="1050" y="130"/>
                      <a:pt x="1043" y="131"/>
                      <a:pt x="1037" y="130"/>
                    </a:cubicBezTo>
                    <a:cubicBezTo>
                      <a:pt x="1044" y="131"/>
                      <a:pt x="1051" y="133"/>
                      <a:pt x="1057" y="136"/>
                    </a:cubicBezTo>
                    <a:cubicBezTo>
                      <a:pt x="1057" y="136"/>
                      <a:pt x="1057" y="136"/>
                      <a:pt x="1057" y="136"/>
                    </a:cubicBezTo>
                    <a:cubicBezTo>
                      <a:pt x="1059" y="138"/>
                      <a:pt x="1065" y="132"/>
                      <a:pt x="1066" y="135"/>
                    </a:cubicBezTo>
                    <a:cubicBezTo>
                      <a:pt x="1067" y="137"/>
                      <a:pt x="1064" y="140"/>
                      <a:pt x="1063" y="142"/>
                    </a:cubicBezTo>
                    <a:cubicBezTo>
                      <a:pt x="1063" y="142"/>
                      <a:pt x="1064" y="143"/>
                      <a:pt x="1064" y="144"/>
                    </a:cubicBezTo>
                    <a:cubicBezTo>
                      <a:pt x="1066" y="147"/>
                      <a:pt x="1068" y="150"/>
                      <a:pt x="1069" y="153"/>
                    </a:cubicBezTo>
                    <a:cubicBezTo>
                      <a:pt x="1069" y="153"/>
                      <a:pt x="1069" y="153"/>
                      <a:pt x="1069" y="152"/>
                    </a:cubicBezTo>
                    <a:cubicBezTo>
                      <a:pt x="1071" y="152"/>
                      <a:pt x="1073" y="151"/>
                      <a:pt x="1074" y="152"/>
                    </a:cubicBezTo>
                    <a:cubicBezTo>
                      <a:pt x="1078" y="154"/>
                      <a:pt x="1072" y="158"/>
                      <a:pt x="1072" y="160"/>
                    </a:cubicBezTo>
                    <a:cubicBezTo>
                      <a:pt x="1074" y="163"/>
                      <a:pt x="1082" y="157"/>
                      <a:pt x="1080" y="163"/>
                    </a:cubicBezTo>
                    <a:cubicBezTo>
                      <a:pt x="1079" y="165"/>
                      <a:pt x="1076" y="167"/>
                      <a:pt x="1075" y="169"/>
                    </a:cubicBezTo>
                    <a:cubicBezTo>
                      <a:pt x="1074" y="168"/>
                      <a:pt x="1074" y="166"/>
                      <a:pt x="1074" y="165"/>
                    </a:cubicBezTo>
                    <a:cubicBezTo>
                      <a:pt x="1075" y="172"/>
                      <a:pt x="1076" y="178"/>
                      <a:pt x="1075" y="184"/>
                    </a:cubicBezTo>
                    <a:cubicBezTo>
                      <a:pt x="1075" y="184"/>
                      <a:pt x="1075" y="184"/>
                      <a:pt x="1075" y="184"/>
                    </a:cubicBezTo>
                    <a:cubicBezTo>
                      <a:pt x="1075" y="184"/>
                      <a:pt x="1075" y="184"/>
                      <a:pt x="1075" y="184"/>
                    </a:cubicBezTo>
                    <a:cubicBezTo>
                      <a:pt x="1077" y="175"/>
                      <a:pt x="1083" y="166"/>
                      <a:pt x="1094" y="158"/>
                    </a:cubicBezTo>
                    <a:cubicBezTo>
                      <a:pt x="1118" y="138"/>
                      <a:pt x="1132" y="112"/>
                      <a:pt x="1133" y="86"/>
                    </a:cubicBezTo>
                    <a:cubicBezTo>
                      <a:pt x="1134" y="65"/>
                      <a:pt x="1127" y="45"/>
                      <a:pt x="1112" y="31"/>
                    </a:cubicBezTo>
                    <a:close/>
                  </a:path>
                </a:pathLst>
              </a:custGeom>
              <a:solidFill>
                <a:srgbClr val="A528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" name="Freeform 9">
                <a:extLst>
                  <a:ext uri="{FF2B5EF4-FFF2-40B4-BE49-F238E27FC236}">
                    <a16:creationId xmlns:a16="http://schemas.microsoft.com/office/drawing/2014/main" id="{FE494957-B14E-15F0-010F-2FE36B13C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1607"/>
                <a:ext cx="307" cy="653"/>
              </a:xfrm>
              <a:custGeom>
                <a:avLst/>
                <a:gdLst>
                  <a:gd name="T0" fmla="*/ 1794 w 127"/>
                  <a:gd name="T1" fmla="*/ 388 h 271"/>
                  <a:gd name="T2" fmla="*/ 1368 w 127"/>
                  <a:gd name="T3" fmla="*/ 448 h 271"/>
                  <a:gd name="T4" fmla="*/ 1027 w 127"/>
                  <a:gd name="T5" fmla="*/ 725 h 271"/>
                  <a:gd name="T6" fmla="*/ 1187 w 127"/>
                  <a:gd name="T7" fmla="*/ 1441 h 271"/>
                  <a:gd name="T8" fmla="*/ 1583 w 127"/>
                  <a:gd name="T9" fmla="*/ 2966 h 271"/>
                  <a:gd name="T10" fmla="*/ 1637 w 127"/>
                  <a:gd name="T11" fmla="*/ 3373 h 271"/>
                  <a:gd name="T12" fmla="*/ 1624 w 127"/>
                  <a:gd name="T13" fmla="*/ 3790 h 271"/>
                  <a:gd name="T14" fmla="*/ 1455 w 127"/>
                  <a:gd name="T15" fmla="*/ 3612 h 271"/>
                  <a:gd name="T16" fmla="*/ 1027 w 127"/>
                  <a:gd name="T17" fmla="*/ 2925 h 271"/>
                  <a:gd name="T18" fmla="*/ 99 w 127"/>
                  <a:gd name="T19" fmla="*/ 1079 h 271"/>
                  <a:gd name="T20" fmla="*/ 0 w 127"/>
                  <a:gd name="T21" fmla="*/ 725 h 271"/>
                  <a:gd name="T22" fmla="*/ 198 w 127"/>
                  <a:gd name="T23" fmla="*/ 280 h 271"/>
                  <a:gd name="T24" fmla="*/ 1274 w 127"/>
                  <a:gd name="T25" fmla="*/ 82 h 27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7" h="271">
                    <a:moveTo>
                      <a:pt x="127" y="28"/>
                    </a:moveTo>
                    <a:cubicBezTo>
                      <a:pt x="117" y="30"/>
                      <a:pt x="106" y="27"/>
                      <a:pt x="97" y="32"/>
                    </a:cubicBezTo>
                    <a:cubicBezTo>
                      <a:pt x="87" y="37"/>
                      <a:pt x="78" y="42"/>
                      <a:pt x="73" y="52"/>
                    </a:cubicBezTo>
                    <a:cubicBezTo>
                      <a:pt x="66" y="69"/>
                      <a:pt x="77" y="87"/>
                      <a:pt x="84" y="103"/>
                    </a:cubicBezTo>
                    <a:cubicBezTo>
                      <a:pt x="94" y="124"/>
                      <a:pt x="109" y="197"/>
                      <a:pt x="112" y="212"/>
                    </a:cubicBezTo>
                    <a:cubicBezTo>
                      <a:pt x="113" y="222"/>
                      <a:pt x="115" y="231"/>
                      <a:pt x="116" y="241"/>
                    </a:cubicBezTo>
                    <a:cubicBezTo>
                      <a:pt x="117" y="249"/>
                      <a:pt x="122" y="265"/>
                      <a:pt x="115" y="271"/>
                    </a:cubicBezTo>
                    <a:cubicBezTo>
                      <a:pt x="110" y="268"/>
                      <a:pt x="106" y="263"/>
                      <a:pt x="103" y="258"/>
                    </a:cubicBezTo>
                    <a:cubicBezTo>
                      <a:pt x="93" y="241"/>
                      <a:pt x="84" y="225"/>
                      <a:pt x="73" y="209"/>
                    </a:cubicBezTo>
                    <a:cubicBezTo>
                      <a:pt x="46" y="168"/>
                      <a:pt x="24" y="123"/>
                      <a:pt x="7" y="77"/>
                    </a:cubicBezTo>
                    <a:cubicBezTo>
                      <a:pt x="4" y="69"/>
                      <a:pt x="0" y="61"/>
                      <a:pt x="0" y="52"/>
                    </a:cubicBezTo>
                    <a:cubicBezTo>
                      <a:pt x="0" y="41"/>
                      <a:pt x="7" y="29"/>
                      <a:pt x="14" y="20"/>
                    </a:cubicBezTo>
                    <a:cubicBezTo>
                      <a:pt x="33" y="0"/>
                      <a:pt x="65" y="0"/>
                      <a:pt x="90" y="6"/>
                    </a:cubicBezTo>
                  </a:path>
                </a:pathLst>
              </a:custGeom>
              <a:solidFill>
                <a:srgbClr val="9200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" name="Freeform 10">
                <a:extLst>
                  <a:ext uri="{FF2B5EF4-FFF2-40B4-BE49-F238E27FC236}">
                    <a16:creationId xmlns:a16="http://schemas.microsoft.com/office/drawing/2014/main" id="{AE57E89C-3914-5C67-BBAF-FD2B22A6D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20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" name="Freeform 11">
                <a:extLst>
                  <a:ext uri="{FF2B5EF4-FFF2-40B4-BE49-F238E27FC236}">
                    <a16:creationId xmlns:a16="http://schemas.microsoft.com/office/drawing/2014/main" id="{AB24872E-D175-E84A-64C4-43E2EB23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207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" name="Freeform 12">
                <a:extLst>
                  <a:ext uri="{FF2B5EF4-FFF2-40B4-BE49-F238E27FC236}">
                    <a16:creationId xmlns:a16="http://schemas.microsoft.com/office/drawing/2014/main" id="{904082FC-7B39-EF83-AE4C-796F97F00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2089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" name="Freeform 13">
                <a:extLst>
                  <a:ext uri="{FF2B5EF4-FFF2-40B4-BE49-F238E27FC236}">
                    <a16:creationId xmlns:a16="http://schemas.microsoft.com/office/drawing/2014/main" id="{05CC266C-85F3-E192-F3BD-F4404C7D9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20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" name="Freeform 14">
                <a:extLst>
                  <a:ext uri="{FF2B5EF4-FFF2-40B4-BE49-F238E27FC236}">
                    <a16:creationId xmlns:a16="http://schemas.microsoft.com/office/drawing/2014/main" id="{D07F7705-FD9E-3ADE-05B6-AC6C8F236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207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" name="Freeform 15">
                <a:extLst>
                  <a:ext uri="{FF2B5EF4-FFF2-40B4-BE49-F238E27FC236}">
                    <a16:creationId xmlns:a16="http://schemas.microsoft.com/office/drawing/2014/main" id="{EB21FD59-1F48-880E-35F2-6D898A42BF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2089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" name="Freeform 16">
                <a:extLst>
                  <a:ext uri="{FF2B5EF4-FFF2-40B4-BE49-F238E27FC236}">
                    <a16:creationId xmlns:a16="http://schemas.microsoft.com/office/drawing/2014/main" id="{86E79673-027B-2052-FA55-44A0A3185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3" y="1928"/>
                <a:ext cx="426" cy="296"/>
              </a:xfrm>
              <a:custGeom>
                <a:avLst/>
                <a:gdLst>
                  <a:gd name="T0" fmla="*/ 366 w 177"/>
                  <a:gd name="T1" fmla="*/ 308 h 123"/>
                  <a:gd name="T2" fmla="*/ 308 w 177"/>
                  <a:gd name="T3" fmla="*/ 1268 h 123"/>
                  <a:gd name="T4" fmla="*/ 922 w 177"/>
                  <a:gd name="T5" fmla="*/ 1615 h 123"/>
                  <a:gd name="T6" fmla="*/ 1940 w 177"/>
                  <a:gd name="T7" fmla="*/ 1586 h 123"/>
                  <a:gd name="T8" fmla="*/ 2438 w 177"/>
                  <a:gd name="T9" fmla="*/ 1129 h 123"/>
                  <a:gd name="T10" fmla="*/ 2368 w 177"/>
                  <a:gd name="T11" fmla="*/ 671 h 123"/>
                  <a:gd name="T12" fmla="*/ 1379 w 177"/>
                  <a:gd name="T13" fmla="*/ 168 h 123"/>
                  <a:gd name="T14" fmla="*/ 366 w 177"/>
                  <a:gd name="T15" fmla="*/ 308 h 1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7" h="123">
                    <a:moveTo>
                      <a:pt x="26" y="22"/>
                    </a:moveTo>
                    <a:cubicBezTo>
                      <a:pt x="14" y="43"/>
                      <a:pt x="0" y="68"/>
                      <a:pt x="22" y="91"/>
                    </a:cubicBezTo>
                    <a:cubicBezTo>
                      <a:pt x="39" y="106"/>
                      <a:pt x="42" y="110"/>
                      <a:pt x="66" y="116"/>
                    </a:cubicBezTo>
                    <a:cubicBezTo>
                      <a:pt x="90" y="123"/>
                      <a:pt x="110" y="119"/>
                      <a:pt x="139" y="114"/>
                    </a:cubicBezTo>
                    <a:cubicBezTo>
                      <a:pt x="157" y="111"/>
                      <a:pt x="171" y="96"/>
                      <a:pt x="175" y="81"/>
                    </a:cubicBezTo>
                    <a:cubicBezTo>
                      <a:pt x="177" y="71"/>
                      <a:pt x="172" y="57"/>
                      <a:pt x="170" y="48"/>
                    </a:cubicBezTo>
                    <a:cubicBezTo>
                      <a:pt x="163" y="25"/>
                      <a:pt x="120" y="12"/>
                      <a:pt x="99" y="12"/>
                    </a:cubicBezTo>
                    <a:cubicBezTo>
                      <a:pt x="78" y="12"/>
                      <a:pt x="38" y="0"/>
                      <a:pt x="26" y="22"/>
                    </a:cubicBezTo>
                    <a:close/>
                  </a:path>
                </a:pathLst>
              </a:custGeom>
              <a:solidFill>
                <a:srgbClr val="FBE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" name="Freeform 17">
                <a:extLst>
                  <a:ext uri="{FF2B5EF4-FFF2-40B4-BE49-F238E27FC236}">
                    <a16:creationId xmlns:a16="http://schemas.microsoft.com/office/drawing/2014/main" id="{55A88646-76A9-A720-1969-2AD300DEF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0" y="2046"/>
                <a:ext cx="347" cy="166"/>
              </a:xfrm>
              <a:custGeom>
                <a:avLst/>
                <a:gdLst>
                  <a:gd name="T0" fmla="*/ 1916 w 144"/>
                  <a:gd name="T1" fmla="*/ 0 h 69"/>
                  <a:gd name="T2" fmla="*/ 1904 w 144"/>
                  <a:gd name="T3" fmla="*/ 318 h 69"/>
                  <a:gd name="T4" fmla="*/ 1388 w 144"/>
                  <a:gd name="T5" fmla="*/ 724 h 69"/>
                  <a:gd name="T6" fmla="*/ 436 w 144"/>
                  <a:gd name="T7" fmla="*/ 753 h 69"/>
                  <a:gd name="T8" fmla="*/ 0 w 144"/>
                  <a:gd name="T9" fmla="*/ 544 h 69"/>
                  <a:gd name="T10" fmla="*/ 0 w 144"/>
                  <a:gd name="T11" fmla="*/ 556 h 69"/>
                  <a:gd name="T12" fmla="*/ 576 w 144"/>
                  <a:gd name="T13" fmla="*/ 881 h 69"/>
                  <a:gd name="T14" fmla="*/ 1528 w 144"/>
                  <a:gd name="T15" fmla="*/ 852 h 69"/>
                  <a:gd name="T16" fmla="*/ 1986 w 144"/>
                  <a:gd name="T17" fmla="*/ 416 h 69"/>
                  <a:gd name="T18" fmla="*/ 1916 w 144"/>
                  <a:gd name="T19" fmla="*/ 0 h 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4" h="69">
                    <a:moveTo>
                      <a:pt x="137" y="0"/>
                    </a:moveTo>
                    <a:cubicBezTo>
                      <a:pt x="137" y="11"/>
                      <a:pt x="139" y="14"/>
                      <a:pt x="136" y="23"/>
                    </a:cubicBezTo>
                    <a:cubicBezTo>
                      <a:pt x="133" y="37"/>
                      <a:pt x="115" y="49"/>
                      <a:pt x="99" y="52"/>
                    </a:cubicBezTo>
                    <a:cubicBezTo>
                      <a:pt x="72" y="57"/>
                      <a:pt x="53" y="61"/>
                      <a:pt x="31" y="54"/>
                    </a:cubicBezTo>
                    <a:cubicBezTo>
                      <a:pt x="14" y="50"/>
                      <a:pt x="9" y="46"/>
                      <a:pt x="0" y="39"/>
                    </a:cubicBezTo>
                    <a:cubicBezTo>
                      <a:pt x="0" y="39"/>
                      <a:pt x="0" y="39"/>
                      <a:pt x="0" y="40"/>
                    </a:cubicBezTo>
                    <a:cubicBezTo>
                      <a:pt x="16" y="53"/>
                      <a:pt x="19" y="57"/>
                      <a:pt x="41" y="63"/>
                    </a:cubicBezTo>
                    <a:cubicBezTo>
                      <a:pt x="63" y="69"/>
                      <a:pt x="82" y="66"/>
                      <a:pt x="109" y="61"/>
                    </a:cubicBezTo>
                    <a:cubicBezTo>
                      <a:pt x="125" y="58"/>
                      <a:pt x="138" y="44"/>
                      <a:pt x="142" y="30"/>
                    </a:cubicBezTo>
                    <a:cubicBezTo>
                      <a:pt x="144" y="21"/>
                      <a:pt x="139" y="8"/>
                      <a:pt x="137" y="0"/>
                    </a:cubicBezTo>
                    <a:close/>
                  </a:path>
                </a:pathLst>
              </a:custGeom>
              <a:solidFill>
                <a:srgbClr val="F8C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" name="Freeform 18">
                <a:extLst>
                  <a:ext uri="{FF2B5EF4-FFF2-40B4-BE49-F238E27FC236}">
                    <a16:creationId xmlns:a16="http://schemas.microsoft.com/office/drawing/2014/main" id="{17023424-E48B-F779-FAAB-A720ABD77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4" y="1942"/>
                <a:ext cx="364" cy="198"/>
              </a:xfrm>
              <a:custGeom>
                <a:avLst/>
                <a:gdLst>
                  <a:gd name="T0" fmla="*/ 436 w 151"/>
                  <a:gd name="T1" fmla="*/ 396 h 82"/>
                  <a:gd name="T2" fmla="*/ 1372 w 151"/>
                  <a:gd name="T3" fmla="*/ 268 h 82"/>
                  <a:gd name="T4" fmla="*/ 2114 w 151"/>
                  <a:gd name="T5" fmla="*/ 536 h 82"/>
                  <a:gd name="T6" fmla="*/ 1249 w 151"/>
                  <a:gd name="T7" fmla="*/ 140 h 82"/>
                  <a:gd name="T8" fmla="*/ 321 w 151"/>
                  <a:gd name="T9" fmla="*/ 268 h 82"/>
                  <a:gd name="T10" fmla="*/ 268 w 151"/>
                  <a:gd name="T11" fmla="*/ 1142 h 82"/>
                  <a:gd name="T12" fmla="*/ 280 w 151"/>
                  <a:gd name="T13" fmla="*/ 1142 h 82"/>
                  <a:gd name="T14" fmla="*/ 436 w 151"/>
                  <a:gd name="T15" fmla="*/ 396 h 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" h="82">
                    <a:moveTo>
                      <a:pt x="31" y="28"/>
                    </a:moveTo>
                    <a:cubicBezTo>
                      <a:pt x="42" y="9"/>
                      <a:pt x="78" y="19"/>
                      <a:pt x="98" y="19"/>
                    </a:cubicBezTo>
                    <a:cubicBezTo>
                      <a:pt x="112" y="19"/>
                      <a:pt x="136" y="26"/>
                      <a:pt x="151" y="38"/>
                    </a:cubicBezTo>
                    <a:cubicBezTo>
                      <a:pt x="141" y="20"/>
                      <a:pt x="107" y="10"/>
                      <a:pt x="89" y="10"/>
                    </a:cubicBezTo>
                    <a:cubicBezTo>
                      <a:pt x="70" y="10"/>
                      <a:pt x="34" y="0"/>
                      <a:pt x="23" y="19"/>
                    </a:cubicBezTo>
                    <a:cubicBezTo>
                      <a:pt x="12" y="38"/>
                      <a:pt x="0" y="61"/>
                      <a:pt x="19" y="81"/>
                    </a:cubicBezTo>
                    <a:cubicBezTo>
                      <a:pt x="20" y="82"/>
                      <a:pt x="19" y="81"/>
                      <a:pt x="20" y="81"/>
                    </a:cubicBezTo>
                    <a:cubicBezTo>
                      <a:pt x="8" y="63"/>
                      <a:pt x="22" y="45"/>
                      <a:pt x="31" y="28"/>
                    </a:cubicBezTo>
                    <a:close/>
                  </a:path>
                </a:pathLst>
              </a:custGeom>
              <a:solidFill>
                <a:srgbClr val="FEF5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" name="Freeform 19">
                <a:extLst>
                  <a:ext uri="{FF2B5EF4-FFF2-40B4-BE49-F238E27FC236}">
                    <a16:creationId xmlns:a16="http://schemas.microsoft.com/office/drawing/2014/main" id="{B6C34F79-744A-4A45-C1C1-C57BB382B3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578"/>
                <a:ext cx="138" cy="854"/>
              </a:xfrm>
              <a:custGeom>
                <a:avLst/>
                <a:gdLst>
                  <a:gd name="T0" fmla="*/ 780 w 57"/>
                  <a:gd name="T1" fmla="*/ 3621 h 354"/>
                  <a:gd name="T2" fmla="*/ 767 w 57"/>
                  <a:gd name="T3" fmla="*/ 3498 h 354"/>
                  <a:gd name="T4" fmla="*/ 738 w 57"/>
                  <a:gd name="T5" fmla="*/ 3300 h 354"/>
                  <a:gd name="T6" fmla="*/ 668 w 57"/>
                  <a:gd name="T7" fmla="*/ 3073 h 354"/>
                  <a:gd name="T8" fmla="*/ 610 w 57"/>
                  <a:gd name="T9" fmla="*/ 2934 h 354"/>
                  <a:gd name="T10" fmla="*/ 627 w 57"/>
                  <a:gd name="T11" fmla="*/ 2765 h 354"/>
                  <a:gd name="T12" fmla="*/ 581 w 57"/>
                  <a:gd name="T13" fmla="*/ 2666 h 354"/>
                  <a:gd name="T14" fmla="*/ 598 w 57"/>
                  <a:gd name="T15" fmla="*/ 2543 h 354"/>
                  <a:gd name="T16" fmla="*/ 552 w 57"/>
                  <a:gd name="T17" fmla="*/ 2415 h 354"/>
                  <a:gd name="T18" fmla="*/ 552 w 57"/>
                  <a:gd name="T19" fmla="*/ 2246 h 354"/>
                  <a:gd name="T20" fmla="*/ 552 w 57"/>
                  <a:gd name="T21" fmla="*/ 2065 h 354"/>
                  <a:gd name="T22" fmla="*/ 552 w 57"/>
                  <a:gd name="T23" fmla="*/ 1896 h 354"/>
                  <a:gd name="T24" fmla="*/ 511 w 57"/>
                  <a:gd name="T25" fmla="*/ 1727 h 354"/>
                  <a:gd name="T26" fmla="*/ 499 w 57"/>
                  <a:gd name="T27" fmla="*/ 1561 h 354"/>
                  <a:gd name="T28" fmla="*/ 499 w 57"/>
                  <a:gd name="T29" fmla="*/ 1392 h 354"/>
                  <a:gd name="T30" fmla="*/ 482 w 57"/>
                  <a:gd name="T31" fmla="*/ 1194 h 354"/>
                  <a:gd name="T32" fmla="*/ 409 w 57"/>
                  <a:gd name="T33" fmla="*/ 984 h 354"/>
                  <a:gd name="T34" fmla="*/ 409 w 57"/>
                  <a:gd name="T35" fmla="*/ 729 h 354"/>
                  <a:gd name="T36" fmla="*/ 581 w 57"/>
                  <a:gd name="T37" fmla="*/ 704 h 354"/>
                  <a:gd name="T38" fmla="*/ 70 w 57"/>
                  <a:gd name="T39" fmla="*/ 251 h 354"/>
                  <a:gd name="T40" fmla="*/ 0 w 57"/>
                  <a:gd name="T41" fmla="*/ 0 h 354"/>
                  <a:gd name="T42" fmla="*/ 0 w 57"/>
                  <a:gd name="T43" fmla="*/ 0 h 354"/>
                  <a:gd name="T44" fmla="*/ 370 w 57"/>
                  <a:gd name="T45" fmla="*/ 2048 h 354"/>
                  <a:gd name="T46" fmla="*/ 610 w 57"/>
                  <a:gd name="T47" fmla="*/ 3807 h 354"/>
                  <a:gd name="T48" fmla="*/ 528 w 57"/>
                  <a:gd name="T49" fmla="*/ 4731 h 354"/>
                  <a:gd name="T50" fmla="*/ 680 w 57"/>
                  <a:gd name="T51" fmla="*/ 4801 h 354"/>
                  <a:gd name="T52" fmla="*/ 709 w 57"/>
                  <a:gd name="T53" fmla="*/ 4661 h 354"/>
                  <a:gd name="T54" fmla="*/ 767 w 57"/>
                  <a:gd name="T55" fmla="*/ 4521 h 354"/>
                  <a:gd name="T56" fmla="*/ 780 w 57"/>
                  <a:gd name="T57" fmla="*/ 4335 h 354"/>
                  <a:gd name="T58" fmla="*/ 809 w 57"/>
                  <a:gd name="T59" fmla="*/ 4195 h 354"/>
                  <a:gd name="T60" fmla="*/ 797 w 57"/>
                  <a:gd name="T61" fmla="*/ 3947 h 354"/>
                  <a:gd name="T62" fmla="*/ 809 w 57"/>
                  <a:gd name="T63" fmla="*/ 3737 h 354"/>
                  <a:gd name="T64" fmla="*/ 780 w 57"/>
                  <a:gd name="T65" fmla="*/ 3621 h 3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" h="354">
                    <a:moveTo>
                      <a:pt x="55" y="258"/>
                    </a:moveTo>
                    <a:cubicBezTo>
                      <a:pt x="54" y="255"/>
                      <a:pt x="55" y="252"/>
                      <a:pt x="54" y="249"/>
                    </a:cubicBezTo>
                    <a:cubicBezTo>
                      <a:pt x="51" y="244"/>
                      <a:pt x="52" y="238"/>
                      <a:pt x="52" y="235"/>
                    </a:cubicBezTo>
                    <a:cubicBezTo>
                      <a:pt x="51" y="231"/>
                      <a:pt x="47" y="227"/>
                      <a:pt x="47" y="219"/>
                    </a:cubicBezTo>
                    <a:cubicBezTo>
                      <a:pt x="47" y="215"/>
                      <a:pt x="44" y="213"/>
                      <a:pt x="43" y="209"/>
                    </a:cubicBezTo>
                    <a:cubicBezTo>
                      <a:pt x="43" y="205"/>
                      <a:pt x="44" y="201"/>
                      <a:pt x="44" y="197"/>
                    </a:cubicBezTo>
                    <a:cubicBezTo>
                      <a:pt x="44" y="194"/>
                      <a:pt x="42" y="192"/>
                      <a:pt x="41" y="190"/>
                    </a:cubicBezTo>
                    <a:cubicBezTo>
                      <a:pt x="41" y="187"/>
                      <a:pt x="42" y="184"/>
                      <a:pt x="42" y="181"/>
                    </a:cubicBezTo>
                    <a:cubicBezTo>
                      <a:pt x="42" y="179"/>
                      <a:pt x="40" y="174"/>
                      <a:pt x="39" y="172"/>
                    </a:cubicBezTo>
                    <a:cubicBezTo>
                      <a:pt x="38" y="167"/>
                      <a:pt x="39" y="163"/>
                      <a:pt x="39" y="160"/>
                    </a:cubicBezTo>
                    <a:cubicBezTo>
                      <a:pt x="39" y="158"/>
                      <a:pt x="40" y="153"/>
                      <a:pt x="39" y="147"/>
                    </a:cubicBezTo>
                    <a:cubicBezTo>
                      <a:pt x="39" y="143"/>
                      <a:pt x="40" y="139"/>
                      <a:pt x="39" y="135"/>
                    </a:cubicBezTo>
                    <a:cubicBezTo>
                      <a:pt x="38" y="129"/>
                      <a:pt x="36" y="126"/>
                      <a:pt x="36" y="123"/>
                    </a:cubicBezTo>
                    <a:cubicBezTo>
                      <a:pt x="35" y="120"/>
                      <a:pt x="36" y="116"/>
                      <a:pt x="35" y="111"/>
                    </a:cubicBezTo>
                    <a:cubicBezTo>
                      <a:pt x="34" y="107"/>
                      <a:pt x="35" y="103"/>
                      <a:pt x="35" y="99"/>
                    </a:cubicBezTo>
                    <a:cubicBezTo>
                      <a:pt x="34" y="94"/>
                      <a:pt x="36" y="87"/>
                      <a:pt x="34" y="85"/>
                    </a:cubicBezTo>
                    <a:cubicBezTo>
                      <a:pt x="31" y="81"/>
                      <a:pt x="28" y="76"/>
                      <a:pt x="29" y="70"/>
                    </a:cubicBezTo>
                    <a:cubicBezTo>
                      <a:pt x="31" y="63"/>
                      <a:pt x="25" y="60"/>
                      <a:pt x="29" y="52"/>
                    </a:cubicBezTo>
                    <a:cubicBezTo>
                      <a:pt x="31" y="47"/>
                      <a:pt x="39" y="50"/>
                      <a:pt x="41" y="50"/>
                    </a:cubicBezTo>
                    <a:cubicBezTo>
                      <a:pt x="25" y="46"/>
                      <a:pt x="13" y="36"/>
                      <a:pt x="5" y="18"/>
                    </a:cubicBezTo>
                    <a:cubicBezTo>
                      <a:pt x="3" y="12"/>
                      <a:pt x="1" y="6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76"/>
                      <a:pt x="22" y="98"/>
                      <a:pt x="26" y="146"/>
                    </a:cubicBezTo>
                    <a:cubicBezTo>
                      <a:pt x="30" y="194"/>
                      <a:pt x="39" y="233"/>
                      <a:pt x="43" y="271"/>
                    </a:cubicBezTo>
                    <a:cubicBezTo>
                      <a:pt x="47" y="309"/>
                      <a:pt x="41" y="321"/>
                      <a:pt x="37" y="337"/>
                    </a:cubicBezTo>
                    <a:cubicBezTo>
                      <a:pt x="33" y="350"/>
                      <a:pt x="42" y="354"/>
                      <a:pt x="48" y="342"/>
                    </a:cubicBezTo>
                    <a:cubicBezTo>
                      <a:pt x="49" y="340"/>
                      <a:pt x="50" y="334"/>
                      <a:pt x="50" y="332"/>
                    </a:cubicBezTo>
                    <a:cubicBezTo>
                      <a:pt x="51" y="325"/>
                      <a:pt x="53" y="327"/>
                      <a:pt x="54" y="322"/>
                    </a:cubicBezTo>
                    <a:cubicBezTo>
                      <a:pt x="55" y="317"/>
                      <a:pt x="54" y="312"/>
                      <a:pt x="55" y="309"/>
                    </a:cubicBezTo>
                    <a:cubicBezTo>
                      <a:pt x="55" y="305"/>
                      <a:pt x="57" y="303"/>
                      <a:pt x="57" y="299"/>
                    </a:cubicBezTo>
                    <a:cubicBezTo>
                      <a:pt x="57" y="292"/>
                      <a:pt x="56" y="286"/>
                      <a:pt x="56" y="281"/>
                    </a:cubicBezTo>
                    <a:cubicBezTo>
                      <a:pt x="56" y="276"/>
                      <a:pt x="57" y="272"/>
                      <a:pt x="57" y="266"/>
                    </a:cubicBezTo>
                    <a:cubicBezTo>
                      <a:pt x="57" y="263"/>
                      <a:pt x="55" y="261"/>
                      <a:pt x="55" y="258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" name="Freeform 20">
                <a:extLst>
                  <a:ext uri="{FF2B5EF4-FFF2-40B4-BE49-F238E27FC236}">
                    <a16:creationId xmlns:a16="http://schemas.microsoft.com/office/drawing/2014/main" id="{600E85E8-BEB4-E18F-8A7D-CD1710D19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1928"/>
                <a:ext cx="419" cy="294"/>
              </a:xfrm>
              <a:custGeom>
                <a:avLst/>
                <a:gdLst>
                  <a:gd name="T0" fmla="*/ 2191 w 174"/>
                  <a:gd name="T1" fmla="*/ 321 h 122"/>
                  <a:gd name="T2" fmla="*/ 2191 w 174"/>
                  <a:gd name="T3" fmla="*/ 1149 h 122"/>
                  <a:gd name="T4" fmla="*/ 1479 w 174"/>
                  <a:gd name="T5" fmla="*/ 1598 h 122"/>
                  <a:gd name="T6" fmla="*/ 573 w 174"/>
                  <a:gd name="T7" fmla="*/ 1639 h 122"/>
                  <a:gd name="T8" fmla="*/ 41 w 174"/>
                  <a:gd name="T9" fmla="*/ 1133 h 122"/>
                  <a:gd name="T10" fmla="*/ 111 w 174"/>
                  <a:gd name="T11" fmla="*/ 675 h 122"/>
                  <a:gd name="T12" fmla="*/ 1103 w 174"/>
                  <a:gd name="T13" fmla="*/ 169 h 122"/>
                  <a:gd name="T14" fmla="*/ 2191 w 174"/>
                  <a:gd name="T15" fmla="*/ 321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4" h="122">
                    <a:moveTo>
                      <a:pt x="157" y="23"/>
                    </a:moveTo>
                    <a:cubicBezTo>
                      <a:pt x="170" y="44"/>
                      <a:pt x="174" y="67"/>
                      <a:pt x="157" y="82"/>
                    </a:cubicBezTo>
                    <a:cubicBezTo>
                      <a:pt x="140" y="96"/>
                      <a:pt x="130" y="107"/>
                      <a:pt x="106" y="114"/>
                    </a:cubicBezTo>
                    <a:cubicBezTo>
                      <a:pt x="82" y="120"/>
                      <a:pt x="71" y="122"/>
                      <a:pt x="41" y="117"/>
                    </a:cubicBezTo>
                    <a:cubicBezTo>
                      <a:pt x="24" y="114"/>
                      <a:pt x="7" y="96"/>
                      <a:pt x="3" y="81"/>
                    </a:cubicBezTo>
                    <a:cubicBezTo>
                      <a:pt x="0" y="71"/>
                      <a:pt x="5" y="57"/>
                      <a:pt x="8" y="48"/>
                    </a:cubicBezTo>
                    <a:cubicBezTo>
                      <a:pt x="15" y="25"/>
                      <a:pt x="57" y="12"/>
                      <a:pt x="79" y="12"/>
                    </a:cubicBezTo>
                    <a:cubicBezTo>
                      <a:pt x="100" y="12"/>
                      <a:pt x="144" y="0"/>
                      <a:pt x="157" y="23"/>
                    </a:cubicBezTo>
                    <a:close/>
                  </a:path>
                </a:pathLst>
              </a:custGeom>
              <a:solidFill>
                <a:srgbClr val="FBE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" name="Freeform 21">
                <a:extLst>
                  <a:ext uri="{FF2B5EF4-FFF2-40B4-BE49-F238E27FC236}">
                    <a16:creationId xmlns:a16="http://schemas.microsoft.com/office/drawing/2014/main" id="{4D9CA4A2-2A7A-D8AD-0F5F-D635FF476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0" y="1949"/>
                <a:ext cx="330" cy="249"/>
              </a:xfrm>
              <a:custGeom>
                <a:avLst/>
                <a:gdLst>
                  <a:gd name="T0" fmla="*/ 226 w 137"/>
                  <a:gd name="T1" fmla="*/ 1088 h 103"/>
                  <a:gd name="T2" fmla="*/ 279 w 137"/>
                  <a:gd name="T3" fmla="*/ 667 h 103"/>
                  <a:gd name="T4" fmla="*/ 1173 w 137"/>
                  <a:gd name="T5" fmla="*/ 198 h 103"/>
                  <a:gd name="T6" fmla="*/ 1915 w 137"/>
                  <a:gd name="T7" fmla="*/ 181 h 103"/>
                  <a:gd name="T8" fmla="*/ 992 w 137"/>
                  <a:gd name="T9" fmla="*/ 111 h 103"/>
                  <a:gd name="T10" fmla="*/ 99 w 137"/>
                  <a:gd name="T11" fmla="*/ 566 h 103"/>
                  <a:gd name="T12" fmla="*/ 29 w 137"/>
                  <a:gd name="T13" fmla="*/ 989 h 103"/>
                  <a:gd name="T14" fmla="*/ 487 w 137"/>
                  <a:gd name="T15" fmla="*/ 1455 h 103"/>
                  <a:gd name="T16" fmla="*/ 226 w 137"/>
                  <a:gd name="T17" fmla="*/ 1088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7" h="103">
                    <a:moveTo>
                      <a:pt x="16" y="77"/>
                    </a:moveTo>
                    <a:cubicBezTo>
                      <a:pt x="13" y="68"/>
                      <a:pt x="18" y="55"/>
                      <a:pt x="20" y="47"/>
                    </a:cubicBezTo>
                    <a:cubicBezTo>
                      <a:pt x="26" y="26"/>
                      <a:pt x="65" y="14"/>
                      <a:pt x="84" y="14"/>
                    </a:cubicBezTo>
                    <a:cubicBezTo>
                      <a:pt x="97" y="14"/>
                      <a:pt x="120" y="9"/>
                      <a:pt x="137" y="13"/>
                    </a:cubicBezTo>
                    <a:cubicBezTo>
                      <a:pt x="122" y="0"/>
                      <a:pt x="88" y="8"/>
                      <a:pt x="71" y="8"/>
                    </a:cubicBezTo>
                    <a:cubicBezTo>
                      <a:pt x="51" y="8"/>
                      <a:pt x="13" y="20"/>
                      <a:pt x="7" y="40"/>
                    </a:cubicBezTo>
                    <a:cubicBezTo>
                      <a:pt x="4" y="48"/>
                      <a:pt x="0" y="61"/>
                      <a:pt x="2" y="70"/>
                    </a:cubicBezTo>
                    <a:cubicBezTo>
                      <a:pt x="6" y="84"/>
                      <a:pt x="20" y="99"/>
                      <a:pt x="35" y="103"/>
                    </a:cubicBezTo>
                    <a:cubicBezTo>
                      <a:pt x="26" y="96"/>
                      <a:pt x="18" y="86"/>
                      <a:pt x="16" y="77"/>
                    </a:cubicBezTo>
                    <a:close/>
                  </a:path>
                </a:pathLst>
              </a:custGeom>
              <a:solidFill>
                <a:srgbClr val="FEF5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" name="Freeform 22">
                <a:extLst>
                  <a:ext uri="{FF2B5EF4-FFF2-40B4-BE49-F238E27FC236}">
                    <a16:creationId xmlns:a16="http://schemas.microsoft.com/office/drawing/2014/main" id="{0A7BAEA6-328F-34C9-9747-2644675F3E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9" y="1428"/>
                <a:ext cx="2842" cy="1276"/>
              </a:xfrm>
              <a:custGeom>
                <a:avLst/>
                <a:gdLst>
                  <a:gd name="T0" fmla="*/ 11122 w 1179"/>
                  <a:gd name="T1" fmla="*/ 844 h 529"/>
                  <a:gd name="T2" fmla="*/ 2104 w 1179"/>
                  <a:gd name="T3" fmla="*/ 1401 h 529"/>
                  <a:gd name="T4" fmla="*/ 1150 w 1179"/>
                  <a:gd name="T5" fmla="*/ 3787 h 529"/>
                  <a:gd name="T6" fmla="*/ 627 w 1179"/>
                  <a:gd name="T7" fmla="*/ 1640 h 529"/>
                  <a:gd name="T8" fmla="*/ 3654 w 1179"/>
                  <a:gd name="T9" fmla="*/ 1640 h 529"/>
                  <a:gd name="T10" fmla="*/ 6246 w 1179"/>
                  <a:gd name="T11" fmla="*/ 1430 h 529"/>
                  <a:gd name="T12" fmla="*/ 6752 w 1179"/>
                  <a:gd name="T13" fmla="*/ 1471 h 529"/>
                  <a:gd name="T14" fmla="*/ 6962 w 1179"/>
                  <a:gd name="T15" fmla="*/ 1372 h 529"/>
                  <a:gd name="T16" fmla="*/ 7309 w 1179"/>
                  <a:gd name="T17" fmla="*/ 1331 h 529"/>
                  <a:gd name="T18" fmla="*/ 7564 w 1179"/>
                  <a:gd name="T19" fmla="*/ 1290 h 529"/>
                  <a:gd name="T20" fmla="*/ 7786 w 1179"/>
                  <a:gd name="T21" fmla="*/ 1262 h 529"/>
                  <a:gd name="T22" fmla="*/ 7972 w 1179"/>
                  <a:gd name="T23" fmla="*/ 1331 h 529"/>
                  <a:gd name="T24" fmla="*/ 8181 w 1179"/>
                  <a:gd name="T25" fmla="*/ 1233 h 529"/>
                  <a:gd name="T26" fmla="*/ 8350 w 1179"/>
                  <a:gd name="T27" fmla="*/ 1303 h 529"/>
                  <a:gd name="T28" fmla="*/ 8639 w 1179"/>
                  <a:gd name="T29" fmla="*/ 1281 h 529"/>
                  <a:gd name="T30" fmla="*/ 8866 w 1179"/>
                  <a:gd name="T31" fmla="*/ 1281 h 529"/>
                  <a:gd name="T32" fmla="*/ 9064 w 1179"/>
                  <a:gd name="T33" fmla="*/ 1322 h 529"/>
                  <a:gd name="T34" fmla="*/ 9302 w 1179"/>
                  <a:gd name="T35" fmla="*/ 1351 h 529"/>
                  <a:gd name="T36" fmla="*/ 9693 w 1179"/>
                  <a:gd name="T37" fmla="*/ 1401 h 529"/>
                  <a:gd name="T38" fmla="*/ 10406 w 1179"/>
                  <a:gd name="T39" fmla="*/ 1401 h 529"/>
                  <a:gd name="T40" fmla="*/ 13504 w 1179"/>
                  <a:gd name="T41" fmla="*/ 1401 h 529"/>
                  <a:gd name="T42" fmla="*/ 16194 w 1179"/>
                  <a:gd name="T43" fmla="*/ 2415 h 529"/>
                  <a:gd name="T44" fmla="*/ 15341 w 1179"/>
                  <a:gd name="T45" fmla="*/ 3927 h 529"/>
                  <a:gd name="T46" fmla="*/ 15649 w 1179"/>
                  <a:gd name="T47" fmla="*/ 2205 h 529"/>
                  <a:gd name="T48" fmla="*/ 14340 w 1179"/>
                  <a:gd name="T49" fmla="*/ 1797 h 529"/>
                  <a:gd name="T50" fmla="*/ 11766 w 1179"/>
                  <a:gd name="T51" fmla="*/ 1896 h 529"/>
                  <a:gd name="T52" fmla="*/ 9919 w 1179"/>
                  <a:gd name="T53" fmla="*/ 1768 h 529"/>
                  <a:gd name="T54" fmla="*/ 9734 w 1179"/>
                  <a:gd name="T55" fmla="*/ 1867 h 529"/>
                  <a:gd name="T56" fmla="*/ 9582 w 1179"/>
                  <a:gd name="T57" fmla="*/ 2077 h 529"/>
                  <a:gd name="T58" fmla="*/ 9203 w 1179"/>
                  <a:gd name="T59" fmla="*/ 2525 h 529"/>
                  <a:gd name="T60" fmla="*/ 9047 w 1179"/>
                  <a:gd name="T61" fmla="*/ 3143 h 529"/>
                  <a:gd name="T62" fmla="*/ 8897 w 1179"/>
                  <a:gd name="T63" fmla="*/ 3428 h 529"/>
                  <a:gd name="T64" fmla="*/ 8757 w 1179"/>
                  <a:gd name="T65" fmla="*/ 3915 h 529"/>
                  <a:gd name="T66" fmla="*/ 8502 w 1179"/>
                  <a:gd name="T67" fmla="*/ 4590 h 529"/>
                  <a:gd name="T68" fmla="*/ 8432 w 1179"/>
                  <a:gd name="T69" fmla="*/ 5266 h 529"/>
                  <a:gd name="T70" fmla="*/ 8391 w 1179"/>
                  <a:gd name="T71" fmla="*/ 5813 h 529"/>
                  <a:gd name="T72" fmla="*/ 8432 w 1179"/>
                  <a:gd name="T73" fmla="*/ 6428 h 529"/>
                  <a:gd name="T74" fmla="*/ 9594 w 1179"/>
                  <a:gd name="T75" fmla="*/ 6947 h 529"/>
                  <a:gd name="T76" fmla="*/ 13434 w 1179"/>
                  <a:gd name="T77" fmla="*/ 1838 h 529"/>
                  <a:gd name="T78" fmla="*/ 14579 w 1179"/>
                  <a:gd name="T79" fmla="*/ 2904 h 529"/>
                  <a:gd name="T80" fmla="*/ 8140 w 1179"/>
                  <a:gd name="T81" fmla="*/ 6720 h 529"/>
                  <a:gd name="T82" fmla="*/ 8095 w 1179"/>
                  <a:gd name="T83" fmla="*/ 5992 h 529"/>
                  <a:gd name="T84" fmla="*/ 8123 w 1179"/>
                  <a:gd name="T85" fmla="*/ 5336 h 529"/>
                  <a:gd name="T86" fmla="*/ 8054 w 1179"/>
                  <a:gd name="T87" fmla="*/ 4812 h 529"/>
                  <a:gd name="T88" fmla="*/ 7955 w 1179"/>
                  <a:gd name="T89" fmla="*/ 4294 h 529"/>
                  <a:gd name="T90" fmla="*/ 7815 w 1179"/>
                  <a:gd name="T91" fmla="*/ 3985 h 529"/>
                  <a:gd name="T92" fmla="*/ 7646 w 1179"/>
                  <a:gd name="T93" fmla="*/ 3589 h 529"/>
                  <a:gd name="T94" fmla="*/ 7646 w 1179"/>
                  <a:gd name="T95" fmla="*/ 3309 h 529"/>
                  <a:gd name="T96" fmla="*/ 7576 w 1179"/>
                  <a:gd name="T97" fmla="*/ 3044 h 529"/>
                  <a:gd name="T98" fmla="*/ 7357 w 1179"/>
                  <a:gd name="T99" fmla="*/ 2694 h 529"/>
                  <a:gd name="T100" fmla="*/ 7258 w 1179"/>
                  <a:gd name="T101" fmla="*/ 2456 h 529"/>
                  <a:gd name="T102" fmla="*/ 7101 w 1179"/>
                  <a:gd name="T103" fmla="*/ 2217 h 529"/>
                  <a:gd name="T104" fmla="*/ 7019 w 1179"/>
                  <a:gd name="T105" fmla="*/ 2077 h 529"/>
                  <a:gd name="T106" fmla="*/ 6834 w 1179"/>
                  <a:gd name="T107" fmla="*/ 1908 h 529"/>
                  <a:gd name="T108" fmla="*/ 6653 w 1179"/>
                  <a:gd name="T109" fmla="*/ 1768 h 529"/>
                  <a:gd name="T110" fmla="*/ 5166 w 1179"/>
                  <a:gd name="T111" fmla="*/ 1768 h 529"/>
                  <a:gd name="T112" fmla="*/ 2435 w 1179"/>
                  <a:gd name="T113" fmla="*/ 1838 h 529"/>
                  <a:gd name="T114" fmla="*/ 882 w 1179"/>
                  <a:gd name="T115" fmla="*/ 2176 h 529"/>
                  <a:gd name="T116" fmla="*/ 1986 w 1179"/>
                  <a:gd name="T117" fmla="*/ 3032 h 529"/>
                  <a:gd name="T118" fmla="*/ 2225 w 1179"/>
                  <a:gd name="T119" fmla="*/ 2019 h 529"/>
                  <a:gd name="T120" fmla="*/ 6711 w 1179"/>
                  <a:gd name="T121" fmla="*/ 4870 h 5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79" h="529">
                    <a:moveTo>
                      <a:pt x="1142" y="109"/>
                    </a:moveTo>
                    <a:cubicBezTo>
                      <a:pt x="1105" y="72"/>
                      <a:pt x="1053" y="93"/>
                      <a:pt x="1033" y="93"/>
                    </a:cubicBezTo>
                    <a:cubicBezTo>
                      <a:pt x="1013" y="93"/>
                      <a:pt x="994" y="88"/>
                      <a:pt x="963" y="91"/>
                    </a:cubicBezTo>
                    <a:cubicBezTo>
                      <a:pt x="933" y="93"/>
                      <a:pt x="909" y="112"/>
                      <a:pt x="881" y="116"/>
                    </a:cubicBezTo>
                    <a:cubicBezTo>
                      <a:pt x="853" y="120"/>
                      <a:pt x="819" y="75"/>
                      <a:pt x="794" y="60"/>
                    </a:cubicBezTo>
                    <a:cubicBezTo>
                      <a:pt x="733" y="16"/>
                      <a:pt x="663" y="0"/>
                      <a:pt x="590" y="0"/>
                    </a:cubicBezTo>
                    <a:cubicBezTo>
                      <a:pt x="517" y="0"/>
                      <a:pt x="447" y="16"/>
                      <a:pt x="386" y="60"/>
                    </a:cubicBezTo>
                    <a:cubicBezTo>
                      <a:pt x="361" y="75"/>
                      <a:pt x="327" y="120"/>
                      <a:pt x="299" y="116"/>
                    </a:cubicBezTo>
                    <a:cubicBezTo>
                      <a:pt x="271" y="112"/>
                      <a:pt x="250" y="100"/>
                      <a:pt x="219" y="97"/>
                    </a:cubicBezTo>
                    <a:cubicBezTo>
                      <a:pt x="188" y="95"/>
                      <a:pt x="170" y="100"/>
                      <a:pt x="150" y="100"/>
                    </a:cubicBezTo>
                    <a:cubicBezTo>
                      <a:pt x="130" y="100"/>
                      <a:pt x="75" y="72"/>
                      <a:pt x="38" y="109"/>
                    </a:cubicBezTo>
                    <a:cubicBezTo>
                      <a:pt x="0" y="147"/>
                      <a:pt x="6" y="209"/>
                      <a:pt x="56" y="252"/>
                    </a:cubicBezTo>
                    <a:cubicBezTo>
                      <a:pt x="72" y="264"/>
                      <a:pt x="74" y="275"/>
                      <a:pt x="71" y="285"/>
                    </a:cubicBezTo>
                    <a:cubicBezTo>
                      <a:pt x="69" y="296"/>
                      <a:pt x="85" y="295"/>
                      <a:pt x="84" y="282"/>
                    </a:cubicBezTo>
                    <a:cubicBezTo>
                      <a:pt x="83" y="278"/>
                      <a:pt x="82" y="274"/>
                      <a:pt x="82" y="270"/>
                    </a:cubicBezTo>
                    <a:cubicBezTo>
                      <a:pt x="82" y="270"/>
                      <a:pt x="83" y="270"/>
                      <a:pt x="82" y="270"/>
                    </a:cubicBezTo>
                    <a:cubicBezTo>
                      <a:pt x="80" y="260"/>
                      <a:pt x="73" y="252"/>
                      <a:pt x="62" y="244"/>
                    </a:cubicBezTo>
                    <a:cubicBezTo>
                      <a:pt x="63" y="245"/>
                      <a:pt x="63" y="245"/>
                      <a:pt x="63" y="245"/>
                    </a:cubicBezTo>
                    <a:cubicBezTo>
                      <a:pt x="39" y="224"/>
                      <a:pt x="25" y="198"/>
                      <a:pt x="24" y="172"/>
                    </a:cubicBezTo>
                    <a:cubicBezTo>
                      <a:pt x="23" y="151"/>
                      <a:pt x="30" y="131"/>
                      <a:pt x="45" y="117"/>
                    </a:cubicBezTo>
                    <a:cubicBezTo>
                      <a:pt x="69" y="92"/>
                      <a:pt x="103" y="100"/>
                      <a:pt x="127" y="106"/>
                    </a:cubicBezTo>
                    <a:cubicBezTo>
                      <a:pt x="137" y="108"/>
                      <a:pt x="144" y="110"/>
                      <a:pt x="150" y="110"/>
                    </a:cubicBezTo>
                    <a:cubicBezTo>
                      <a:pt x="158" y="110"/>
                      <a:pt x="165" y="109"/>
                      <a:pt x="173" y="109"/>
                    </a:cubicBezTo>
                    <a:cubicBezTo>
                      <a:pt x="186" y="107"/>
                      <a:pt x="200" y="106"/>
                      <a:pt x="218" y="107"/>
                    </a:cubicBezTo>
                    <a:cubicBezTo>
                      <a:pt x="234" y="109"/>
                      <a:pt x="247" y="113"/>
                      <a:pt x="261" y="117"/>
                    </a:cubicBezTo>
                    <a:cubicBezTo>
                      <a:pt x="272" y="121"/>
                      <a:pt x="284" y="124"/>
                      <a:pt x="298" y="126"/>
                    </a:cubicBezTo>
                    <a:cubicBezTo>
                      <a:pt x="313" y="125"/>
                      <a:pt x="325" y="128"/>
                      <a:pt x="339" y="119"/>
                    </a:cubicBezTo>
                    <a:cubicBezTo>
                      <a:pt x="353" y="110"/>
                      <a:pt x="371" y="109"/>
                      <a:pt x="388" y="109"/>
                    </a:cubicBezTo>
                    <a:cubicBezTo>
                      <a:pt x="405" y="109"/>
                      <a:pt x="402" y="109"/>
                      <a:pt x="414" y="106"/>
                    </a:cubicBezTo>
                    <a:cubicBezTo>
                      <a:pt x="426" y="103"/>
                      <a:pt x="437" y="102"/>
                      <a:pt x="446" y="102"/>
                    </a:cubicBezTo>
                    <a:cubicBezTo>
                      <a:pt x="455" y="102"/>
                      <a:pt x="459" y="106"/>
                      <a:pt x="467" y="105"/>
                    </a:cubicBezTo>
                    <a:cubicBezTo>
                      <a:pt x="467" y="105"/>
                      <a:pt x="468" y="105"/>
                      <a:pt x="468" y="105"/>
                    </a:cubicBezTo>
                    <a:cubicBezTo>
                      <a:pt x="471" y="104"/>
                      <a:pt x="474" y="103"/>
                      <a:pt x="476" y="102"/>
                    </a:cubicBezTo>
                    <a:cubicBezTo>
                      <a:pt x="477" y="103"/>
                      <a:pt x="477" y="103"/>
                      <a:pt x="477" y="103"/>
                    </a:cubicBezTo>
                    <a:cubicBezTo>
                      <a:pt x="479" y="104"/>
                      <a:pt x="480" y="106"/>
                      <a:pt x="482" y="105"/>
                    </a:cubicBezTo>
                    <a:cubicBezTo>
                      <a:pt x="484" y="104"/>
                      <a:pt x="483" y="102"/>
                      <a:pt x="483" y="101"/>
                    </a:cubicBezTo>
                    <a:cubicBezTo>
                      <a:pt x="486" y="100"/>
                      <a:pt x="489" y="99"/>
                      <a:pt x="492" y="99"/>
                    </a:cubicBezTo>
                    <a:cubicBezTo>
                      <a:pt x="493" y="99"/>
                      <a:pt x="493" y="99"/>
                      <a:pt x="493" y="99"/>
                    </a:cubicBezTo>
                    <a:cubicBezTo>
                      <a:pt x="494" y="101"/>
                      <a:pt x="492" y="107"/>
                      <a:pt x="498" y="105"/>
                    </a:cubicBezTo>
                    <a:cubicBezTo>
                      <a:pt x="498" y="102"/>
                      <a:pt x="496" y="100"/>
                      <a:pt x="497" y="98"/>
                    </a:cubicBezTo>
                    <a:cubicBezTo>
                      <a:pt x="499" y="97"/>
                      <a:pt x="501" y="97"/>
                      <a:pt x="503" y="96"/>
                    </a:cubicBezTo>
                    <a:cubicBezTo>
                      <a:pt x="504" y="97"/>
                      <a:pt x="505" y="102"/>
                      <a:pt x="508" y="100"/>
                    </a:cubicBezTo>
                    <a:cubicBezTo>
                      <a:pt x="509" y="99"/>
                      <a:pt x="509" y="97"/>
                      <a:pt x="509" y="95"/>
                    </a:cubicBezTo>
                    <a:cubicBezTo>
                      <a:pt x="512" y="95"/>
                      <a:pt x="515" y="94"/>
                      <a:pt x="518" y="94"/>
                    </a:cubicBezTo>
                    <a:cubicBezTo>
                      <a:pt x="519" y="93"/>
                      <a:pt x="521" y="95"/>
                      <a:pt x="522" y="95"/>
                    </a:cubicBezTo>
                    <a:cubicBezTo>
                      <a:pt x="522" y="97"/>
                      <a:pt x="523" y="98"/>
                      <a:pt x="525" y="97"/>
                    </a:cubicBezTo>
                    <a:cubicBezTo>
                      <a:pt x="527" y="96"/>
                      <a:pt x="527" y="95"/>
                      <a:pt x="527" y="94"/>
                    </a:cubicBezTo>
                    <a:cubicBezTo>
                      <a:pt x="527" y="93"/>
                      <a:pt x="528" y="92"/>
                      <a:pt x="528" y="92"/>
                    </a:cubicBezTo>
                    <a:cubicBezTo>
                      <a:pt x="531" y="92"/>
                      <a:pt x="534" y="91"/>
                      <a:pt x="537" y="91"/>
                    </a:cubicBezTo>
                    <a:cubicBezTo>
                      <a:pt x="538" y="91"/>
                      <a:pt x="540" y="92"/>
                      <a:pt x="540" y="92"/>
                    </a:cubicBezTo>
                    <a:cubicBezTo>
                      <a:pt x="540" y="94"/>
                      <a:pt x="541" y="96"/>
                      <a:pt x="543" y="96"/>
                    </a:cubicBezTo>
                    <a:cubicBezTo>
                      <a:pt x="548" y="97"/>
                      <a:pt x="544" y="92"/>
                      <a:pt x="545" y="90"/>
                    </a:cubicBezTo>
                    <a:cubicBezTo>
                      <a:pt x="545" y="90"/>
                      <a:pt x="545" y="90"/>
                      <a:pt x="545" y="90"/>
                    </a:cubicBezTo>
                    <a:cubicBezTo>
                      <a:pt x="548" y="89"/>
                      <a:pt x="550" y="89"/>
                      <a:pt x="552" y="89"/>
                    </a:cubicBezTo>
                    <a:cubicBezTo>
                      <a:pt x="553" y="89"/>
                      <a:pt x="555" y="90"/>
                      <a:pt x="556" y="90"/>
                    </a:cubicBezTo>
                    <a:cubicBezTo>
                      <a:pt x="556" y="92"/>
                      <a:pt x="556" y="94"/>
                      <a:pt x="560" y="92"/>
                    </a:cubicBezTo>
                    <a:cubicBezTo>
                      <a:pt x="559" y="91"/>
                      <a:pt x="559" y="89"/>
                      <a:pt x="559" y="88"/>
                    </a:cubicBezTo>
                    <a:cubicBezTo>
                      <a:pt x="561" y="88"/>
                      <a:pt x="563" y="88"/>
                      <a:pt x="564" y="87"/>
                    </a:cubicBezTo>
                    <a:cubicBezTo>
                      <a:pt x="565" y="87"/>
                      <a:pt x="568" y="89"/>
                      <a:pt x="568" y="89"/>
                    </a:cubicBezTo>
                    <a:cubicBezTo>
                      <a:pt x="568" y="91"/>
                      <a:pt x="568" y="94"/>
                      <a:pt x="569" y="95"/>
                    </a:cubicBezTo>
                    <a:cubicBezTo>
                      <a:pt x="573" y="97"/>
                      <a:pt x="574" y="94"/>
                      <a:pt x="574" y="92"/>
                    </a:cubicBezTo>
                    <a:cubicBezTo>
                      <a:pt x="574" y="91"/>
                      <a:pt x="574" y="90"/>
                      <a:pt x="574" y="89"/>
                    </a:cubicBezTo>
                    <a:cubicBezTo>
                      <a:pt x="574" y="88"/>
                      <a:pt x="575" y="87"/>
                      <a:pt x="576" y="87"/>
                    </a:cubicBezTo>
                    <a:cubicBezTo>
                      <a:pt x="578" y="86"/>
                      <a:pt x="580" y="86"/>
                      <a:pt x="581" y="86"/>
                    </a:cubicBezTo>
                    <a:cubicBezTo>
                      <a:pt x="582" y="86"/>
                      <a:pt x="584" y="87"/>
                      <a:pt x="584" y="88"/>
                    </a:cubicBezTo>
                    <a:cubicBezTo>
                      <a:pt x="585" y="89"/>
                      <a:pt x="586" y="90"/>
                      <a:pt x="588" y="89"/>
                    </a:cubicBezTo>
                    <a:cubicBezTo>
                      <a:pt x="589" y="89"/>
                      <a:pt x="589" y="88"/>
                      <a:pt x="589" y="86"/>
                    </a:cubicBezTo>
                    <a:cubicBezTo>
                      <a:pt x="590" y="86"/>
                      <a:pt x="591" y="86"/>
                      <a:pt x="592" y="86"/>
                    </a:cubicBezTo>
                    <a:cubicBezTo>
                      <a:pt x="593" y="86"/>
                      <a:pt x="595" y="87"/>
                      <a:pt x="595" y="88"/>
                    </a:cubicBezTo>
                    <a:cubicBezTo>
                      <a:pt x="595" y="90"/>
                      <a:pt x="595" y="92"/>
                      <a:pt x="596" y="93"/>
                    </a:cubicBezTo>
                    <a:cubicBezTo>
                      <a:pt x="601" y="97"/>
                      <a:pt x="601" y="92"/>
                      <a:pt x="601" y="88"/>
                    </a:cubicBezTo>
                    <a:cubicBezTo>
                      <a:pt x="601" y="87"/>
                      <a:pt x="603" y="86"/>
                      <a:pt x="603" y="86"/>
                    </a:cubicBezTo>
                    <a:cubicBezTo>
                      <a:pt x="605" y="86"/>
                      <a:pt x="606" y="86"/>
                      <a:pt x="608" y="87"/>
                    </a:cubicBezTo>
                    <a:cubicBezTo>
                      <a:pt x="608" y="87"/>
                      <a:pt x="610" y="88"/>
                      <a:pt x="610" y="89"/>
                    </a:cubicBezTo>
                    <a:cubicBezTo>
                      <a:pt x="612" y="95"/>
                      <a:pt x="617" y="96"/>
                      <a:pt x="617" y="91"/>
                    </a:cubicBezTo>
                    <a:cubicBezTo>
                      <a:pt x="617" y="90"/>
                      <a:pt x="617" y="89"/>
                      <a:pt x="617" y="88"/>
                    </a:cubicBezTo>
                    <a:cubicBezTo>
                      <a:pt x="617" y="88"/>
                      <a:pt x="617" y="88"/>
                      <a:pt x="618" y="88"/>
                    </a:cubicBezTo>
                    <a:cubicBezTo>
                      <a:pt x="618" y="87"/>
                      <a:pt x="619" y="87"/>
                      <a:pt x="619" y="87"/>
                    </a:cubicBezTo>
                    <a:cubicBezTo>
                      <a:pt x="623" y="88"/>
                      <a:pt x="627" y="88"/>
                      <a:pt x="630" y="88"/>
                    </a:cubicBezTo>
                    <a:cubicBezTo>
                      <a:pt x="631" y="88"/>
                      <a:pt x="633" y="90"/>
                      <a:pt x="633" y="91"/>
                    </a:cubicBezTo>
                    <a:cubicBezTo>
                      <a:pt x="633" y="92"/>
                      <a:pt x="634" y="93"/>
                      <a:pt x="634" y="93"/>
                    </a:cubicBezTo>
                    <a:cubicBezTo>
                      <a:pt x="638" y="98"/>
                      <a:pt x="638" y="94"/>
                      <a:pt x="638" y="91"/>
                    </a:cubicBezTo>
                    <a:cubicBezTo>
                      <a:pt x="638" y="90"/>
                      <a:pt x="640" y="89"/>
                      <a:pt x="641" y="89"/>
                    </a:cubicBezTo>
                    <a:cubicBezTo>
                      <a:pt x="642" y="89"/>
                      <a:pt x="643" y="90"/>
                      <a:pt x="644" y="90"/>
                    </a:cubicBezTo>
                    <a:cubicBezTo>
                      <a:pt x="644" y="93"/>
                      <a:pt x="644" y="96"/>
                      <a:pt x="647" y="94"/>
                    </a:cubicBezTo>
                    <a:cubicBezTo>
                      <a:pt x="647" y="93"/>
                      <a:pt x="647" y="93"/>
                      <a:pt x="647" y="92"/>
                    </a:cubicBezTo>
                    <a:cubicBezTo>
                      <a:pt x="647" y="91"/>
                      <a:pt x="648" y="90"/>
                      <a:pt x="649" y="90"/>
                    </a:cubicBezTo>
                    <a:cubicBezTo>
                      <a:pt x="653" y="91"/>
                      <a:pt x="657" y="91"/>
                      <a:pt x="661" y="92"/>
                    </a:cubicBezTo>
                    <a:cubicBezTo>
                      <a:pt x="661" y="92"/>
                      <a:pt x="662" y="92"/>
                      <a:pt x="662" y="92"/>
                    </a:cubicBezTo>
                    <a:cubicBezTo>
                      <a:pt x="663" y="93"/>
                      <a:pt x="663" y="94"/>
                      <a:pt x="664" y="96"/>
                    </a:cubicBezTo>
                    <a:cubicBezTo>
                      <a:pt x="665" y="97"/>
                      <a:pt x="667" y="100"/>
                      <a:pt x="669" y="99"/>
                    </a:cubicBezTo>
                    <a:cubicBezTo>
                      <a:pt x="671" y="98"/>
                      <a:pt x="671" y="97"/>
                      <a:pt x="671" y="96"/>
                    </a:cubicBezTo>
                    <a:cubicBezTo>
                      <a:pt x="671" y="95"/>
                      <a:pt x="673" y="94"/>
                      <a:pt x="674" y="94"/>
                    </a:cubicBezTo>
                    <a:cubicBezTo>
                      <a:pt x="678" y="95"/>
                      <a:pt x="682" y="95"/>
                      <a:pt x="685" y="96"/>
                    </a:cubicBezTo>
                    <a:cubicBezTo>
                      <a:pt x="687" y="99"/>
                      <a:pt x="688" y="102"/>
                      <a:pt x="692" y="100"/>
                    </a:cubicBezTo>
                    <a:cubicBezTo>
                      <a:pt x="693" y="100"/>
                      <a:pt x="696" y="98"/>
                      <a:pt x="696" y="98"/>
                    </a:cubicBezTo>
                    <a:cubicBezTo>
                      <a:pt x="700" y="99"/>
                      <a:pt x="704" y="100"/>
                      <a:pt x="707" y="101"/>
                    </a:cubicBezTo>
                    <a:cubicBezTo>
                      <a:pt x="707" y="101"/>
                      <a:pt x="707" y="101"/>
                      <a:pt x="707" y="101"/>
                    </a:cubicBezTo>
                    <a:cubicBezTo>
                      <a:pt x="708" y="102"/>
                      <a:pt x="714" y="105"/>
                      <a:pt x="717" y="104"/>
                    </a:cubicBezTo>
                    <a:cubicBezTo>
                      <a:pt x="726" y="100"/>
                      <a:pt x="731" y="96"/>
                      <a:pt x="743" y="100"/>
                    </a:cubicBezTo>
                    <a:cubicBezTo>
                      <a:pt x="755" y="104"/>
                      <a:pt x="757" y="97"/>
                      <a:pt x="774" y="99"/>
                    </a:cubicBezTo>
                    <a:cubicBezTo>
                      <a:pt x="791" y="101"/>
                      <a:pt x="796" y="104"/>
                      <a:pt x="814" y="108"/>
                    </a:cubicBezTo>
                    <a:cubicBezTo>
                      <a:pt x="834" y="113"/>
                      <a:pt x="861" y="128"/>
                      <a:pt x="882" y="126"/>
                    </a:cubicBezTo>
                    <a:cubicBezTo>
                      <a:pt x="896" y="124"/>
                      <a:pt x="904" y="120"/>
                      <a:pt x="916" y="117"/>
                    </a:cubicBezTo>
                    <a:cubicBezTo>
                      <a:pt x="930" y="113"/>
                      <a:pt x="949" y="102"/>
                      <a:pt x="964" y="100"/>
                    </a:cubicBezTo>
                    <a:cubicBezTo>
                      <a:pt x="983" y="99"/>
                      <a:pt x="996" y="101"/>
                      <a:pt x="1009" y="102"/>
                    </a:cubicBezTo>
                    <a:cubicBezTo>
                      <a:pt x="1017" y="103"/>
                      <a:pt x="1025" y="103"/>
                      <a:pt x="1033" y="103"/>
                    </a:cubicBezTo>
                    <a:cubicBezTo>
                      <a:pt x="1039" y="103"/>
                      <a:pt x="1046" y="102"/>
                      <a:pt x="1055" y="100"/>
                    </a:cubicBezTo>
                    <a:cubicBezTo>
                      <a:pt x="1080" y="94"/>
                      <a:pt x="1111" y="92"/>
                      <a:pt x="1135" y="117"/>
                    </a:cubicBezTo>
                    <a:cubicBezTo>
                      <a:pt x="1150" y="131"/>
                      <a:pt x="1157" y="151"/>
                      <a:pt x="1156" y="172"/>
                    </a:cubicBezTo>
                    <a:cubicBezTo>
                      <a:pt x="1155" y="198"/>
                      <a:pt x="1141" y="224"/>
                      <a:pt x="1117" y="245"/>
                    </a:cubicBezTo>
                    <a:cubicBezTo>
                      <a:pt x="1117" y="244"/>
                      <a:pt x="1117" y="244"/>
                      <a:pt x="1117" y="244"/>
                    </a:cubicBezTo>
                    <a:cubicBezTo>
                      <a:pt x="1107" y="252"/>
                      <a:pt x="1100" y="260"/>
                      <a:pt x="1098" y="270"/>
                    </a:cubicBezTo>
                    <a:cubicBezTo>
                      <a:pt x="1098" y="270"/>
                      <a:pt x="1098" y="270"/>
                      <a:pt x="1098" y="270"/>
                    </a:cubicBezTo>
                    <a:cubicBezTo>
                      <a:pt x="1097" y="274"/>
                      <a:pt x="1096" y="277"/>
                      <a:pt x="1095" y="280"/>
                    </a:cubicBezTo>
                    <a:cubicBezTo>
                      <a:pt x="1086" y="294"/>
                      <a:pt x="1111" y="296"/>
                      <a:pt x="1109" y="285"/>
                    </a:cubicBezTo>
                    <a:cubicBezTo>
                      <a:pt x="1106" y="275"/>
                      <a:pt x="1107" y="264"/>
                      <a:pt x="1123" y="252"/>
                    </a:cubicBezTo>
                    <a:cubicBezTo>
                      <a:pt x="1174" y="209"/>
                      <a:pt x="1179" y="147"/>
                      <a:pt x="1142" y="109"/>
                    </a:cubicBezTo>
                    <a:close/>
                    <a:moveTo>
                      <a:pt x="1117" y="156"/>
                    </a:moveTo>
                    <a:cubicBezTo>
                      <a:pt x="1117" y="157"/>
                      <a:pt x="1117" y="157"/>
                      <a:pt x="1117" y="157"/>
                    </a:cubicBezTo>
                    <a:cubicBezTo>
                      <a:pt x="1117" y="155"/>
                      <a:pt x="1117" y="155"/>
                      <a:pt x="1117" y="155"/>
                    </a:cubicBezTo>
                    <a:cubicBezTo>
                      <a:pt x="1117" y="155"/>
                      <a:pt x="1117" y="156"/>
                      <a:pt x="1117" y="156"/>
                    </a:cubicBezTo>
                    <a:cubicBezTo>
                      <a:pt x="1117" y="149"/>
                      <a:pt x="1113" y="139"/>
                      <a:pt x="1106" y="133"/>
                    </a:cubicBezTo>
                    <a:cubicBezTo>
                      <a:pt x="1097" y="126"/>
                      <a:pt x="1087" y="120"/>
                      <a:pt x="1073" y="124"/>
                    </a:cubicBezTo>
                    <a:cubicBezTo>
                      <a:pt x="1052" y="129"/>
                      <a:pt x="1042" y="129"/>
                      <a:pt x="1024" y="128"/>
                    </a:cubicBezTo>
                    <a:cubicBezTo>
                      <a:pt x="1018" y="127"/>
                      <a:pt x="1014" y="126"/>
                      <a:pt x="1008" y="125"/>
                    </a:cubicBezTo>
                    <a:cubicBezTo>
                      <a:pt x="997" y="122"/>
                      <a:pt x="984" y="119"/>
                      <a:pt x="959" y="121"/>
                    </a:cubicBezTo>
                    <a:cubicBezTo>
                      <a:pt x="940" y="122"/>
                      <a:pt x="922" y="130"/>
                      <a:pt x="911" y="135"/>
                    </a:cubicBezTo>
                    <a:cubicBezTo>
                      <a:pt x="900" y="139"/>
                      <a:pt x="893" y="147"/>
                      <a:pt x="878" y="146"/>
                    </a:cubicBezTo>
                    <a:cubicBezTo>
                      <a:pt x="863" y="146"/>
                      <a:pt x="851" y="140"/>
                      <a:pt x="840" y="135"/>
                    </a:cubicBezTo>
                    <a:cubicBezTo>
                      <a:pt x="831" y="131"/>
                      <a:pt x="818" y="122"/>
                      <a:pt x="800" y="118"/>
                    </a:cubicBezTo>
                    <a:cubicBezTo>
                      <a:pt x="779" y="116"/>
                      <a:pt x="770" y="117"/>
                      <a:pt x="758" y="114"/>
                    </a:cubicBezTo>
                    <a:cubicBezTo>
                      <a:pt x="746" y="111"/>
                      <a:pt x="740" y="117"/>
                      <a:pt x="731" y="117"/>
                    </a:cubicBezTo>
                    <a:cubicBezTo>
                      <a:pt x="722" y="117"/>
                      <a:pt x="721" y="121"/>
                      <a:pt x="712" y="124"/>
                    </a:cubicBezTo>
                    <a:cubicBezTo>
                      <a:pt x="710" y="126"/>
                      <a:pt x="709" y="127"/>
                      <a:pt x="708" y="126"/>
                    </a:cubicBezTo>
                    <a:cubicBezTo>
                      <a:pt x="707" y="126"/>
                      <a:pt x="706" y="126"/>
                      <a:pt x="705" y="126"/>
                    </a:cubicBezTo>
                    <a:cubicBezTo>
                      <a:pt x="704" y="126"/>
                      <a:pt x="704" y="126"/>
                      <a:pt x="703" y="127"/>
                    </a:cubicBezTo>
                    <a:cubicBezTo>
                      <a:pt x="703" y="127"/>
                      <a:pt x="703" y="127"/>
                      <a:pt x="703" y="128"/>
                    </a:cubicBezTo>
                    <a:cubicBezTo>
                      <a:pt x="702" y="130"/>
                      <a:pt x="705" y="135"/>
                      <a:pt x="700" y="135"/>
                    </a:cubicBezTo>
                    <a:cubicBezTo>
                      <a:pt x="699" y="135"/>
                      <a:pt x="697" y="134"/>
                      <a:pt x="695" y="133"/>
                    </a:cubicBezTo>
                    <a:cubicBezTo>
                      <a:pt x="694" y="134"/>
                      <a:pt x="693" y="135"/>
                      <a:pt x="692" y="136"/>
                    </a:cubicBezTo>
                    <a:cubicBezTo>
                      <a:pt x="692" y="138"/>
                      <a:pt x="694" y="140"/>
                      <a:pt x="692" y="141"/>
                    </a:cubicBezTo>
                    <a:cubicBezTo>
                      <a:pt x="690" y="143"/>
                      <a:pt x="688" y="142"/>
                      <a:pt x="686" y="141"/>
                    </a:cubicBezTo>
                    <a:cubicBezTo>
                      <a:pt x="685" y="142"/>
                      <a:pt x="684" y="144"/>
                      <a:pt x="682" y="145"/>
                    </a:cubicBezTo>
                    <a:cubicBezTo>
                      <a:pt x="683" y="146"/>
                      <a:pt x="684" y="147"/>
                      <a:pt x="684" y="148"/>
                    </a:cubicBezTo>
                    <a:cubicBezTo>
                      <a:pt x="681" y="152"/>
                      <a:pt x="677" y="148"/>
                      <a:pt x="676" y="151"/>
                    </a:cubicBezTo>
                    <a:cubicBezTo>
                      <a:pt x="674" y="153"/>
                      <a:pt x="675" y="156"/>
                      <a:pt x="674" y="159"/>
                    </a:cubicBezTo>
                    <a:cubicBezTo>
                      <a:pt x="672" y="162"/>
                      <a:pt x="667" y="161"/>
                      <a:pt x="667" y="165"/>
                    </a:cubicBezTo>
                    <a:cubicBezTo>
                      <a:pt x="666" y="169"/>
                      <a:pt x="667" y="172"/>
                      <a:pt x="665" y="176"/>
                    </a:cubicBezTo>
                    <a:cubicBezTo>
                      <a:pt x="662" y="180"/>
                      <a:pt x="659" y="176"/>
                      <a:pt x="657" y="180"/>
                    </a:cubicBezTo>
                    <a:cubicBezTo>
                      <a:pt x="655" y="185"/>
                      <a:pt x="658" y="186"/>
                      <a:pt x="656" y="191"/>
                    </a:cubicBezTo>
                    <a:cubicBezTo>
                      <a:pt x="655" y="196"/>
                      <a:pt x="649" y="194"/>
                      <a:pt x="648" y="197"/>
                    </a:cubicBezTo>
                    <a:cubicBezTo>
                      <a:pt x="647" y="199"/>
                      <a:pt x="651" y="202"/>
                      <a:pt x="650" y="206"/>
                    </a:cubicBezTo>
                    <a:cubicBezTo>
                      <a:pt x="649" y="210"/>
                      <a:pt x="644" y="209"/>
                      <a:pt x="643" y="213"/>
                    </a:cubicBezTo>
                    <a:cubicBezTo>
                      <a:pt x="643" y="217"/>
                      <a:pt x="648" y="221"/>
                      <a:pt x="646" y="224"/>
                    </a:cubicBezTo>
                    <a:cubicBezTo>
                      <a:pt x="644" y="228"/>
                      <a:pt x="642" y="226"/>
                      <a:pt x="641" y="228"/>
                    </a:cubicBezTo>
                    <a:cubicBezTo>
                      <a:pt x="638" y="230"/>
                      <a:pt x="643" y="236"/>
                      <a:pt x="640" y="236"/>
                    </a:cubicBezTo>
                    <a:cubicBezTo>
                      <a:pt x="639" y="235"/>
                      <a:pt x="634" y="234"/>
                      <a:pt x="634" y="236"/>
                    </a:cubicBezTo>
                    <a:cubicBezTo>
                      <a:pt x="634" y="237"/>
                      <a:pt x="633" y="239"/>
                      <a:pt x="633" y="241"/>
                    </a:cubicBezTo>
                    <a:cubicBezTo>
                      <a:pt x="634" y="241"/>
                      <a:pt x="635" y="242"/>
                      <a:pt x="635" y="244"/>
                    </a:cubicBezTo>
                    <a:cubicBezTo>
                      <a:pt x="636" y="246"/>
                      <a:pt x="637" y="252"/>
                      <a:pt x="636" y="254"/>
                    </a:cubicBezTo>
                    <a:cubicBezTo>
                      <a:pt x="635" y="255"/>
                      <a:pt x="635" y="255"/>
                      <a:pt x="634" y="256"/>
                    </a:cubicBezTo>
                    <a:cubicBezTo>
                      <a:pt x="634" y="256"/>
                      <a:pt x="634" y="256"/>
                      <a:pt x="634" y="256"/>
                    </a:cubicBezTo>
                    <a:cubicBezTo>
                      <a:pt x="632" y="261"/>
                      <a:pt x="626" y="262"/>
                      <a:pt x="626" y="267"/>
                    </a:cubicBezTo>
                    <a:cubicBezTo>
                      <a:pt x="626" y="273"/>
                      <a:pt x="626" y="275"/>
                      <a:pt x="625" y="279"/>
                    </a:cubicBezTo>
                    <a:cubicBezTo>
                      <a:pt x="624" y="283"/>
                      <a:pt x="620" y="284"/>
                      <a:pt x="621" y="288"/>
                    </a:cubicBezTo>
                    <a:cubicBezTo>
                      <a:pt x="621" y="292"/>
                      <a:pt x="624" y="295"/>
                      <a:pt x="621" y="299"/>
                    </a:cubicBezTo>
                    <a:cubicBezTo>
                      <a:pt x="618" y="302"/>
                      <a:pt x="616" y="300"/>
                      <a:pt x="615" y="304"/>
                    </a:cubicBezTo>
                    <a:cubicBezTo>
                      <a:pt x="615" y="308"/>
                      <a:pt x="616" y="315"/>
                      <a:pt x="614" y="318"/>
                    </a:cubicBezTo>
                    <a:cubicBezTo>
                      <a:pt x="613" y="320"/>
                      <a:pt x="608" y="323"/>
                      <a:pt x="607" y="327"/>
                    </a:cubicBezTo>
                    <a:cubicBezTo>
                      <a:pt x="606" y="331"/>
                      <a:pt x="609" y="331"/>
                      <a:pt x="609" y="336"/>
                    </a:cubicBezTo>
                    <a:cubicBezTo>
                      <a:pt x="608" y="340"/>
                      <a:pt x="603" y="340"/>
                      <a:pt x="602" y="343"/>
                    </a:cubicBezTo>
                    <a:cubicBezTo>
                      <a:pt x="600" y="347"/>
                      <a:pt x="603" y="349"/>
                      <a:pt x="603" y="353"/>
                    </a:cubicBezTo>
                    <a:cubicBezTo>
                      <a:pt x="603" y="357"/>
                      <a:pt x="601" y="361"/>
                      <a:pt x="601" y="364"/>
                    </a:cubicBezTo>
                    <a:cubicBezTo>
                      <a:pt x="601" y="367"/>
                      <a:pt x="603" y="372"/>
                      <a:pt x="602" y="375"/>
                    </a:cubicBezTo>
                    <a:cubicBezTo>
                      <a:pt x="602" y="379"/>
                      <a:pt x="600" y="379"/>
                      <a:pt x="599" y="382"/>
                    </a:cubicBezTo>
                    <a:cubicBezTo>
                      <a:pt x="599" y="380"/>
                      <a:pt x="599" y="380"/>
                      <a:pt x="599" y="380"/>
                    </a:cubicBezTo>
                    <a:cubicBezTo>
                      <a:pt x="597" y="385"/>
                      <a:pt x="598" y="387"/>
                      <a:pt x="598" y="392"/>
                    </a:cubicBezTo>
                    <a:cubicBezTo>
                      <a:pt x="599" y="399"/>
                      <a:pt x="597" y="396"/>
                      <a:pt x="597" y="403"/>
                    </a:cubicBezTo>
                    <a:cubicBezTo>
                      <a:pt x="598" y="409"/>
                      <a:pt x="597" y="413"/>
                      <a:pt x="599" y="414"/>
                    </a:cubicBezTo>
                    <a:cubicBezTo>
                      <a:pt x="601" y="415"/>
                      <a:pt x="600" y="419"/>
                      <a:pt x="599" y="422"/>
                    </a:cubicBezTo>
                    <a:cubicBezTo>
                      <a:pt x="598" y="425"/>
                      <a:pt x="601" y="424"/>
                      <a:pt x="601" y="427"/>
                    </a:cubicBezTo>
                    <a:cubicBezTo>
                      <a:pt x="602" y="431"/>
                      <a:pt x="605" y="430"/>
                      <a:pt x="603" y="435"/>
                    </a:cubicBezTo>
                    <a:cubicBezTo>
                      <a:pt x="602" y="439"/>
                      <a:pt x="602" y="440"/>
                      <a:pt x="602" y="445"/>
                    </a:cubicBezTo>
                    <a:cubicBezTo>
                      <a:pt x="602" y="449"/>
                      <a:pt x="603" y="453"/>
                      <a:pt x="602" y="458"/>
                    </a:cubicBezTo>
                    <a:cubicBezTo>
                      <a:pt x="602" y="462"/>
                      <a:pt x="604" y="465"/>
                      <a:pt x="602" y="469"/>
                    </a:cubicBezTo>
                    <a:cubicBezTo>
                      <a:pt x="600" y="472"/>
                      <a:pt x="602" y="475"/>
                      <a:pt x="599" y="479"/>
                    </a:cubicBezTo>
                    <a:cubicBezTo>
                      <a:pt x="595" y="483"/>
                      <a:pt x="595" y="487"/>
                      <a:pt x="595" y="490"/>
                    </a:cubicBezTo>
                    <a:cubicBezTo>
                      <a:pt x="591" y="500"/>
                      <a:pt x="602" y="529"/>
                      <a:pt x="627" y="529"/>
                    </a:cubicBezTo>
                    <a:cubicBezTo>
                      <a:pt x="653" y="529"/>
                      <a:pt x="674" y="521"/>
                      <a:pt x="685" y="495"/>
                    </a:cubicBezTo>
                    <a:cubicBezTo>
                      <a:pt x="701" y="453"/>
                      <a:pt x="677" y="392"/>
                      <a:pt x="701" y="347"/>
                    </a:cubicBezTo>
                    <a:cubicBezTo>
                      <a:pt x="724" y="304"/>
                      <a:pt x="756" y="279"/>
                      <a:pt x="766" y="223"/>
                    </a:cubicBezTo>
                    <a:cubicBezTo>
                      <a:pt x="776" y="167"/>
                      <a:pt x="789" y="133"/>
                      <a:pt x="809" y="136"/>
                    </a:cubicBezTo>
                    <a:cubicBezTo>
                      <a:pt x="831" y="137"/>
                      <a:pt x="846" y="155"/>
                      <a:pt x="878" y="156"/>
                    </a:cubicBezTo>
                    <a:cubicBezTo>
                      <a:pt x="910" y="157"/>
                      <a:pt x="923" y="133"/>
                      <a:pt x="959" y="131"/>
                    </a:cubicBezTo>
                    <a:cubicBezTo>
                      <a:pt x="995" y="128"/>
                      <a:pt x="1005" y="136"/>
                      <a:pt x="1023" y="137"/>
                    </a:cubicBezTo>
                    <a:cubicBezTo>
                      <a:pt x="1042" y="139"/>
                      <a:pt x="1053" y="139"/>
                      <a:pt x="1075" y="133"/>
                    </a:cubicBezTo>
                    <a:cubicBezTo>
                      <a:pt x="1098" y="128"/>
                      <a:pt x="1107" y="147"/>
                      <a:pt x="1107" y="157"/>
                    </a:cubicBezTo>
                    <a:cubicBezTo>
                      <a:pt x="1110" y="168"/>
                      <a:pt x="1099" y="195"/>
                      <a:pt x="1079" y="203"/>
                    </a:cubicBezTo>
                    <a:cubicBezTo>
                      <a:pt x="1059" y="211"/>
                      <a:pt x="1051" y="203"/>
                      <a:pt x="1041" y="207"/>
                    </a:cubicBezTo>
                    <a:cubicBezTo>
                      <a:pt x="1033" y="210"/>
                      <a:pt x="1034" y="214"/>
                      <a:pt x="1038" y="217"/>
                    </a:cubicBezTo>
                    <a:cubicBezTo>
                      <a:pt x="1045" y="216"/>
                      <a:pt x="1053" y="216"/>
                      <a:pt x="1060" y="216"/>
                    </a:cubicBezTo>
                    <a:cubicBezTo>
                      <a:pt x="1066" y="217"/>
                      <a:pt x="1073" y="216"/>
                      <a:pt x="1083" y="212"/>
                    </a:cubicBezTo>
                    <a:cubicBezTo>
                      <a:pt x="1107" y="203"/>
                      <a:pt x="1120" y="172"/>
                      <a:pt x="1117" y="156"/>
                    </a:cubicBezTo>
                    <a:close/>
                    <a:moveTo>
                      <a:pt x="581" y="479"/>
                    </a:moveTo>
                    <a:cubicBezTo>
                      <a:pt x="578" y="475"/>
                      <a:pt x="580" y="472"/>
                      <a:pt x="578" y="469"/>
                    </a:cubicBezTo>
                    <a:cubicBezTo>
                      <a:pt x="576" y="465"/>
                      <a:pt x="576" y="460"/>
                      <a:pt x="575" y="455"/>
                    </a:cubicBezTo>
                    <a:cubicBezTo>
                      <a:pt x="574" y="451"/>
                      <a:pt x="576" y="450"/>
                      <a:pt x="576" y="446"/>
                    </a:cubicBezTo>
                    <a:cubicBezTo>
                      <a:pt x="576" y="441"/>
                      <a:pt x="578" y="439"/>
                      <a:pt x="576" y="435"/>
                    </a:cubicBezTo>
                    <a:cubicBezTo>
                      <a:pt x="575" y="430"/>
                      <a:pt x="578" y="431"/>
                      <a:pt x="578" y="427"/>
                    </a:cubicBezTo>
                    <a:cubicBezTo>
                      <a:pt x="579" y="424"/>
                      <a:pt x="579" y="426"/>
                      <a:pt x="579" y="423"/>
                    </a:cubicBezTo>
                    <a:cubicBezTo>
                      <a:pt x="578" y="419"/>
                      <a:pt x="578" y="415"/>
                      <a:pt x="580" y="414"/>
                    </a:cubicBezTo>
                    <a:cubicBezTo>
                      <a:pt x="582" y="413"/>
                      <a:pt x="582" y="409"/>
                      <a:pt x="582" y="403"/>
                    </a:cubicBezTo>
                    <a:cubicBezTo>
                      <a:pt x="583" y="396"/>
                      <a:pt x="581" y="399"/>
                      <a:pt x="581" y="392"/>
                    </a:cubicBezTo>
                    <a:cubicBezTo>
                      <a:pt x="581" y="387"/>
                      <a:pt x="582" y="385"/>
                      <a:pt x="580" y="380"/>
                    </a:cubicBezTo>
                    <a:cubicBezTo>
                      <a:pt x="578" y="375"/>
                      <a:pt x="580" y="371"/>
                      <a:pt x="580" y="368"/>
                    </a:cubicBezTo>
                    <a:cubicBezTo>
                      <a:pt x="579" y="365"/>
                      <a:pt x="582" y="364"/>
                      <a:pt x="582" y="363"/>
                    </a:cubicBezTo>
                    <a:cubicBezTo>
                      <a:pt x="581" y="360"/>
                      <a:pt x="577" y="360"/>
                      <a:pt x="577" y="357"/>
                    </a:cubicBezTo>
                    <a:cubicBezTo>
                      <a:pt x="576" y="353"/>
                      <a:pt x="579" y="355"/>
                      <a:pt x="579" y="351"/>
                    </a:cubicBezTo>
                    <a:cubicBezTo>
                      <a:pt x="578" y="347"/>
                      <a:pt x="576" y="346"/>
                      <a:pt x="575" y="343"/>
                    </a:cubicBezTo>
                    <a:cubicBezTo>
                      <a:pt x="574" y="340"/>
                      <a:pt x="577" y="339"/>
                      <a:pt x="576" y="337"/>
                    </a:cubicBezTo>
                    <a:cubicBezTo>
                      <a:pt x="574" y="334"/>
                      <a:pt x="572" y="334"/>
                      <a:pt x="572" y="331"/>
                    </a:cubicBezTo>
                    <a:cubicBezTo>
                      <a:pt x="571" y="327"/>
                      <a:pt x="575" y="327"/>
                      <a:pt x="574" y="323"/>
                    </a:cubicBezTo>
                    <a:cubicBezTo>
                      <a:pt x="573" y="318"/>
                      <a:pt x="572" y="317"/>
                      <a:pt x="570" y="314"/>
                    </a:cubicBezTo>
                    <a:cubicBezTo>
                      <a:pt x="567" y="312"/>
                      <a:pt x="568" y="310"/>
                      <a:pt x="568" y="306"/>
                    </a:cubicBezTo>
                    <a:cubicBezTo>
                      <a:pt x="568" y="303"/>
                      <a:pt x="568" y="303"/>
                      <a:pt x="570" y="303"/>
                    </a:cubicBezTo>
                    <a:cubicBezTo>
                      <a:pt x="570" y="301"/>
                      <a:pt x="571" y="300"/>
                      <a:pt x="570" y="299"/>
                    </a:cubicBezTo>
                    <a:cubicBezTo>
                      <a:pt x="570" y="297"/>
                      <a:pt x="564" y="296"/>
                      <a:pt x="563" y="294"/>
                    </a:cubicBezTo>
                    <a:cubicBezTo>
                      <a:pt x="563" y="293"/>
                      <a:pt x="565" y="291"/>
                      <a:pt x="564" y="289"/>
                    </a:cubicBezTo>
                    <a:cubicBezTo>
                      <a:pt x="564" y="286"/>
                      <a:pt x="557" y="288"/>
                      <a:pt x="558" y="284"/>
                    </a:cubicBezTo>
                    <a:cubicBezTo>
                      <a:pt x="558" y="284"/>
                      <a:pt x="558" y="283"/>
                      <a:pt x="558" y="282"/>
                    </a:cubicBezTo>
                    <a:cubicBezTo>
                      <a:pt x="560" y="280"/>
                      <a:pt x="561" y="278"/>
                      <a:pt x="561" y="276"/>
                    </a:cubicBezTo>
                    <a:cubicBezTo>
                      <a:pt x="559" y="273"/>
                      <a:pt x="552" y="272"/>
                      <a:pt x="551" y="268"/>
                    </a:cubicBezTo>
                    <a:cubicBezTo>
                      <a:pt x="551" y="266"/>
                      <a:pt x="553" y="264"/>
                      <a:pt x="552" y="261"/>
                    </a:cubicBezTo>
                    <a:cubicBezTo>
                      <a:pt x="552" y="259"/>
                      <a:pt x="549" y="257"/>
                      <a:pt x="546" y="256"/>
                    </a:cubicBezTo>
                    <a:cubicBezTo>
                      <a:pt x="546" y="256"/>
                      <a:pt x="546" y="256"/>
                      <a:pt x="546" y="256"/>
                    </a:cubicBezTo>
                    <a:cubicBezTo>
                      <a:pt x="545" y="255"/>
                      <a:pt x="545" y="255"/>
                      <a:pt x="544" y="254"/>
                    </a:cubicBezTo>
                    <a:cubicBezTo>
                      <a:pt x="543" y="252"/>
                      <a:pt x="544" y="246"/>
                      <a:pt x="545" y="244"/>
                    </a:cubicBezTo>
                    <a:cubicBezTo>
                      <a:pt x="545" y="242"/>
                      <a:pt x="546" y="241"/>
                      <a:pt x="547" y="241"/>
                    </a:cubicBezTo>
                    <a:cubicBezTo>
                      <a:pt x="546" y="239"/>
                      <a:pt x="546" y="237"/>
                      <a:pt x="546" y="236"/>
                    </a:cubicBezTo>
                    <a:cubicBezTo>
                      <a:pt x="546" y="234"/>
                      <a:pt x="543" y="233"/>
                      <a:pt x="542" y="234"/>
                    </a:cubicBezTo>
                    <a:cubicBezTo>
                      <a:pt x="542" y="235"/>
                      <a:pt x="541" y="235"/>
                      <a:pt x="540" y="235"/>
                    </a:cubicBezTo>
                    <a:cubicBezTo>
                      <a:pt x="536" y="235"/>
                      <a:pt x="536" y="229"/>
                      <a:pt x="535" y="227"/>
                    </a:cubicBezTo>
                    <a:cubicBezTo>
                      <a:pt x="535" y="224"/>
                      <a:pt x="537" y="223"/>
                      <a:pt x="540" y="222"/>
                    </a:cubicBezTo>
                    <a:cubicBezTo>
                      <a:pt x="541" y="221"/>
                      <a:pt x="542" y="218"/>
                      <a:pt x="541" y="217"/>
                    </a:cubicBezTo>
                    <a:cubicBezTo>
                      <a:pt x="541" y="215"/>
                      <a:pt x="538" y="213"/>
                      <a:pt x="537" y="213"/>
                    </a:cubicBezTo>
                    <a:cubicBezTo>
                      <a:pt x="535" y="214"/>
                      <a:pt x="537" y="215"/>
                      <a:pt x="535" y="213"/>
                    </a:cubicBezTo>
                    <a:cubicBezTo>
                      <a:pt x="533" y="213"/>
                      <a:pt x="532" y="210"/>
                      <a:pt x="532" y="208"/>
                    </a:cubicBezTo>
                    <a:cubicBezTo>
                      <a:pt x="531" y="205"/>
                      <a:pt x="536" y="197"/>
                      <a:pt x="529" y="197"/>
                    </a:cubicBezTo>
                    <a:cubicBezTo>
                      <a:pt x="528" y="198"/>
                      <a:pt x="525" y="194"/>
                      <a:pt x="525" y="192"/>
                    </a:cubicBezTo>
                    <a:cubicBezTo>
                      <a:pt x="525" y="191"/>
                      <a:pt x="528" y="189"/>
                      <a:pt x="530" y="188"/>
                    </a:cubicBezTo>
                    <a:cubicBezTo>
                      <a:pt x="529" y="186"/>
                      <a:pt x="528" y="185"/>
                      <a:pt x="527" y="183"/>
                    </a:cubicBezTo>
                    <a:cubicBezTo>
                      <a:pt x="526" y="184"/>
                      <a:pt x="526" y="185"/>
                      <a:pt x="524" y="184"/>
                    </a:cubicBezTo>
                    <a:cubicBezTo>
                      <a:pt x="523" y="184"/>
                      <a:pt x="521" y="182"/>
                      <a:pt x="520" y="181"/>
                    </a:cubicBezTo>
                    <a:cubicBezTo>
                      <a:pt x="519" y="180"/>
                      <a:pt x="517" y="177"/>
                      <a:pt x="518" y="175"/>
                    </a:cubicBezTo>
                    <a:cubicBezTo>
                      <a:pt x="518" y="175"/>
                      <a:pt x="519" y="175"/>
                      <a:pt x="519" y="174"/>
                    </a:cubicBezTo>
                    <a:cubicBezTo>
                      <a:pt x="517" y="173"/>
                      <a:pt x="516" y="171"/>
                      <a:pt x="515" y="169"/>
                    </a:cubicBezTo>
                    <a:cubicBezTo>
                      <a:pt x="513" y="169"/>
                      <a:pt x="511" y="167"/>
                      <a:pt x="510" y="165"/>
                    </a:cubicBezTo>
                    <a:cubicBezTo>
                      <a:pt x="508" y="163"/>
                      <a:pt x="508" y="162"/>
                      <a:pt x="509" y="160"/>
                    </a:cubicBezTo>
                    <a:cubicBezTo>
                      <a:pt x="508" y="160"/>
                      <a:pt x="508" y="160"/>
                      <a:pt x="507" y="158"/>
                    </a:cubicBezTo>
                    <a:cubicBezTo>
                      <a:pt x="506" y="157"/>
                      <a:pt x="506" y="156"/>
                      <a:pt x="505" y="156"/>
                    </a:cubicBezTo>
                    <a:cubicBezTo>
                      <a:pt x="505" y="156"/>
                      <a:pt x="504" y="156"/>
                      <a:pt x="503" y="155"/>
                    </a:cubicBezTo>
                    <a:cubicBezTo>
                      <a:pt x="501" y="154"/>
                      <a:pt x="500" y="151"/>
                      <a:pt x="502" y="149"/>
                    </a:cubicBezTo>
                    <a:cubicBezTo>
                      <a:pt x="502" y="149"/>
                      <a:pt x="502" y="149"/>
                      <a:pt x="502" y="149"/>
                    </a:cubicBezTo>
                    <a:cubicBezTo>
                      <a:pt x="502" y="149"/>
                      <a:pt x="501" y="148"/>
                      <a:pt x="501" y="148"/>
                    </a:cubicBezTo>
                    <a:cubicBezTo>
                      <a:pt x="499" y="150"/>
                      <a:pt x="497" y="151"/>
                      <a:pt x="496" y="148"/>
                    </a:cubicBezTo>
                    <a:cubicBezTo>
                      <a:pt x="496" y="147"/>
                      <a:pt x="497" y="146"/>
                      <a:pt x="498" y="145"/>
                    </a:cubicBezTo>
                    <a:cubicBezTo>
                      <a:pt x="496" y="144"/>
                      <a:pt x="495" y="142"/>
                      <a:pt x="494" y="141"/>
                    </a:cubicBezTo>
                    <a:cubicBezTo>
                      <a:pt x="492" y="142"/>
                      <a:pt x="490" y="143"/>
                      <a:pt x="488" y="141"/>
                    </a:cubicBezTo>
                    <a:cubicBezTo>
                      <a:pt x="486" y="140"/>
                      <a:pt x="488" y="138"/>
                      <a:pt x="488" y="136"/>
                    </a:cubicBezTo>
                    <a:cubicBezTo>
                      <a:pt x="487" y="135"/>
                      <a:pt x="486" y="134"/>
                      <a:pt x="485" y="133"/>
                    </a:cubicBezTo>
                    <a:cubicBezTo>
                      <a:pt x="483" y="134"/>
                      <a:pt x="481" y="135"/>
                      <a:pt x="479" y="135"/>
                    </a:cubicBezTo>
                    <a:cubicBezTo>
                      <a:pt x="475" y="135"/>
                      <a:pt x="478" y="130"/>
                      <a:pt x="477" y="128"/>
                    </a:cubicBezTo>
                    <a:cubicBezTo>
                      <a:pt x="477" y="127"/>
                      <a:pt x="477" y="127"/>
                      <a:pt x="476" y="127"/>
                    </a:cubicBezTo>
                    <a:cubicBezTo>
                      <a:pt x="476" y="126"/>
                      <a:pt x="475" y="126"/>
                      <a:pt x="475" y="126"/>
                    </a:cubicBezTo>
                    <a:cubicBezTo>
                      <a:pt x="474" y="126"/>
                      <a:pt x="473" y="126"/>
                      <a:pt x="472" y="126"/>
                    </a:cubicBezTo>
                    <a:cubicBezTo>
                      <a:pt x="471" y="127"/>
                      <a:pt x="469" y="126"/>
                      <a:pt x="468" y="124"/>
                    </a:cubicBezTo>
                    <a:cubicBezTo>
                      <a:pt x="465" y="123"/>
                      <a:pt x="455" y="118"/>
                      <a:pt x="445" y="119"/>
                    </a:cubicBezTo>
                    <a:cubicBezTo>
                      <a:pt x="441" y="120"/>
                      <a:pt x="428" y="116"/>
                      <a:pt x="414" y="117"/>
                    </a:cubicBezTo>
                    <a:cubicBezTo>
                      <a:pt x="396" y="119"/>
                      <a:pt x="377" y="126"/>
                      <a:pt x="369" y="126"/>
                    </a:cubicBezTo>
                    <a:cubicBezTo>
                      <a:pt x="358" y="127"/>
                      <a:pt x="349" y="131"/>
                      <a:pt x="340" y="135"/>
                    </a:cubicBezTo>
                    <a:cubicBezTo>
                      <a:pt x="329" y="140"/>
                      <a:pt x="317" y="146"/>
                      <a:pt x="301" y="146"/>
                    </a:cubicBezTo>
                    <a:cubicBezTo>
                      <a:pt x="287" y="147"/>
                      <a:pt x="278" y="143"/>
                      <a:pt x="266" y="138"/>
                    </a:cubicBezTo>
                    <a:cubicBezTo>
                      <a:pt x="255" y="134"/>
                      <a:pt x="243" y="129"/>
                      <a:pt x="224" y="128"/>
                    </a:cubicBezTo>
                    <a:cubicBezTo>
                      <a:pt x="199" y="126"/>
                      <a:pt x="186" y="129"/>
                      <a:pt x="174" y="131"/>
                    </a:cubicBezTo>
                    <a:cubicBezTo>
                      <a:pt x="169" y="133"/>
                      <a:pt x="164" y="134"/>
                      <a:pt x="158" y="134"/>
                    </a:cubicBezTo>
                    <a:cubicBezTo>
                      <a:pt x="140" y="135"/>
                      <a:pt x="131" y="135"/>
                      <a:pt x="109" y="130"/>
                    </a:cubicBezTo>
                    <a:cubicBezTo>
                      <a:pt x="95" y="127"/>
                      <a:pt x="82" y="129"/>
                      <a:pt x="73" y="136"/>
                    </a:cubicBezTo>
                    <a:cubicBezTo>
                      <a:pt x="67" y="141"/>
                      <a:pt x="63" y="149"/>
                      <a:pt x="63" y="156"/>
                    </a:cubicBezTo>
                    <a:cubicBezTo>
                      <a:pt x="63" y="156"/>
                      <a:pt x="63" y="156"/>
                      <a:pt x="63" y="155"/>
                    </a:cubicBezTo>
                    <a:cubicBezTo>
                      <a:pt x="62" y="157"/>
                      <a:pt x="62" y="157"/>
                      <a:pt x="62" y="157"/>
                    </a:cubicBezTo>
                    <a:cubicBezTo>
                      <a:pt x="62" y="157"/>
                      <a:pt x="62" y="157"/>
                      <a:pt x="63" y="156"/>
                    </a:cubicBezTo>
                    <a:cubicBezTo>
                      <a:pt x="60" y="172"/>
                      <a:pt x="73" y="203"/>
                      <a:pt x="97" y="212"/>
                    </a:cubicBezTo>
                    <a:cubicBezTo>
                      <a:pt x="106" y="216"/>
                      <a:pt x="114" y="217"/>
                      <a:pt x="120" y="216"/>
                    </a:cubicBezTo>
                    <a:cubicBezTo>
                      <a:pt x="127" y="216"/>
                      <a:pt x="134" y="216"/>
                      <a:pt x="142" y="216"/>
                    </a:cubicBezTo>
                    <a:cubicBezTo>
                      <a:pt x="146" y="214"/>
                      <a:pt x="147" y="210"/>
                      <a:pt x="139" y="207"/>
                    </a:cubicBezTo>
                    <a:cubicBezTo>
                      <a:pt x="128" y="203"/>
                      <a:pt x="120" y="211"/>
                      <a:pt x="100" y="203"/>
                    </a:cubicBezTo>
                    <a:cubicBezTo>
                      <a:pt x="80" y="195"/>
                      <a:pt x="70" y="168"/>
                      <a:pt x="72" y="157"/>
                    </a:cubicBezTo>
                    <a:cubicBezTo>
                      <a:pt x="72" y="147"/>
                      <a:pt x="84" y="135"/>
                      <a:pt x="107" y="140"/>
                    </a:cubicBezTo>
                    <a:cubicBezTo>
                      <a:pt x="130" y="145"/>
                      <a:pt x="140" y="145"/>
                      <a:pt x="159" y="144"/>
                    </a:cubicBezTo>
                    <a:cubicBezTo>
                      <a:pt x="178" y="143"/>
                      <a:pt x="187" y="135"/>
                      <a:pt x="223" y="137"/>
                    </a:cubicBezTo>
                    <a:cubicBezTo>
                      <a:pt x="259" y="140"/>
                      <a:pt x="270" y="157"/>
                      <a:pt x="302" y="156"/>
                    </a:cubicBezTo>
                    <a:cubicBezTo>
                      <a:pt x="334" y="155"/>
                      <a:pt x="349" y="137"/>
                      <a:pt x="370" y="136"/>
                    </a:cubicBezTo>
                    <a:cubicBezTo>
                      <a:pt x="391" y="133"/>
                      <a:pt x="404" y="167"/>
                      <a:pt x="414" y="223"/>
                    </a:cubicBezTo>
                    <a:cubicBezTo>
                      <a:pt x="424" y="279"/>
                      <a:pt x="456" y="304"/>
                      <a:pt x="479" y="347"/>
                    </a:cubicBezTo>
                    <a:cubicBezTo>
                      <a:pt x="503" y="392"/>
                      <a:pt x="478" y="453"/>
                      <a:pt x="495" y="495"/>
                    </a:cubicBezTo>
                    <a:cubicBezTo>
                      <a:pt x="506" y="521"/>
                      <a:pt x="527" y="529"/>
                      <a:pt x="552" y="529"/>
                    </a:cubicBezTo>
                    <a:cubicBezTo>
                      <a:pt x="578" y="529"/>
                      <a:pt x="589" y="500"/>
                      <a:pt x="584" y="490"/>
                    </a:cubicBezTo>
                    <a:cubicBezTo>
                      <a:pt x="584" y="487"/>
                      <a:pt x="584" y="483"/>
                      <a:pt x="581" y="479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8" name="Freeform 23">
                <a:extLst>
                  <a:ext uri="{FF2B5EF4-FFF2-40B4-BE49-F238E27FC236}">
                    <a16:creationId xmlns:a16="http://schemas.microsoft.com/office/drawing/2014/main" id="{2C8F44B5-30BE-5F7C-AB35-9463DF319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1792"/>
                <a:ext cx="402" cy="312"/>
              </a:xfrm>
              <a:custGeom>
                <a:avLst/>
                <a:gdLst>
                  <a:gd name="T0" fmla="*/ 2260 w 167"/>
                  <a:gd name="T1" fmla="*/ 1473 h 129"/>
                  <a:gd name="T2" fmla="*/ 2330 w 167"/>
                  <a:gd name="T3" fmla="*/ 1328 h 129"/>
                  <a:gd name="T4" fmla="*/ 152 w 167"/>
                  <a:gd name="T5" fmla="*/ 0 h 129"/>
                  <a:gd name="T6" fmla="*/ 152 w 167"/>
                  <a:gd name="T7" fmla="*/ 0 h 129"/>
                  <a:gd name="T8" fmla="*/ 0 w 167"/>
                  <a:gd name="T9" fmla="*/ 397 h 129"/>
                  <a:gd name="T10" fmla="*/ 2179 w 167"/>
                  <a:gd name="T11" fmla="*/ 1826 h 129"/>
                  <a:gd name="T12" fmla="*/ 2260 w 167"/>
                  <a:gd name="T13" fmla="*/ 1473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7" h="129">
                    <a:moveTo>
                      <a:pt x="162" y="104"/>
                    </a:moveTo>
                    <a:cubicBezTo>
                      <a:pt x="163" y="100"/>
                      <a:pt x="165" y="97"/>
                      <a:pt x="167" y="94"/>
                    </a:cubicBezTo>
                    <a:cubicBezTo>
                      <a:pt x="115" y="89"/>
                      <a:pt x="27" y="26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7"/>
                      <a:pt x="3" y="17"/>
                      <a:pt x="0" y="28"/>
                    </a:cubicBezTo>
                    <a:cubicBezTo>
                      <a:pt x="38" y="62"/>
                      <a:pt x="134" y="116"/>
                      <a:pt x="156" y="129"/>
                    </a:cubicBezTo>
                    <a:cubicBezTo>
                      <a:pt x="157" y="120"/>
                      <a:pt x="160" y="110"/>
                      <a:pt x="162" y="104"/>
                    </a:cubicBezTo>
                    <a:close/>
                  </a:path>
                </a:pathLst>
              </a:custGeom>
              <a:solidFill>
                <a:srgbClr val="A3C5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" name="Freeform 24">
                <a:extLst>
                  <a:ext uri="{FF2B5EF4-FFF2-40B4-BE49-F238E27FC236}">
                    <a16:creationId xmlns:a16="http://schemas.microsoft.com/office/drawing/2014/main" id="{5BF58FB2-3E6A-ABFB-81E6-4D8F710B0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2" y="2578"/>
                <a:ext cx="138" cy="854"/>
              </a:xfrm>
              <a:custGeom>
                <a:avLst/>
                <a:gdLst>
                  <a:gd name="T0" fmla="*/ 87 w 57"/>
                  <a:gd name="T1" fmla="*/ 3638 h 354"/>
                  <a:gd name="T2" fmla="*/ 99 w 57"/>
                  <a:gd name="T3" fmla="*/ 3510 h 354"/>
                  <a:gd name="T4" fmla="*/ 99 w 57"/>
                  <a:gd name="T5" fmla="*/ 3312 h 354"/>
                  <a:gd name="T6" fmla="*/ 157 w 57"/>
                  <a:gd name="T7" fmla="*/ 3073 h 354"/>
                  <a:gd name="T8" fmla="*/ 169 w 57"/>
                  <a:gd name="T9" fmla="*/ 2934 h 354"/>
                  <a:gd name="T10" fmla="*/ 157 w 57"/>
                  <a:gd name="T11" fmla="*/ 2765 h 354"/>
                  <a:gd name="T12" fmla="*/ 199 w 57"/>
                  <a:gd name="T13" fmla="*/ 2654 h 354"/>
                  <a:gd name="T14" fmla="*/ 182 w 57"/>
                  <a:gd name="T15" fmla="*/ 2526 h 354"/>
                  <a:gd name="T16" fmla="*/ 199 w 57"/>
                  <a:gd name="T17" fmla="*/ 2403 h 354"/>
                  <a:gd name="T18" fmla="*/ 199 w 57"/>
                  <a:gd name="T19" fmla="*/ 2246 h 354"/>
                  <a:gd name="T20" fmla="*/ 228 w 57"/>
                  <a:gd name="T21" fmla="*/ 2065 h 354"/>
                  <a:gd name="T22" fmla="*/ 211 w 57"/>
                  <a:gd name="T23" fmla="*/ 1896 h 354"/>
                  <a:gd name="T24" fmla="*/ 269 w 57"/>
                  <a:gd name="T25" fmla="*/ 1727 h 354"/>
                  <a:gd name="T26" fmla="*/ 269 w 57"/>
                  <a:gd name="T27" fmla="*/ 1561 h 354"/>
                  <a:gd name="T28" fmla="*/ 329 w 57"/>
                  <a:gd name="T29" fmla="*/ 1392 h 354"/>
                  <a:gd name="T30" fmla="*/ 339 w 57"/>
                  <a:gd name="T31" fmla="*/ 1194 h 354"/>
                  <a:gd name="T32" fmla="*/ 380 w 57"/>
                  <a:gd name="T33" fmla="*/ 984 h 354"/>
                  <a:gd name="T34" fmla="*/ 429 w 57"/>
                  <a:gd name="T35" fmla="*/ 729 h 354"/>
                  <a:gd name="T36" fmla="*/ 240 w 57"/>
                  <a:gd name="T37" fmla="*/ 704 h 354"/>
                  <a:gd name="T38" fmla="*/ 751 w 57"/>
                  <a:gd name="T39" fmla="*/ 251 h 354"/>
                  <a:gd name="T40" fmla="*/ 809 w 57"/>
                  <a:gd name="T41" fmla="*/ 0 h 354"/>
                  <a:gd name="T42" fmla="*/ 809 w 57"/>
                  <a:gd name="T43" fmla="*/ 0 h 354"/>
                  <a:gd name="T44" fmla="*/ 370 w 57"/>
                  <a:gd name="T45" fmla="*/ 2048 h 354"/>
                  <a:gd name="T46" fmla="*/ 199 w 57"/>
                  <a:gd name="T47" fmla="*/ 3807 h 354"/>
                  <a:gd name="T48" fmla="*/ 281 w 57"/>
                  <a:gd name="T49" fmla="*/ 4731 h 354"/>
                  <a:gd name="T50" fmla="*/ 140 w 57"/>
                  <a:gd name="T51" fmla="*/ 4801 h 354"/>
                  <a:gd name="T52" fmla="*/ 99 w 57"/>
                  <a:gd name="T53" fmla="*/ 4661 h 354"/>
                  <a:gd name="T54" fmla="*/ 58 w 57"/>
                  <a:gd name="T55" fmla="*/ 4521 h 354"/>
                  <a:gd name="T56" fmla="*/ 29 w 57"/>
                  <a:gd name="T57" fmla="*/ 4335 h 354"/>
                  <a:gd name="T58" fmla="*/ 0 w 57"/>
                  <a:gd name="T59" fmla="*/ 4195 h 354"/>
                  <a:gd name="T60" fmla="*/ 70 w 57"/>
                  <a:gd name="T61" fmla="*/ 3947 h 354"/>
                  <a:gd name="T62" fmla="*/ 58 w 57"/>
                  <a:gd name="T63" fmla="*/ 3737 h 354"/>
                  <a:gd name="T64" fmla="*/ 87 w 57"/>
                  <a:gd name="T65" fmla="*/ 3638 h 3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" h="354">
                    <a:moveTo>
                      <a:pt x="6" y="259"/>
                    </a:moveTo>
                    <a:cubicBezTo>
                      <a:pt x="6" y="256"/>
                      <a:pt x="5" y="253"/>
                      <a:pt x="7" y="250"/>
                    </a:cubicBezTo>
                    <a:cubicBezTo>
                      <a:pt x="10" y="245"/>
                      <a:pt x="6" y="239"/>
                      <a:pt x="7" y="236"/>
                    </a:cubicBezTo>
                    <a:cubicBezTo>
                      <a:pt x="7" y="233"/>
                      <a:pt x="11" y="227"/>
                      <a:pt x="11" y="219"/>
                    </a:cubicBezTo>
                    <a:cubicBezTo>
                      <a:pt x="11" y="215"/>
                      <a:pt x="11" y="212"/>
                      <a:pt x="12" y="209"/>
                    </a:cubicBezTo>
                    <a:cubicBezTo>
                      <a:pt x="13" y="205"/>
                      <a:pt x="11" y="200"/>
                      <a:pt x="11" y="197"/>
                    </a:cubicBezTo>
                    <a:cubicBezTo>
                      <a:pt x="11" y="193"/>
                      <a:pt x="13" y="191"/>
                      <a:pt x="14" y="189"/>
                    </a:cubicBezTo>
                    <a:cubicBezTo>
                      <a:pt x="14" y="186"/>
                      <a:pt x="13" y="183"/>
                      <a:pt x="13" y="180"/>
                    </a:cubicBezTo>
                    <a:cubicBezTo>
                      <a:pt x="14" y="178"/>
                      <a:pt x="13" y="174"/>
                      <a:pt x="14" y="171"/>
                    </a:cubicBezTo>
                    <a:cubicBezTo>
                      <a:pt x="15" y="167"/>
                      <a:pt x="14" y="162"/>
                      <a:pt x="14" y="160"/>
                    </a:cubicBezTo>
                    <a:cubicBezTo>
                      <a:pt x="14" y="157"/>
                      <a:pt x="15" y="153"/>
                      <a:pt x="16" y="147"/>
                    </a:cubicBezTo>
                    <a:cubicBezTo>
                      <a:pt x="17" y="144"/>
                      <a:pt x="15" y="139"/>
                      <a:pt x="15" y="135"/>
                    </a:cubicBezTo>
                    <a:cubicBezTo>
                      <a:pt x="16" y="129"/>
                      <a:pt x="18" y="126"/>
                      <a:pt x="19" y="123"/>
                    </a:cubicBezTo>
                    <a:cubicBezTo>
                      <a:pt x="19" y="120"/>
                      <a:pt x="18" y="116"/>
                      <a:pt x="19" y="111"/>
                    </a:cubicBezTo>
                    <a:cubicBezTo>
                      <a:pt x="20" y="107"/>
                      <a:pt x="23" y="103"/>
                      <a:pt x="23" y="99"/>
                    </a:cubicBezTo>
                    <a:cubicBezTo>
                      <a:pt x="24" y="94"/>
                      <a:pt x="22" y="87"/>
                      <a:pt x="24" y="85"/>
                    </a:cubicBezTo>
                    <a:cubicBezTo>
                      <a:pt x="26" y="81"/>
                      <a:pt x="28" y="77"/>
                      <a:pt x="27" y="70"/>
                    </a:cubicBezTo>
                    <a:cubicBezTo>
                      <a:pt x="26" y="64"/>
                      <a:pt x="33" y="58"/>
                      <a:pt x="30" y="52"/>
                    </a:cubicBezTo>
                    <a:cubicBezTo>
                      <a:pt x="27" y="46"/>
                      <a:pt x="18" y="50"/>
                      <a:pt x="17" y="50"/>
                    </a:cubicBezTo>
                    <a:cubicBezTo>
                      <a:pt x="33" y="46"/>
                      <a:pt x="45" y="36"/>
                      <a:pt x="53" y="18"/>
                    </a:cubicBezTo>
                    <a:cubicBezTo>
                      <a:pt x="55" y="12"/>
                      <a:pt x="56" y="6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47" y="76"/>
                      <a:pt x="30" y="98"/>
                      <a:pt x="26" y="146"/>
                    </a:cubicBezTo>
                    <a:cubicBezTo>
                      <a:pt x="22" y="194"/>
                      <a:pt x="18" y="233"/>
                      <a:pt x="14" y="271"/>
                    </a:cubicBezTo>
                    <a:cubicBezTo>
                      <a:pt x="10" y="309"/>
                      <a:pt x="16" y="321"/>
                      <a:pt x="20" y="337"/>
                    </a:cubicBezTo>
                    <a:cubicBezTo>
                      <a:pt x="25" y="350"/>
                      <a:pt x="15" y="354"/>
                      <a:pt x="10" y="342"/>
                    </a:cubicBezTo>
                    <a:cubicBezTo>
                      <a:pt x="8" y="340"/>
                      <a:pt x="8" y="334"/>
                      <a:pt x="7" y="332"/>
                    </a:cubicBezTo>
                    <a:cubicBezTo>
                      <a:pt x="6" y="325"/>
                      <a:pt x="5" y="327"/>
                      <a:pt x="4" y="322"/>
                    </a:cubicBezTo>
                    <a:cubicBezTo>
                      <a:pt x="2" y="317"/>
                      <a:pt x="3" y="312"/>
                      <a:pt x="2" y="309"/>
                    </a:cubicBezTo>
                    <a:cubicBezTo>
                      <a:pt x="2" y="305"/>
                      <a:pt x="0" y="303"/>
                      <a:pt x="0" y="299"/>
                    </a:cubicBezTo>
                    <a:cubicBezTo>
                      <a:pt x="0" y="292"/>
                      <a:pt x="5" y="287"/>
                      <a:pt x="5" y="281"/>
                    </a:cubicBezTo>
                    <a:cubicBezTo>
                      <a:pt x="5" y="276"/>
                      <a:pt x="4" y="273"/>
                      <a:pt x="4" y="266"/>
                    </a:cubicBezTo>
                    <a:cubicBezTo>
                      <a:pt x="4" y="263"/>
                      <a:pt x="5" y="261"/>
                      <a:pt x="6" y="259"/>
                    </a:cubicBez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" name="Freeform 25">
                <a:extLst>
                  <a:ext uri="{FF2B5EF4-FFF2-40B4-BE49-F238E27FC236}">
                    <a16:creationId xmlns:a16="http://schemas.microsoft.com/office/drawing/2014/main" id="{BB384E2B-BB03-9A9D-3926-C9D79E98C6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1802"/>
                <a:ext cx="3" cy="5"/>
              </a:xfrm>
              <a:custGeom>
                <a:avLst/>
                <a:gdLst>
                  <a:gd name="T0" fmla="*/ 27 w 1"/>
                  <a:gd name="T1" fmla="*/ 0 h 2"/>
                  <a:gd name="T2" fmla="*/ 27 w 1"/>
                  <a:gd name="T3" fmla="*/ 20 h 2"/>
                  <a:gd name="T4" fmla="*/ 0 w 1"/>
                  <a:gd name="T5" fmla="*/ 33 h 2"/>
                  <a:gd name="T6" fmla="*/ 27 w 1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" name="Freeform 26">
                <a:extLst>
                  <a:ext uri="{FF2B5EF4-FFF2-40B4-BE49-F238E27FC236}">
                    <a16:creationId xmlns:a16="http://schemas.microsoft.com/office/drawing/2014/main" id="{B2E2509F-36BB-A1A8-EED6-879CB463A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1802"/>
                <a:ext cx="1" cy="5"/>
              </a:xfrm>
              <a:custGeom>
                <a:avLst/>
                <a:gdLst>
                  <a:gd name="T0" fmla="*/ 0 w 1"/>
                  <a:gd name="T1" fmla="*/ 33 h 2"/>
                  <a:gd name="T2" fmla="*/ 0 w 1"/>
                  <a:gd name="T3" fmla="*/ 20 h 2"/>
                  <a:gd name="T4" fmla="*/ 0 w 1"/>
                  <a:gd name="T5" fmla="*/ 0 h 2"/>
                  <a:gd name="T6" fmla="*/ 0 w 1"/>
                  <a:gd name="T7" fmla="*/ 33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" name="Freeform 27">
                <a:extLst>
                  <a:ext uri="{FF2B5EF4-FFF2-40B4-BE49-F238E27FC236}">
                    <a16:creationId xmlns:a16="http://schemas.microsoft.com/office/drawing/2014/main" id="{8B58411F-A7B9-C2A7-DCCB-30FCBB924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2017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8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" name="Freeform 28">
                <a:extLst>
                  <a:ext uri="{FF2B5EF4-FFF2-40B4-BE49-F238E27FC236}">
                    <a16:creationId xmlns:a16="http://schemas.microsoft.com/office/drawing/2014/main" id="{E8699516-2EC0-623C-05FD-5887D81BCC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2017"/>
                <a:ext cx="3" cy="2"/>
              </a:xfrm>
              <a:custGeom>
                <a:avLst/>
                <a:gdLst>
                  <a:gd name="T0" fmla="*/ 27 w 1"/>
                  <a:gd name="T1" fmla="*/ 8 h 1"/>
                  <a:gd name="T2" fmla="*/ 27 w 1"/>
                  <a:gd name="T3" fmla="*/ 0 h 1"/>
                  <a:gd name="T4" fmla="*/ 0 w 1"/>
                  <a:gd name="T5" fmla="*/ 0 h 1"/>
                  <a:gd name="T6" fmla="*/ 27 w 1"/>
                  <a:gd name="T7" fmla="*/ 8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7B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4" name="Freeform 29">
                <a:extLst>
                  <a:ext uri="{FF2B5EF4-FFF2-40B4-BE49-F238E27FC236}">
                    <a16:creationId xmlns:a16="http://schemas.microsoft.com/office/drawing/2014/main" id="{3E9A6C37-D12E-9A62-9911-01B4D1B349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1792"/>
                <a:ext cx="405" cy="312"/>
              </a:xfrm>
              <a:custGeom>
                <a:avLst/>
                <a:gdLst>
                  <a:gd name="T0" fmla="*/ 82 w 168"/>
                  <a:gd name="T1" fmla="*/ 1473 h 129"/>
                  <a:gd name="T2" fmla="*/ 157 w 168"/>
                  <a:gd name="T3" fmla="*/ 1826 h 129"/>
                  <a:gd name="T4" fmla="*/ 2353 w 168"/>
                  <a:gd name="T5" fmla="*/ 397 h 129"/>
                  <a:gd name="T6" fmla="*/ 2196 w 168"/>
                  <a:gd name="T7" fmla="*/ 0 h 129"/>
                  <a:gd name="T8" fmla="*/ 2184 w 168"/>
                  <a:gd name="T9" fmla="*/ 0 h 129"/>
                  <a:gd name="T10" fmla="*/ 0 w 168"/>
                  <a:gd name="T11" fmla="*/ 1328 h 129"/>
                  <a:gd name="T12" fmla="*/ 82 w 168"/>
                  <a:gd name="T13" fmla="*/ 1473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8" h="129">
                    <a:moveTo>
                      <a:pt x="6" y="104"/>
                    </a:moveTo>
                    <a:cubicBezTo>
                      <a:pt x="8" y="110"/>
                      <a:pt x="11" y="120"/>
                      <a:pt x="11" y="129"/>
                    </a:cubicBezTo>
                    <a:cubicBezTo>
                      <a:pt x="34" y="116"/>
                      <a:pt x="130" y="62"/>
                      <a:pt x="168" y="28"/>
                    </a:cubicBezTo>
                    <a:cubicBezTo>
                      <a:pt x="165" y="17"/>
                      <a:pt x="161" y="7"/>
                      <a:pt x="157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41" y="26"/>
                      <a:pt x="47" y="94"/>
                      <a:pt x="0" y="94"/>
                    </a:cubicBezTo>
                    <a:cubicBezTo>
                      <a:pt x="3" y="97"/>
                      <a:pt x="5" y="100"/>
                      <a:pt x="6" y="104"/>
                    </a:cubicBezTo>
                    <a:close/>
                  </a:path>
                </a:pathLst>
              </a:custGeom>
              <a:solidFill>
                <a:srgbClr val="A3C5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" name="Freeform 30">
                <a:extLst>
                  <a:ext uri="{FF2B5EF4-FFF2-40B4-BE49-F238E27FC236}">
                    <a16:creationId xmlns:a16="http://schemas.microsoft.com/office/drawing/2014/main" id="{FC08F824-014B-B3B0-5917-385E37688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2721"/>
                <a:ext cx="251" cy="651"/>
              </a:xfrm>
              <a:custGeom>
                <a:avLst/>
                <a:gdLst>
                  <a:gd name="T0" fmla="*/ 99 w 104"/>
                  <a:gd name="T1" fmla="*/ 239 h 270"/>
                  <a:gd name="T2" fmla="*/ 268 w 104"/>
                  <a:gd name="T3" fmla="*/ 407 h 270"/>
                  <a:gd name="T4" fmla="*/ 157 w 104"/>
                  <a:gd name="T5" fmla="*/ 605 h 270"/>
                  <a:gd name="T6" fmla="*/ 128 w 104"/>
                  <a:gd name="T7" fmla="*/ 745 h 270"/>
                  <a:gd name="T8" fmla="*/ 128 w 104"/>
                  <a:gd name="T9" fmla="*/ 914 h 270"/>
                  <a:gd name="T10" fmla="*/ 140 w 104"/>
                  <a:gd name="T11" fmla="*/ 1104 h 270"/>
                  <a:gd name="T12" fmla="*/ 169 w 104"/>
                  <a:gd name="T13" fmla="*/ 1302 h 270"/>
                  <a:gd name="T14" fmla="*/ 251 w 104"/>
                  <a:gd name="T15" fmla="*/ 1500 h 270"/>
                  <a:gd name="T16" fmla="*/ 239 w 104"/>
                  <a:gd name="T17" fmla="*/ 1709 h 270"/>
                  <a:gd name="T18" fmla="*/ 239 w 104"/>
                  <a:gd name="T19" fmla="*/ 1907 h 270"/>
                  <a:gd name="T20" fmla="*/ 157 w 104"/>
                  <a:gd name="T21" fmla="*/ 1989 h 270"/>
                  <a:gd name="T22" fmla="*/ 198 w 104"/>
                  <a:gd name="T23" fmla="*/ 2105 h 270"/>
                  <a:gd name="T24" fmla="*/ 227 w 104"/>
                  <a:gd name="T25" fmla="*/ 2324 h 270"/>
                  <a:gd name="T26" fmla="*/ 297 w 104"/>
                  <a:gd name="T27" fmla="*/ 2512 h 270"/>
                  <a:gd name="T28" fmla="*/ 326 w 104"/>
                  <a:gd name="T29" fmla="*/ 2720 h 270"/>
                  <a:gd name="T30" fmla="*/ 297 w 104"/>
                  <a:gd name="T31" fmla="*/ 2958 h 270"/>
                  <a:gd name="T32" fmla="*/ 239 w 104"/>
                  <a:gd name="T33" fmla="*/ 3168 h 270"/>
                  <a:gd name="T34" fmla="*/ 297 w 104"/>
                  <a:gd name="T35" fmla="*/ 3349 h 270"/>
                  <a:gd name="T36" fmla="*/ 280 w 104"/>
                  <a:gd name="T37" fmla="*/ 3605 h 270"/>
                  <a:gd name="T38" fmla="*/ 251 w 104"/>
                  <a:gd name="T39" fmla="*/ 3716 h 270"/>
                  <a:gd name="T40" fmla="*/ 350 w 104"/>
                  <a:gd name="T41" fmla="*/ 3773 h 270"/>
                  <a:gd name="T42" fmla="*/ 659 w 104"/>
                  <a:gd name="T43" fmla="*/ 3744 h 270"/>
                  <a:gd name="T44" fmla="*/ 816 w 104"/>
                  <a:gd name="T45" fmla="*/ 3744 h 270"/>
                  <a:gd name="T46" fmla="*/ 985 w 104"/>
                  <a:gd name="T47" fmla="*/ 3785 h 270"/>
                  <a:gd name="T48" fmla="*/ 1026 w 104"/>
                  <a:gd name="T49" fmla="*/ 3588 h 270"/>
                  <a:gd name="T50" fmla="*/ 1067 w 104"/>
                  <a:gd name="T51" fmla="*/ 3349 h 270"/>
                  <a:gd name="T52" fmla="*/ 1113 w 104"/>
                  <a:gd name="T53" fmla="*/ 3168 h 270"/>
                  <a:gd name="T54" fmla="*/ 1154 w 104"/>
                  <a:gd name="T55" fmla="*/ 2930 h 270"/>
                  <a:gd name="T56" fmla="*/ 1166 w 104"/>
                  <a:gd name="T57" fmla="*/ 2790 h 270"/>
                  <a:gd name="T58" fmla="*/ 1154 w 104"/>
                  <a:gd name="T59" fmla="*/ 2749 h 270"/>
                  <a:gd name="T60" fmla="*/ 1195 w 104"/>
                  <a:gd name="T61" fmla="*/ 2662 h 270"/>
                  <a:gd name="T62" fmla="*/ 1195 w 104"/>
                  <a:gd name="T63" fmla="*/ 2512 h 270"/>
                  <a:gd name="T64" fmla="*/ 1236 w 104"/>
                  <a:gd name="T65" fmla="*/ 2452 h 270"/>
                  <a:gd name="T66" fmla="*/ 1224 w 104"/>
                  <a:gd name="T67" fmla="*/ 2356 h 270"/>
                  <a:gd name="T68" fmla="*/ 1282 w 104"/>
                  <a:gd name="T69" fmla="*/ 2076 h 270"/>
                  <a:gd name="T70" fmla="*/ 1306 w 104"/>
                  <a:gd name="T71" fmla="*/ 1948 h 270"/>
                  <a:gd name="T72" fmla="*/ 1282 w 104"/>
                  <a:gd name="T73" fmla="*/ 1878 h 270"/>
                  <a:gd name="T74" fmla="*/ 1294 w 104"/>
                  <a:gd name="T75" fmla="*/ 1779 h 270"/>
                  <a:gd name="T76" fmla="*/ 1282 w 104"/>
                  <a:gd name="T77" fmla="*/ 1709 h 270"/>
                  <a:gd name="T78" fmla="*/ 1294 w 104"/>
                  <a:gd name="T79" fmla="*/ 1656 h 270"/>
                  <a:gd name="T80" fmla="*/ 1265 w 104"/>
                  <a:gd name="T81" fmla="*/ 1488 h 270"/>
                  <a:gd name="T82" fmla="*/ 1265 w 104"/>
                  <a:gd name="T83" fmla="*/ 1500 h 270"/>
                  <a:gd name="T84" fmla="*/ 1236 w 104"/>
                  <a:gd name="T85" fmla="*/ 1442 h 270"/>
                  <a:gd name="T86" fmla="*/ 1323 w 104"/>
                  <a:gd name="T87" fmla="*/ 1203 h 270"/>
                  <a:gd name="T88" fmla="*/ 1335 w 104"/>
                  <a:gd name="T89" fmla="*/ 1080 h 270"/>
                  <a:gd name="T90" fmla="*/ 1352 w 104"/>
                  <a:gd name="T91" fmla="*/ 882 h 270"/>
                  <a:gd name="T92" fmla="*/ 1352 w 104"/>
                  <a:gd name="T93" fmla="*/ 726 h 270"/>
                  <a:gd name="T94" fmla="*/ 1422 w 104"/>
                  <a:gd name="T95" fmla="*/ 535 h 270"/>
                  <a:gd name="T96" fmla="*/ 1422 w 104"/>
                  <a:gd name="T97" fmla="*/ 547 h 270"/>
                  <a:gd name="T98" fmla="*/ 1463 w 104"/>
                  <a:gd name="T99" fmla="*/ 379 h 270"/>
                  <a:gd name="T100" fmla="*/ 1405 w 104"/>
                  <a:gd name="T101" fmla="*/ 239 h 270"/>
                  <a:gd name="T102" fmla="*/ 1405 w 104"/>
                  <a:gd name="T103" fmla="*/ 70 h 270"/>
                  <a:gd name="T104" fmla="*/ 1253 w 104"/>
                  <a:gd name="T105" fmla="*/ 58 h 270"/>
                  <a:gd name="T106" fmla="*/ 449 w 104"/>
                  <a:gd name="T107" fmla="*/ 99 h 270"/>
                  <a:gd name="T108" fmla="*/ 82 w 104"/>
                  <a:gd name="T109" fmla="*/ 227 h 2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04" h="270">
                    <a:moveTo>
                      <a:pt x="7" y="17"/>
                    </a:moveTo>
                    <a:cubicBezTo>
                      <a:pt x="6" y="25"/>
                      <a:pt x="12" y="28"/>
                      <a:pt x="19" y="29"/>
                    </a:cubicBezTo>
                    <a:cubicBezTo>
                      <a:pt x="13" y="30"/>
                      <a:pt x="1" y="37"/>
                      <a:pt x="11" y="43"/>
                    </a:cubicBezTo>
                    <a:cubicBezTo>
                      <a:pt x="5" y="43"/>
                      <a:pt x="4" y="50"/>
                      <a:pt x="9" y="53"/>
                    </a:cubicBezTo>
                    <a:cubicBezTo>
                      <a:pt x="0" y="52"/>
                      <a:pt x="5" y="63"/>
                      <a:pt x="9" y="65"/>
                    </a:cubicBezTo>
                    <a:cubicBezTo>
                      <a:pt x="5" y="70"/>
                      <a:pt x="4" y="76"/>
                      <a:pt x="10" y="79"/>
                    </a:cubicBezTo>
                    <a:cubicBezTo>
                      <a:pt x="2" y="83"/>
                      <a:pt x="8" y="89"/>
                      <a:pt x="12" y="93"/>
                    </a:cubicBezTo>
                    <a:cubicBezTo>
                      <a:pt x="0" y="98"/>
                      <a:pt x="13" y="105"/>
                      <a:pt x="18" y="107"/>
                    </a:cubicBezTo>
                    <a:cubicBezTo>
                      <a:pt x="10" y="111"/>
                      <a:pt x="10" y="116"/>
                      <a:pt x="17" y="122"/>
                    </a:cubicBezTo>
                    <a:cubicBezTo>
                      <a:pt x="9" y="124"/>
                      <a:pt x="13" y="134"/>
                      <a:pt x="17" y="136"/>
                    </a:cubicBezTo>
                    <a:cubicBezTo>
                      <a:pt x="16" y="139"/>
                      <a:pt x="11" y="138"/>
                      <a:pt x="11" y="142"/>
                    </a:cubicBezTo>
                    <a:cubicBezTo>
                      <a:pt x="10" y="145"/>
                      <a:pt x="12" y="148"/>
                      <a:pt x="14" y="150"/>
                    </a:cubicBezTo>
                    <a:cubicBezTo>
                      <a:pt x="5" y="153"/>
                      <a:pt x="13" y="162"/>
                      <a:pt x="16" y="166"/>
                    </a:cubicBezTo>
                    <a:cubicBezTo>
                      <a:pt x="11" y="169"/>
                      <a:pt x="16" y="178"/>
                      <a:pt x="21" y="179"/>
                    </a:cubicBezTo>
                    <a:cubicBezTo>
                      <a:pt x="16" y="183"/>
                      <a:pt x="13" y="194"/>
                      <a:pt x="23" y="194"/>
                    </a:cubicBezTo>
                    <a:cubicBezTo>
                      <a:pt x="16" y="195"/>
                      <a:pt x="12" y="210"/>
                      <a:pt x="21" y="211"/>
                    </a:cubicBezTo>
                    <a:cubicBezTo>
                      <a:pt x="15" y="214"/>
                      <a:pt x="18" y="221"/>
                      <a:pt x="17" y="226"/>
                    </a:cubicBezTo>
                    <a:cubicBezTo>
                      <a:pt x="17" y="230"/>
                      <a:pt x="14" y="237"/>
                      <a:pt x="21" y="239"/>
                    </a:cubicBezTo>
                    <a:cubicBezTo>
                      <a:pt x="14" y="241"/>
                      <a:pt x="16" y="253"/>
                      <a:pt x="20" y="257"/>
                    </a:cubicBezTo>
                    <a:cubicBezTo>
                      <a:pt x="16" y="258"/>
                      <a:pt x="17" y="262"/>
                      <a:pt x="18" y="265"/>
                    </a:cubicBezTo>
                    <a:cubicBezTo>
                      <a:pt x="20" y="269"/>
                      <a:pt x="22" y="269"/>
                      <a:pt x="25" y="269"/>
                    </a:cubicBezTo>
                    <a:cubicBezTo>
                      <a:pt x="32" y="268"/>
                      <a:pt x="39" y="267"/>
                      <a:pt x="47" y="267"/>
                    </a:cubicBezTo>
                    <a:cubicBezTo>
                      <a:pt x="50" y="267"/>
                      <a:pt x="55" y="266"/>
                      <a:pt x="58" y="267"/>
                    </a:cubicBezTo>
                    <a:cubicBezTo>
                      <a:pt x="62" y="268"/>
                      <a:pt x="65" y="270"/>
                      <a:pt x="70" y="270"/>
                    </a:cubicBezTo>
                    <a:cubicBezTo>
                      <a:pt x="78" y="269"/>
                      <a:pt x="79" y="260"/>
                      <a:pt x="73" y="256"/>
                    </a:cubicBezTo>
                    <a:cubicBezTo>
                      <a:pt x="79" y="253"/>
                      <a:pt x="83" y="242"/>
                      <a:pt x="76" y="239"/>
                    </a:cubicBezTo>
                    <a:cubicBezTo>
                      <a:pt x="81" y="239"/>
                      <a:pt x="81" y="229"/>
                      <a:pt x="79" y="226"/>
                    </a:cubicBezTo>
                    <a:cubicBezTo>
                      <a:pt x="86" y="222"/>
                      <a:pt x="82" y="213"/>
                      <a:pt x="82" y="209"/>
                    </a:cubicBezTo>
                    <a:cubicBezTo>
                      <a:pt x="82" y="205"/>
                      <a:pt x="83" y="202"/>
                      <a:pt x="83" y="199"/>
                    </a:cubicBezTo>
                    <a:cubicBezTo>
                      <a:pt x="83" y="198"/>
                      <a:pt x="81" y="197"/>
                      <a:pt x="82" y="196"/>
                    </a:cubicBezTo>
                    <a:cubicBezTo>
                      <a:pt x="82" y="195"/>
                      <a:pt x="84" y="191"/>
                      <a:pt x="85" y="190"/>
                    </a:cubicBezTo>
                    <a:cubicBezTo>
                      <a:pt x="86" y="186"/>
                      <a:pt x="84" y="183"/>
                      <a:pt x="85" y="179"/>
                    </a:cubicBezTo>
                    <a:cubicBezTo>
                      <a:pt x="85" y="178"/>
                      <a:pt x="87" y="176"/>
                      <a:pt x="88" y="175"/>
                    </a:cubicBezTo>
                    <a:cubicBezTo>
                      <a:pt x="88" y="172"/>
                      <a:pt x="87" y="170"/>
                      <a:pt x="87" y="168"/>
                    </a:cubicBezTo>
                    <a:cubicBezTo>
                      <a:pt x="87" y="162"/>
                      <a:pt x="95" y="156"/>
                      <a:pt x="91" y="148"/>
                    </a:cubicBezTo>
                    <a:cubicBezTo>
                      <a:pt x="95" y="147"/>
                      <a:pt x="94" y="141"/>
                      <a:pt x="93" y="139"/>
                    </a:cubicBezTo>
                    <a:cubicBezTo>
                      <a:pt x="93" y="137"/>
                      <a:pt x="91" y="135"/>
                      <a:pt x="91" y="134"/>
                    </a:cubicBezTo>
                    <a:cubicBezTo>
                      <a:pt x="90" y="132"/>
                      <a:pt x="93" y="129"/>
                      <a:pt x="92" y="127"/>
                    </a:cubicBezTo>
                    <a:cubicBezTo>
                      <a:pt x="92" y="125"/>
                      <a:pt x="91" y="124"/>
                      <a:pt x="91" y="122"/>
                    </a:cubicBezTo>
                    <a:cubicBezTo>
                      <a:pt x="90" y="120"/>
                      <a:pt x="92" y="120"/>
                      <a:pt x="92" y="118"/>
                    </a:cubicBezTo>
                    <a:cubicBezTo>
                      <a:pt x="92" y="114"/>
                      <a:pt x="92" y="108"/>
                      <a:pt x="90" y="106"/>
                    </a:cubicBezTo>
                    <a:cubicBezTo>
                      <a:pt x="89" y="106"/>
                      <a:pt x="89" y="106"/>
                      <a:pt x="90" y="107"/>
                    </a:cubicBezTo>
                    <a:cubicBezTo>
                      <a:pt x="89" y="106"/>
                      <a:pt x="88" y="104"/>
                      <a:pt x="88" y="103"/>
                    </a:cubicBezTo>
                    <a:cubicBezTo>
                      <a:pt x="94" y="101"/>
                      <a:pt x="93" y="90"/>
                      <a:pt x="94" y="86"/>
                    </a:cubicBezTo>
                    <a:cubicBezTo>
                      <a:pt x="95" y="83"/>
                      <a:pt x="95" y="80"/>
                      <a:pt x="95" y="77"/>
                    </a:cubicBezTo>
                    <a:cubicBezTo>
                      <a:pt x="96" y="72"/>
                      <a:pt x="101" y="67"/>
                      <a:pt x="96" y="63"/>
                    </a:cubicBezTo>
                    <a:cubicBezTo>
                      <a:pt x="101" y="61"/>
                      <a:pt x="98" y="55"/>
                      <a:pt x="96" y="52"/>
                    </a:cubicBezTo>
                    <a:cubicBezTo>
                      <a:pt x="101" y="50"/>
                      <a:pt x="102" y="43"/>
                      <a:pt x="101" y="38"/>
                    </a:cubicBezTo>
                    <a:cubicBezTo>
                      <a:pt x="101" y="38"/>
                      <a:pt x="101" y="39"/>
                      <a:pt x="101" y="39"/>
                    </a:cubicBezTo>
                    <a:cubicBezTo>
                      <a:pt x="104" y="35"/>
                      <a:pt x="104" y="31"/>
                      <a:pt x="104" y="27"/>
                    </a:cubicBezTo>
                    <a:cubicBezTo>
                      <a:pt x="103" y="24"/>
                      <a:pt x="103" y="18"/>
                      <a:pt x="100" y="17"/>
                    </a:cubicBezTo>
                    <a:cubicBezTo>
                      <a:pt x="104" y="14"/>
                      <a:pt x="103" y="8"/>
                      <a:pt x="100" y="5"/>
                    </a:cubicBezTo>
                    <a:cubicBezTo>
                      <a:pt x="97" y="0"/>
                      <a:pt x="94" y="2"/>
                      <a:pt x="89" y="4"/>
                    </a:cubicBezTo>
                    <a:cubicBezTo>
                      <a:pt x="79" y="6"/>
                      <a:pt x="42" y="6"/>
                      <a:pt x="32" y="7"/>
                    </a:cubicBezTo>
                    <a:cubicBezTo>
                      <a:pt x="15" y="8"/>
                      <a:pt x="10" y="9"/>
                      <a:pt x="6" y="16"/>
                    </a:cubicBezTo>
                  </a:path>
                </a:pathLst>
              </a:custGeom>
              <a:solidFill>
                <a:srgbClr val="B343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" name="Freeform 31">
                <a:extLst>
                  <a:ext uri="{FF2B5EF4-FFF2-40B4-BE49-F238E27FC236}">
                    <a16:creationId xmlns:a16="http://schemas.microsoft.com/office/drawing/2014/main" id="{DF9CC9FD-7514-36BC-79D0-681A4ED2D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0" y="2646"/>
                <a:ext cx="169" cy="535"/>
              </a:xfrm>
              <a:custGeom>
                <a:avLst/>
                <a:gdLst>
                  <a:gd name="T0" fmla="*/ 198 w 70"/>
                  <a:gd name="T1" fmla="*/ 2015 h 222"/>
                  <a:gd name="T2" fmla="*/ 239 w 70"/>
                  <a:gd name="T3" fmla="*/ 2142 h 222"/>
                  <a:gd name="T4" fmla="*/ 227 w 70"/>
                  <a:gd name="T5" fmla="*/ 2265 h 222"/>
                  <a:gd name="T6" fmla="*/ 268 w 70"/>
                  <a:gd name="T7" fmla="*/ 2364 h 222"/>
                  <a:gd name="T8" fmla="*/ 251 w 70"/>
                  <a:gd name="T9" fmla="*/ 2533 h 222"/>
                  <a:gd name="T10" fmla="*/ 309 w 70"/>
                  <a:gd name="T11" fmla="*/ 2673 h 222"/>
                  <a:gd name="T12" fmla="*/ 379 w 70"/>
                  <a:gd name="T13" fmla="*/ 2899 h 222"/>
                  <a:gd name="T14" fmla="*/ 408 w 70"/>
                  <a:gd name="T15" fmla="*/ 3094 h 222"/>
                  <a:gd name="T16" fmla="*/ 408 w 70"/>
                  <a:gd name="T17" fmla="*/ 3106 h 222"/>
                  <a:gd name="T18" fmla="*/ 408 w 70"/>
                  <a:gd name="T19" fmla="*/ 3106 h 222"/>
                  <a:gd name="T20" fmla="*/ 449 w 70"/>
                  <a:gd name="T21" fmla="*/ 2928 h 222"/>
                  <a:gd name="T22" fmla="*/ 408 w 70"/>
                  <a:gd name="T23" fmla="*/ 2788 h 222"/>
                  <a:gd name="T24" fmla="*/ 420 w 70"/>
                  <a:gd name="T25" fmla="*/ 2730 h 222"/>
                  <a:gd name="T26" fmla="*/ 396 w 70"/>
                  <a:gd name="T27" fmla="*/ 2673 h 222"/>
                  <a:gd name="T28" fmla="*/ 396 w 70"/>
                  <a:gd name="T29" fmla="*/ 2533 h 222"/>
                  <a:gd name="T30" fmla="*/ 408 w 70"/>
                  <a:gd name="T31" fmla="*/ 2492 h 222"/>
                  <a:gd name="T32" fmla="*/ 379 w 70"/>
                  <a:gd name="T33" fmla="*/ 2381 h 222"/>
                  <a:gd name="T34" fmla="*/ 408 w 70"/>
                  <a:gd name="T35" fmla="*/ 2323 h 222"/>
                  <a:gd name="T36" fmla="*/ 408 w 70"/>
                  <a:gd name="T37" fmla="*/ 2294 h 222"/>
                  <a:gd name="T38" fmla="*/ 350 w 70"/>
                  <a:gd name="T39" fmla="*/ 2154 h 222"/>
                  <a:gd name="T40" fmla="*/ 379 w 70"/>
                  <a:gd name="T41" fmla="*/ 2113 h 222"/>
                  <a:gd name="T42" fmla="*/ 367 w 70"/>
                  <a:gd name="T43" fmla="*/ 2073 h 222"/>
                  <a:gd name="T44" fmla="*/ 338 w 70"/>
                  <a:gd name="T45" fmla="*/ 1916 h 222"/>
                  <a:gd name="T46" fmla="*/ 297 w 70"/>
                  <a:gd name="T47" fmla="*/ 1805 h 222"/>
                  <a:gd name="T48" fmla="*/ 280 w 70"/>
                  <a:gd name="T49" fmla="*/ 1648 h 222"/>
                  <a:gd name="T50" fmla="*/ 268 w 70"/>
                  <a:gd name="T51" fmla="*/ 1540 h 222"/>
                  <a:gd name="T52" fmla="*/ 268 w 70"/>
                  <a:gd name="T53" fmla="*/ 1441 h 222"/>
                  <a:gd name="T54" fmla="*/ 251 w 70"/>
                  <a:gd name="T55" fmla="*/ 1371 h 222"/>
                  <a:gd name="T56" fmla="*/ 280 w 70"/>
                  <a:gd name="T57" fmla="*/ 1318 h 222"/>
                  <a:gd name="T58" fmla="*/ 239 w 70"/>
                  <a:gd name="T59" fmla="*/ 1203 h 222"/>
                  <a:gd name="T60" fmla="*/ 239 w 70"/>
                  <a:gd name="T61" fmla="*/ 1092 h 222"/>
                  <a:gd name="T62" fmla="*/ 251 w 70"/>
                  <a:gd name="T63" fmla="*/ 964 h 222"/>
                  <a:gd name="T64" fmla="*/ 251 w 70"/>
                  <a:gd name="T65" fmla="*/ 853 h 222"/>
                  <a:gd name="T66" fmla="*/ 268 w 70"/>
                  <a:gd name="T67" fmla="*/ 774 h 222"/>
                  <a:gd name="T68" fmla="*/ 268 w 70"/>
                  <a:gd name="T69" fmla="*/ 783 h 222"/>
                  <a:gd name="T70" fmla="*/ 268 w 70"/>
                  <a:gd name="T71" fmla="*/ 754 h 222"/>
                  <a:gd name="T72" fmla="*/ 268 w 70"/>
                  <a:gd name="T73" fmla="*/ 774 h 222"/>
                  <a:gd name="T74" fmla="*/ 309 w 70"/>
                  <a:gd name="T75" fmla="*/ 516 h 222"/>
                  <a:gd name="T76" fmla="*/ 548 w 70"/>
                  <a:gd name="T77" fmla="*/ 419 h 222"/>
                  <a:gd name="T78" fmla="*/ 857 w 70"/>
                  <a:gd name="T79" fmla="*/ 321 h 222"/>
                  <a:gd name="T80" fmla="*/ 973 w 70"/>
                  <a:gd name="T81" fmla="*/ 0 h 222"/>
                  <a:gd name="T82" fmla="*/ 519 w 70"/>
                  <a:gd name="T83" fmla="*/ 337 h 222"/>
                  <a:gd name="T84" fmla="*/ 210 w 70"/>
                  <a:gd name="T85" fmla="*/ 308 h 222"/>
                  <a:gd name="T86" fmla="*/ 227 w 70"/>
                  <a:gd name="T87" fmla="*/ 308 h 222"/>
                  <a:gd name="T88" fmla="*/ 58 w 70"/>
                  <a:gd name="T89" fmla="*/ 337 h 222"/>
                  <a:gd name="T90" fmla="*/ 58 w 70"/>
                  <a:gd name="T91" fmla="*/ 586 h 222"/>
                  <a:gd name="T92" fmla="*/ 128 w 70"/>
                  <a:gd name="T93" fmla="*/ 795 h 222"/>
                  <a:gd name="T94" fmla="*/ 140 w 70"/>
                  <a:gd name="T95" fmla="*/ 993 h 222"/>
                  <a:gd name="T96" fmla="*/ 140 w 70"/>
                  <a:gd name="T97" fmla="*/ 1162 h 222"/>
                  <a:gd name="T98" fmla="*/ 157 w 70"/>
                  <a:gd name="T99" fmla="*/ 1330 h 222"/>
                  <a:gd name="T100" fmla="*/ 198 w 70"/>
                  <a:gd name="T101" fmla="*/ 1499 h 222"/>
                  <a:gd name="T102" fmla="*/ 198 w 70"/>
                  <a:gd name="T103" fmla="*/ 1668 h 222"/>
                  <a:gd name="T104" fmla="*/ 198 w 70"/>
                  <a:gd name="T105" fmla="*/ 1846 h 222"/>
                  <a:gd name="T106" fmla="*/ 198 w 70"/>
                  <a:gd name="T107" fmla="*/ 2015 h 2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0" h="222">
                    <a:moveTo>
                      <a:pt x="14" y="144"/>
                    </a:moveTo>
                    <a:cubicBezTo>
                      <a:pt x="15" y="146"/>
                      <a:pt x="17" y="151"/>
                      <a:pt x="17" y="153"/>
                    </a:cubicBezTo>
                    <a:cubicBezTo>
                      <a:pt x="17" y="156"/>
                      <a:pt x="16" y="159"/>
                      <a:pt x="16" y="162"/>
                    </a:cubicBezTo>
                    <a:cubicBezTo>
                      <a:pt x="17" y="164"/>
                      <a:pt x="19" y="166"/>
                      <a:pt x="19" y="169"/>
                    </a:cubicBezTo>
                    <a:cubicBezTo>
                      <a:pt x="19" y="173"/>
                      <a:pt x="18" y="177"/>
                      <a:pt x="18" y="181"/>
                    </a:cubicBezTo>
                    <a:cubicBezTo>
                      <a:pt x="19" y="185"/>
                      <a:pt x="22" y="187"/>
                      <a:pt x="22" y="191"/>
                    </a:cubicBezTo>
                    <a:cubicBezTo>
                      <a:pt x="22" y="199"/>
                      <a:pt x="26" y="203"/>
                      <a:pt x="27" y="207"/>
                    </a:cubicBezTo>
                    <a:cubicBezTo>
                      <a:pt x="27" y="210"/>
                      <a:pt x="26" y="216"/>
                      <a:pt x="29" y="221"/>
                    </a:cubicBezTo>
                    <a:cubicBezTo>
                      <a:pt x="29" y="222"/>
                      <a:pt x="29" y="222"/>
                      <a:pt x="29" y="222"/>
                    </a:cubicBezTo>
                    <a:cubicBezTo>
                      <a:pt x="29" y="222"/>
                      <a:pt x="29" y="222"/>
                      <a:pt x="29" y="222"/>
                    </a:cubicBezTo>
                    <a:cubicBezTo>
                      <a:pt x="30" y="217"/>
                      <a:pt x="28" y="212"/>
                      <a:pt x="32" y="209"/>
                    </a:cubicBezTo>
                    <a:cubicBezTo>
                      <a:pt x="30" y="206"/>
                      <a:pt x="29" y="203"/>
                      <a:pt x="29" y="199"/>
                    </a:cubicBezTo>
                    <a:cubicBezTo>
                      <a:pt x="29" y="198"/>
                      <a:pt x="30" y="196"/>
                      <a:pt x="30" y="195"/>
                    </a:cubicBezTo>
                    <a:cubicBezTo>
                      <a:pt x="30" y="193"/>
                      <a:pt x="30" y="194"/>
                      <a:pt x="28" y="191"/>
                    </a:cubicBezTo>
                    <a:cubicBezTo>
                      <a:pt x="27" y="188"/>
                      <a:pt x="27" y="185"/>
                      <a:pt x="28" y="181"/>
                    </a:cubicBezTo>
                    <a:cubicBezTo>
                      <a:pt x="28" y="180"/>
                      <a:pt x="29" y="179"/>
                      <a:pt x="29" y="178"/>
                    </a:cubicBezTo>
                    <a:cubicBezTo>
                      <a:pt x="29" y="175"/>
                      <a:pt x="27" y="173"/>
                      <a:pt x="27" y="170"/>
                    </a:cubicBezTo>
                    <a:cubicBezTo>
                      <a:pt x="28" y="169"/>
                      <a:pt x="29" y="167"/>
                      <a:pt x="29" y="166"/>
                    </a:cubicBezTo>
                    <a:cubicBezTo>
                      <a:pt x="29" y="165"/>
                      <a:pt x="29" y="166"/>
                      <a:pt x="29" y="164"/>
                    </a:cubicBezTo>
                    <a:cubicBezTo>
                      <a:pt x="28" y="161"/>
                      <a:pt x="25" y="158"/>
                      <a:pt x="25" y="154"/>
                    </a:cubicBezTo>
                    <a:cubicBezTo>
                      <a:pt x="26" y="153"/>
                      <a:pt x="27" y="152"/>
                      <a:pt x="27" y="151"/>
                    </a:cubicBezTo>
                    <a:cubicBezTo>
                      <a:pt x="27" y="149"/>
                      <a:pt x="26" y="149"/>
                      <a:pt x="26" y="148"/>
                    </a:cubicBezTo>
                    <a:cubicBezTo>
                      <a:pt x="25" y="144"/>
                      <a:pt x="24" y="141"/>
                      <a:pt x="24" y="137"/>
                    </a:cubicBezTo>
                    <a:cubicBezTo>
                      <a:pt x="24" y="134"/>
                      <a:pt x="22" y="133"/>
                      <a:pt x="21" y="129"/>
                    </a:cubicBezTo>
                    <a:cubicBezTo>
                      <a:pt x="18" y="125"/>
                      <a:pt x="20" y="122"/>
                      <a:pt x="20" y="118"/>
                    </a:cubicBezTo>
                    <a:cubicBezTo>
                      <a:pt x="20" y="115"/>
                      <a:pt x="18" y="114"/>
                      <a:pt x="19" y="110"/>
                    </a:cubicBezTo>
                    <a:cubicBezTo>
                      <a:pt x="20" y="107"/>
                      <a:pt x="20" y="106"/>
                      <a:pt x="19" y="103"/>
                    </a:cubicBezTo>
                    <a:cubicBezTo>
                      <a:pt x="19" y="101"/>
                      <a:pt x="18" y="99"/>
                      <a:pt x="18" y="98"/>
                    </a:cubicBezTo>
                    <a:cubicBezTo>
                      <a:pt x="19" y="96"/>
                      <a:pt x="20" y="95"/>
                      <a:pt x="20" y="94"/>
                    </a:cubicBezTo>
                    <a:cubicBezTo>
                      <a:pt x="20" y="91"/>
                      <a:pt x="18" y="88"/>
                      <a:pt x="17" y="86"/>
                    </a:cubicBezTo>
                    <a:cubicBezTo>
                      <a:pt x="17" y="83"/>
                      <a:pt x="18" y="81"/>
                      <a:pt x="17" y="78"/>
                    </a:cubicBezTo>
                    <a:cubicBezTo>
                      <a:pt x="16" y="74"/>
                      <a:pt x="17" y="73"/>
                      <a:pt x="18" y="69"/>
                    </a:cubicBezTo>
                    <a:cubicBezTo>
                      <a:pt x="18" y="67"/>
                      <a:pt x="18" y="64"/>
                      <a:pt x="18" y="61"/>
                    </a:cubicBezTo>
                    <a:cubicBezTo>
                      <a:pt x="18" y="59"/>
                      <a:pt x="21" y="56"/>
                      <a:pt x="19" y="55"/>
                    </a:cubicBezTo>
                    <a:cubicBezTo>
                      <a:pt x="19" y="55"/>
                      <a:pt x="19" y="55"/>
                      <a:pt x="19" y="56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18" y="49"/>
                      <a:pt x="19" y="42"/>
                      <a:pt x="22" y="37"/>
                    </a:cubicBezTo>
                    <a:cubicBezTo>
                      <a:pt x="25" y="31"/>
                      <a:pt x="33" y="31"/>
                      <a:pt x="39" y="30"/>
                    </a:cubicBezTo>
                    <a:cubicBezTo>
                      <a:pt x="47" y="30"/>
                      <a:pt x="55" y="29"/>
                      <a:pt x="61" y="23"/>
                    </a:cubicBezTo>
                    <a:cubicBezTo>
                      <a:pt x="70" y="17"/>
                      <a:pt x="70" y="9"/>
                      <a:pt x="69" y="0"/>
                    </a:cubicBezTo>
                    <a:cubicBezTo>
                      <a:pt x="65" y="12"/>
                      <a:pt x="54" y="24"/>
                      <a:pt x="37" y="24"/>
                    </a:cubicBezTo>
                    <a:cubicBezTo>
                      <a:pt x="29" y="24"/>
                      <a:pt x="22" y="24"/>
                      <a:pt x="15" y="22"/>
                    </a:cubicBezTo>
                    <a:cubicBezTo>
                      <a:pt x="15" y="22"/>
                      <a:pt x="15" y="22"/>
                      <a:pt x="16" y="22"/>
                    </a:cubicBezTo>
                    <a:cubicBezTo>
                      <a:pt x="14" y="22"/>
                      <a:pt x="6" y="19"/>
                      <a:pt x="4" y="24"/>
                    </a:cubicBezTo>
                    <a:cubicBezTo>
                      <a:pt x="0" y="32"/>
                      <a:pt x="6" y="35"/>
                      <a:pt x="4" y="42"/>
                    </a:cubicBezTo>
                    <a:cubicBezTo>
                      <a:pt x="3" y="48"/>
                      <a:pt x="6" y="53"/>
                      <a:pt x="9" y="57"/>
                    </a:cubicBezTo>
                    <a:cubicBezTo>
                      <a:pt x="11" y="59"/>
                      <a:pt x="9" y="66"/>
                      <a:pt x="10" y="71"/>
                    </a:cubicBezTo>
                    <a:cubicBezTo>
                      <a:pt x="10" y="75"/>
                      <a:pt x="9" y="79"/>
                      <a:pt x="10" y="83"/>
                    </a:cubicBezTo>
                    <a:cubicBezTo>
                      <a:pt x="11" y="88"/>
                      <a:pt x="10" y="92"/>
                      <a:pt x="11" y="95"/>
                    </a:cubicBezTo>
                    <a:cubicBezTo>
                      <a:pt x="11" y="98"/>
                      <a:pt x="13" y="101"/>
                      <a:pt x="14" y="107"/>
                    </a:cubicBezTo>
                    <a:cubicBezTo>
                      <a:pt x="15" y="111"/>
                      <a:pt x="14" y="115"/>
                      <a:pt x="14" y="119"/>
                    </a:cubicBezTo>
                    <a:cubicBezTo>
                      <a:pt x="15" y="125"/>
                      <a:pt x="14" y="130"/>
                      <a:pt x="14" y="132"/>
                    </a:cubicBezTo>
                    <a:cubicBezTo>
                      <a:pt x="14" y="135"/>
                      <a:pt x="13" y="139"/>
                      <a:pt x="14" y="144"/>
                    </a:cubicBez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" name="Freeform 32">
                <a:extLst>
                  <a:ext uri="{FF2B5EF4-FFF2-40B4-BE49-F238E27FC236}">
                    <a16:creationId xmlns:a16="http://schemas.microsoft.com/office/drawing/2014/main" id="{9636A228-FCAE-D50F-9312-5645DE3AE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689"/>
                <a:ext cx="84" cy="205"/>
              </a:xfrm>
              <a:custGeom>
                <a:avLst/>
                <a:gdLst>
                  <a:gd name="T0" fmla="*/ 444 w 35"/>
                  <a:gd name="T1" fmla="*/ 82 h 85"/>
                  <a:gd name="T2" fmla="*/ 264 w 35"/>
                  <a:gd name="T3" fmla="*/ 58 h 85"/>
                  <a:gd name="T4" fmla="*/ 276 w 35"/>
                  <a:gd name="T5" fmla="*/ 58 h 85"/>
                  <a:gd name="T6" fmla="*/ 0 w 35"/>
                  <a:gd name="T7" fmla="*/ 82 h 85"/>
                  <a:gd name="T8" fmla="*/ 29 w 35"/>
                  <a:gd name="T9" fmla="*/ 99 h 85"/>
                  <a:gd name="T10" fmla="*/ 247 w 35"/>
                  <a:gd name="T11" fmla="*/ 99 h 85"/>
                  <a:gd name="T12" fmla="*/ 334 w 35"/>
                  <a:gd name="T13" fmla="*/ 227 h 85"/>
                  <a:gd name="T14" fmla="*/ 317 w 35"/>
                  <a:gd name="T15" fmla="*/ 321 h 85"/>
                  <a:gd name="T16" fmla="*/ 334 w 35"/>
                  <a:gd name="T17" fmla="*/ 420 h 85"/>
                  <a:gd name="T18" fmla="*/ 276 w 35"/>
                  <a:gd name="T19" fmla="*/ 588 h 85"/>
                  <a:gd name="T20" fmla="*/ 276 w 35"/>
                  <a:gd name="T21" fmla="*/ 844 h 85"/>
                  <a:gd name="T22" fmla="*/ 235 w 35"/>
                  <a:gd name="T23" fmla="*/ 1182 h 85"/>
                  <a:gd name="T24" fmla="*/ 247 w 35"/>
                  <a:gd name="T25" fmla="*/ 1191 h 85"/>
                  <a:gd name="T26" fmla="*/ 288 w 35"/>
                  <a:gd name="T27" fmla="*/ 1083 h 85"/>
                  <a:gd name="T28" fmla="*/ 288 w 35"/>
                  <a:gd name="T29" fmla="*/ 914 h 85"/>
                  <a:gd name="T30" fmla="*/ 346 w 35"/>
                  <a:gd name="T31" fmla="*/ 745 h 85"/>
                  <a:gd name="T32" fmla="*/ 358 w 35"/>
                  <a:gd name="T33" fmla="*/ 547 h 85"/>
                  <a:gd name="T34" fmla="*/ 403 w 35"/>
                  <a:gd name="T35" fmla="*/ 338 h 85"/>
                  <a:gd name="T36" fmla="*/ 444 w 35"/>
                  <a:gd name="T37" fmla="*/ 82 h 8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5" h="85">
                    <a:moveTo>
                      <a:pt x="32" y="6"/>
                    </a:moveTo>
                    <a:cubicBezTo>
                      <a:pt x="29" y="0"/>
                      <a:pt x="20" y="4"/>
                      <a:pt x="19" y="4"/>
                    </a:cubicBezTo>
                    <a:cubicBezTo>
                      <a:pt x="19" y="4"/>
                      <a:pt x="20" y="4"/>
                      <a:pt x="20" y="4"/>
                    </a:cubicBezTo>
                    <a:cubicBezTo>
                      <a:pt x="14" y="5"/>
                      <a:pt x="7" y="6"/>
                      <a:pt x="0" y="6"/>
                    </a:cubicBezTo>
                    <a:cubicBezTo>
                      <a:pt x="1" y="6"/>
                      <a:pt x="1" y="7"/>
                      <a:pt x="2" y="7"/>
                    </a:cubicBezTo>
                    <a:cubicBezTo>
                      <a:pt x="7" y="7"/>
                      <a:pt x="13" y="6"/>
                      <a:pt x="18" y="7"/>
                    </a:cubicBezTo>
                    <a:cubicBezTo>
                      <a:pt x="23" y="8"/>
                      <a:pt x="25" y="11"/>
                      <a:pt x="24" y="16"/>
                    </a:cubicBezTo>
                    <a:cubicBezTo>
                      <a:pt x="24" y="18"/>
                      <a:pt x="23" y="20"/>
                      <a:pt x="23" y="23"/>
                    </a:cubicBezTo>
                    <a:cubicBezTo>
                      <a:pt x="23" y="25"/>
                      <a:pt x="24" y="27"/>
                      <a:pt x="24" y="30"/>
                    </a:cubicBezTo>
                    <a:cubicBezTo>
                      <a:pt x="24" y="34"/>
                      <a:pt x="21" y="37"/>
                      <a:pt x="20" y="42"/>
                    </a:cubicBezTo>
                    <a:cubicBezTo>
                      <a:pt x="19" y="48"/>
                      <a:pt x="20" y="54"/>
                      <a:pt x="20" y="60"/>
                    </a:cubicBezTo>
                    <a:cubicBezTo>
                      <a:pt x="20" y="67"/>
                      <a:pt x="19" y="77"/>
                      <a:pt x="17" y="84"/>
                    </a:cubicBezTo>
                    <a:cubicBezTo>
                      <a:pt x="17" y="84"/>
                      <a:pt x="18" y="85"/>
                      <a:pt x="18" y="85"/>
                    </a:cubicBezTo>
                    <a:cubicBezTo>
                      <a:pt x="19" y="82"/>
                      <a:pt x="20" y="79"/>
                      <a:pt x="21" y="77"/>
                    </a:cubicBezTo>
                    <a:cubicBezTo>
                      <a:pt x="21" y="74"/>
                      <a:pt x="20" y="70"/>
                      <a:pt x="21" y="65"/>
                    </a:cubicBezTo>
                    <a:cubicBezTo>
                      <a:pt x="22" y="61"/>
                      <a:pt x="25" y="57"/>
                      <a:pt x="25" y="53"/>
                    </a:cubicBezTo>
                    <a:cubicBezTo>
                      <a:pt x="26" y="48"/>
                      <a:pt x="24" y="41"/>
                      <a:pt x="26" y="39"/>
                    </a:cubicBezTo>
                    <a:cubicBezTo>
                      <a:pt x="28" y="35"/>
                      <a:pt x="30" y="31"/>
                      <a:pt x="29" y="24"/>
                    </a:cubicBezTo>
                    <a:cubicBezTo>
                      <a:pt x="28" y="18"/>
                      <a:pt x="35" y="12"/>
                      <a:pt x="32" y="6"/>
                    </a:cubicBez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" name="Freeform 33">
                <a:extLst>
                  <a:ext uri="{FF2B5EF4-FFF2-40B4-BE49-F238E27FC236}">
                    <a16:creationId xmlns:a16="http://schemas.microsoft.com/office/drawing/2014/main" id="{CA112A30-04E5-AB3D-924E-5F4F477A6F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4" y="1636"/>
                <a:ext cx="920" cy="1085"/>
              </a:xfrm>
              <a:custGeom>
                <a:avLst/>
                <a:gdLst>
                  <a:gd name="T0" fmla="*/ 5255 w 382"/>
                  <a:gd name="T1" fmla="*/ 198 h 450"/>
                  <a:gd name="T2" fmla="*/ 4749 w 382"/>
                  <a:gd name="T3" fmla="*/ 210 h 450"/>
                  <a:gd name="T4" fmla="*/ 4443 w 382"/>
                  <a:gd name="T5" fmla="*/ 140 h 450"/>
                  <a:gd name="T6" fmla="*/ 4217 w 382"/>
                  <a:gd name="T7" fmla="*/ 181 h 450"/>
                  <a:gd name="T8" fmla="*/ 4106 w 382"/>
                  <a:gd name="T9" fmla="*/ 82 h 450"/>
                  <a:gd name="T10" fmla="*/ 3909 w 382"/>
                  <a:gd name="T11" fmla="*/ 111 h 450"/>
                  <a:gd name="T12" fmla="*/ 3788 w 382"/>
                  <a:gd name="T13" fmla="*/ 70 h 450"/>
                  <a:gd name="T14" fmla="*/ 3673 w 382"/>
                  <a:gd name="T15" fmla="*/ 29 h 450"/>
                  <a:gd name="T16" fmla="*/ 3492 w 382"/>
                  <a:gd name="T17" fmla="*/ 29 h 450"/>
                  <a:gd name="T18" fmla="*/ 3365 w 382"/>
                  <a:gd name="T19" fmla="*/ 12 h 450"/>
                  <a:gd name="T20" fmla="*/ 3201 w 382"/>
                  <a:gd name="T21" fmla="*/ 99 h 450"/>
                  <a:gd name="T22" fmla="*/ 3102 w 382"/>
                  <a:gd name="T23" fmla="*/ 0 h 450"/>
                  <a:gd name="T24" fmla="*/ 2986 w 382"/>
                  <a:gd name="T25" fmla="*/ 0 h 450"/>
                  <a:gd name="T26" fmla="*/ 2895 w 382"/>
                  <a:gd name="T27" fmla="*/ 82 h 450"/>
                  <a:gd name="T28" fmla="*/ 2750 w 382"/>
                  <a:gd name="T29" fmla="*/ 12 h 450"/>
                  <a:gd name="T30" fmla="*/ 2640 w 382"/>
                  <a:gd name="T31" fmla="*/ 58 h 450"/>
                  <a:gd name="T32" fmla="*/ 2488 w 382"/>
                  <a:gd name="T33" fmla="*/ 58 h 450"/>
                  <a:gd name="T34" fmla="*/ 2372 w 382"/>
                  <a:gd name="T35" fmla="*/ 70 h 450"/>
                  <a:gd name="T36" fmla="*/ 2211 w 382"/>
                  <a:gd name="T37" fmla="*/ 157 h 450"/>
                  <a:gd name="T38" fmla="*/ 1985 w 382"/>
                  <a:gd name="T39" fmla="*/ 128 h 450"/>
                  <a:gd name="T40" fmla="*/ 1816 w 382"/>
                  <a:gd name="T41" fmla="*/ 169 h 450"/>
                  <a:gd name="T42" fmla="*/ 1746 w 382"/>
                  <a:gd name="T43" fmla="*/ 181 h 450"/>
                  <a:gd name="T44" fmla="*/ 1537 w 382"/>
                  <a:gd name="T45" fmla="*/ 239 h 450"/>
                  <a:gd name="T46" fmla="*/ 1397 w 382"/>
                  <a:gd name="T47" fmla="*/ 268 h 450"/>
                  <a:gd name="T48" fmla="*/ 296 w 382"/>
                  <a:gd name="T49" fmla="*/ 321 h 450"/>
                  <a:gd name="T50" fmla="*/ 210 w 382"/>
                  <a:gd name="T51" fmla="*/ 420 h 450"/>
                  <a:gd name="T52" fmla="*/ 1091 w 382"/>
                  <a:gd name="T53" fmla="*/ 465 h 450"/>
                  <a:gd name="T54" fmla="*/ 1508 w 382"/>
                  <a:gd name="T55" fmla="*/ 557 h 450"/>
                  <a:gd name="T56" fmla="*/ 1565 w 382"/>
                  <a:gd name="T57" fmla="*/ 687 h 450"/>
                  <a:gd name="T58" fmla="*/ 1688 w 382"/>
                  <a:gd name="T59" fmla="*/ 774 h 450"/>
                  <a:gd name="T60" fmla="*/ 1804 w 382"/>
                  <a:gd name="T61" fmla="*/ 866 h 450"/>
                  <a:gd name="T62" fmla="*/ 1886 w 382"/>
                  <a:gd name="T63" fmla="*/ 882 h 450"/>
                  <a:gd name="T64" fmla="*/ 1956 w 382"/>
                  <a:gd name="T65" fmla="*/ 1013 h 450"/>
                  <a:gd name="T66" fmla="*/ 2064 w 382"/>
                  <a:gd name="T67" fmla="*/ 1162 h 450"/>
                  <a:gd name="T68" fmla="*/ 2134 w 382"/>
                  <a:gd name="T69" fmla="*/ 1331 h 450"/>
                  <a:gd name="T70" fmla="*/ 2278 w 382"/>
                  <a:gd name="T71" fmla="*/ 1430 h 450"/>
                  <a:gd name="T72" fmla="*/ 2302 w 382"/>
                  <a:gd name="T73" fmla="*/ 1709 h 450"/>
                  <a:gd name="T74" fmla="*/ 2430 w 382"/>
                  <a:gd name="T75" fmla="*/ 1837 h 450"/>
                  <a:gd name="T76" fmla="*/ 2418 w 382"/>
                  <a:gd name="T77" fmla="*/ 2088 h 450"/>
                  <a:gd name="T78" fmla="*/ 2517 w 382"/>
                  <a:gd name="T79" fmla="*/ 2175 h 450"/>
                  <a:gd name="T80" fmla="*/ 2500 w 382"/>
                  <a:gd name="T81" fmla="*/ 2385 h 450"/>
                  <a:gd name="T82" fmla="*/ 2570 w 382"/>
                  <a:gd name="T83" fmla="*/ 2551 h 450"/>
                  <a:gd name="T84" fmla="*/ 2668 w 382"/>
                  <a:gd name="T85" fmla="*/ 2773 h 450"/>
                  <a:gd name="T86" fmla="*/ 2837 w 382"/>
                  <a:gd name="T87" fmla="*/ 2987 h 450"/>
                  <a:gd name="T88" fmla="*/ 2837 w 382"/>
                  <a:gd name="T89" fmla="*/ 3197 h 450"/>
                  <a:gd name="T90" fmla="*/ 2917 w 382"/>
                  <a:gd name="T91" fmla="*/ 3518 h 450"/>
                  <a:gd name="T92" fmla="*/ 2936 w 382"/>
                  <a:gd name="T93" fmla="*/ 3795 h 450"/>
                  <a:gd name="T94" fmla="*/ 2974 w 382"/>
                  <a:gd name="T95" fmla="*/ 4121 h 450"/>
                  <a:gd name="T96" fmla="*/ 2974 w 382"/>
                  <a:gd name="T97" fmla="*/ 4598 h 450"/>
                  <a:gd name="T98" fmla="*/ 2917 w 382"/>
                  <a:gd name="T99" fmla="*/ 4890 h 450"/>
                  <a:gd name="T100" fmla="*/ 2945 w 382"/>
                  <a:gd name="T101" fmla="*/ 5365 h 450"/>
                  <a:gd name="T102" fmla="*/ 2750 w 382"/>
                  <a:gd name="T103" fmla="*/ 6180 h 450"/>
                  <a:gd name="T104" fmla="*/ 3283 w 382"/>
                  <a:gd name="T105" fmla="*/ 6028 h 450"/>
                  <a:gd name="T106" fmla="*/ 3283 w 382"/>
                  <a:gd name="T107" fmla="*/ 5365 h 450"/>
                  <a:gd name="T108" fmla="*/ 3295 w 382"/>
                  <a:gd name="T109" fmla="*/ 4890 h 450"/>
                  <a:gd name="T110" fmla="*/ 3242 w 382"/>
                  <a:gd name="T111" fmla="*/ 4697 h 450"/>
                  <a:gd name="T112" fmla="*/ 3102 w 382"/>
                  <a:gd name="T113" fmla="*/ 3197 h 450"/>
                  <a:gd name="T114" fmla="*/ 2558 w 382"/>
                  <a:gd name="T115" fmla="*/ 1401 h 450"/>
                  <a:gd name="T116" fmla="*/ 3114 w 382"/>
                  <a:gd name="T117" fmla="*/ 239 h 450"/>
                  <a:gd name="T118" fmla="*/ 5226 w 382"/>
                  <a:gd name="T119" fmla="*/ 280 h 45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82" h="450">
                    <a:moveTo>
                      <a:pt x="374" y="20"/>
                    </a:moveTo>
                    <a:cubicBezTo>
                      <a:pt x="377" y="19"/>
                      <a:pt x="380" y="17"/>
                      <a:pt x="382" y="15"/>
                    </a:cubicBezTo>
                    <a:cubicBezTo>
                      <a:pt x="380" y="15"/>
                      <a:pt x="379" y="15"/>
                      <a:pt x="376" y="14"/>
                    </a:cubicBezTo>
                    <a:cubicBezTo>
                      <a:pt x="364" y="10"/>
                      <a:pt x="359" y="14"/>
                      <a:pt x="350" y="18"/>
                    </a:cubicBezTo>
                    <a:cubicBezTo>
                      <a:pt x="347" y="19"/>
                      <a:pt x="341" y="16"/>
                      <a:pt x="340" y="15"/>
                    </a:cubicBezTo>
                    <a:cubicBezTo>
                      <a:pt x="340" y="15"/>
                      <a:pt x="340" y="15"/>
                      <a:pt x="340" y="15"/>
                    </a:cubicBezTo>
                    <a:cubicBezTo>
                      <a:pt x="337" y="14"/>
                      <a:pt x="333" y="13"/>
                      <a:pt x="329" y="12"/>
                    </a:cubicBezTo>
                    <a:cubicBezTo>
                      <a:pt x="329" y="12"/>
                      <a:pt x="326" y="14"/>
                      <a:pt x="325" y="14"/>
                    </a:cubicBezTo>
                    <a:cubicBezTo>
                      <a:pt x="321" y="16"/>
                      <a:pt x="320" y="13"/>
                      <a:pt x="318" y="10"/>
                    </a:cubicBezTo>
                    <a:cubicBezTo>
                      <a:pt x="315" y="9"/>
                      <a:pt x="311" y="9"/>
                      <a:pt x="307" y="8"/>
                    </a:cubicBezTo>
                    <a:cubicBezTo>
                      <a:pt x="306" y="8"/>
                      <a:pt x="304" y="9"/>
                      <a:pt x="304" y="10"/>
                    </a:cubicBezTo>
                    <a:cubicBezTo>
                      <a:pt x="304" y="11"/>
                      <a:pt x="304" y="12"/>
                      <a:pt x="302" y="13"/>
                    </a:cubicBezTo>
                    <a:cubicBezTo>
                      <a:pt x="300" y="14"/>
                      <a:pt x="298" y="11"/>
                      <a:pt x="297" y="10"/>
                    </a:cubicBezTo>
                    <a:cubicBezTo>
                      <a:pt x="296" y="8"/>
                      <a:pt x="296" y="7"/>
                      <a:pt x="295" y="6"/>
                    </a:cubicBezTo>
                    <a:cubicBezTo>
                      <a:pt x="295" y="6"/>
                      <a:pt x="294" y="6"/>
                      <a:pt x="294" y="6"/>
                    </a:cubicBezTo>
                    <a:cubicBezTo>
                      <a:pt x="290" y="5"/>
                      <a:pt x="286" y="5"/>
                      <a:pt x="282" y="4"/>
                    </a:cubicBezTo>
                    <a:cubicBezTo>
                      <a:pt x="281" y="4"/>
                      <a:pt x="280" y="5"/>
                      <a:pt x="280" y="6"/>
                    </a:cubicBezTo>
                    <a:cubicBezTo>
                      <a:pt x="280" y="7"/>
                      <a:pt x="280" y="7"/>
                      <a:pt x="280" y="8"/>
                    </a:cubicBezTo>
                    <a:cubicBezTo>
                      <a:pt x="277" y="10"/>
                      <a:pt x="277" y="7"/>
                      <a:pt x="277" y="4"/>
                    </a:cubicBezTo>
                    <a:cubicBezTo>
                      <a:pt x="276" y="4"/>
                      <a:pt x="275" y="3"/>
                      <a:pt x="274" y="3"/>
                    </a:cubicBezTo>
                    <a:cubicBezTo>
                      <a:pt x="273" y="3"/>
                      <a:pt x="271" y="4"/>
                      <a:pt x="271" y="5"/>
                    </a:cubicBezTo>
                    <a:cubicBezTo>
                      <a:pt x="271" y="8"/>
                      <a:pt x="271" y="12"/>
                      <a:pt x="267" y="7"/>
                    </a:cubicBezTo>
                    <a:cubicBezTo>
                      <a:pt x="267" y="7"/>
                      <a:pt x="266" y="6"/>
                      <a:pt x="266" y="5"/>
                    </a:cubicBezTo>
                    <a:cubicBezTo>
                      <a:pt x="266" y="4"/>
                      <a:pt x="264" y="2"/>
                      <a:pt x="263" y="2"/>
                    </a:cubicBezTo>
                    <a:cubicBezTo>
                      <a:pt x="260" y="2"/>
                      <a:pt x="256" y="2"/>
                      <a:pt x="252" y="1"/>
                    </a:cubicBezTo>
                    <a:cubicBezTo>
                      <a:pt x="252" y="1"/>
                      <a:pt x="251" y="1"/>
                      <a:pt x="251" y="2"/>
                    </a:cubicBezTo>
                    <a:cubicBezTo>
                      <a:pt x="250" y="2"/>
                      <a:pt x="250" y="2"/>
                      <a:pt x="250" y="2"/>
                    </a:cubicBezTo>
                    <a:cubicBezTo>
                      <a:pt x="250" y="3"/>
                      <a:pt x="250" y="4"/>
                      <a:pt x="250" y="5"/>
                    </a:cubicBezTo>
                    <a:cubicBezTo>
                      <a:pt x="250" y="10"/>
                      <a:pt x="245" y="9"/>
                      <a:pt x="243" y="3"/>
                    </a:cubicBezTo>
                    <a:cubicBezTo>
                      <a:pt x="243" y="2"/>
                      <a:pt x="241" y="1"/>
                      <a:pt x="241" y="1"/>
                    </a:cubicBezTo>
                    <a:cubicBezTo>
                      <a:pt x="239" y="0"/>
                      <a:pt x="238" y="0"/>
                      <a:pt x="236" y="0"/>
                    </a:cubicBezTo>
                    <a:cubicBezTo>
                      <a:pt x="236" y="0"/>
                      <a:pt x="234" y="1"/>
                      <a:pt x="234" y="2"/>
                    </a:cubicBezTo>
                    <a:cubicBezTo>
                      <a:pt x="234" y="6"/>
                      <a:pt x="234" y="11"/>
                      <a:pt x="229" y="7"/>
                    </a:cubicBezTo>
                    <a:cubicBezTo>
                      <a:pt x="228" y="6"/>
                      <a:pt x="228" y="4"/>
                      <a:pt x="228" y="2"/>
                    </a:cubicBezTo>
                    <a:cubicBezTo>
                      <a:pt x="228" y="1"/>
                      <a:pt x="226" y="0"/>
                      <a:pt x="225" y="0"/>
                    </a:cubicBezTo>
                    <a:cubicBezTo>
                      <a:pt x="224" y="0"/>
                      <a:pt x="223" y="0"/>
                      <a:pt x="222" y="0"/>
                    </a:cubicBezTo>
                    <a:cubicBezTo>
                      <a:pt x="222" y="2"/>
                      <a:pt x="222" y="3"/>
                      <a:pt x="221" y="3"/>
                    </a:cubicBezTo>
                    <a:cubicBezTo>
                      <a:pt x="219" y="4"/>
                      <a:pt x="218" y="3"/>
                      <a:pt x="217" y="2"/>
                    </a:cubicBezTo>
                    <a:cubicBezTo>
                      <a:pt x="217" y="1"/>
                      <a:pt x="215" y="0"/>
                      <a:pt x="214" y="0"/>
                    </a:cubicBezTo>
                    <a:cubicBezTo>
                      <a:pt x="213" y="0"/>
                      <a:pt x="211" y="0"/>
                      <a:pt x="209" y="1"/>
                    </a:cubicBezTo>
                    <a:cubicBezTo>
                      <a:pt x="208" y="1"/>
                      <a:pt x="207" y="2"/>
                      <a:pt x="207" y="3"/>
                    </a:cubicBezTo>
                    <a:cubicBezTo>
                      <a:pt x="207" y="4"/>
                      <a:pt x="207" y="5"/>
                      <a:pt x="207" y="6"/>
                    </a:cubicBezTo>
                    <a:cubicBezTo>
                      <a:pt x="207" y="8"/>
                      <a:pt x="206" y="11"/>
                      <a:pt x="202" y="9"/>
                    </a:cubicBezTo>
                    <a:cubicBezTo>
                      <a:pt x="201" y="8"/>
                      <a:pt x="201" y="5"/>
                      <a:pt x="201" y="3"/>
                    </a:cubicBezTo>
                    <a:cubicBezTo>
                      <a:pt x="201" y="3"/>
                      <a:pt x="198" y="1"/>
                      <a:pt x="197" y="1"/>
                    </a:cubicBezTo>
                    <a:cubicBezTo>
                      <a:pt x="196" y="2"/>
                      <a:pt x="194" y="2"/>
                      <a:pt x="192" y="2"/>
                    </a:cubicBezTo>
                    <a:cubicBezTo>
                      <a:pt x="192" y="3"/>
                      <a:pt x="192" y="5"/>
                      <a:pt x="193" y="6"/>
                    </a:cubicBezTo>
                    <a:cubicBezTo>
                      <a:pt x="189" y="8"/>
                      <a:pt x="189" y="6"/>
                      <a:pt x="189" y="4"/>
                    </a:cubicBezTo>
                    <a:cubicBezTo>
                      <a:pt x="188" y="4"/>
                      <a:pt x="186" y="3"/>
                      <a:pt x="185" y="3"/>
                    </a:cubicBezTo>
                    <a:cubicBezTo>
                      <a:pt x="183" y="3"/>
                      <a:pt x="181" y="3"/>
                      <a:pt x="178" y="4"/>
                    </a:cubicBezTo>
                    <a:cubicBezTo>
                      <a:pt x="178" y="4"/>
                      <a:pt x="178" y="4"/>
                      <a:pt x="178" y="4"/>
                    </a:cubicBezTo>
                    <a:cubicBezTo>
                      <a:pt x="177" y="6"/>
                      <a:pt x="181" y="11"/>
                      <a:pt x="176" y="10"/>
                    </a:cubicBezTo>
                    <a:cubicBezTo>
                      <a:pt x="174" y="10"/>
                      <a:pt x="173" y="8"/>
                      <a:pt x="173" y="6"/>
                    </a:cubicBezTo>
                    <a:cubicBezTo>
                      <a:pt x="173" y="6"/>
                      <a:pt x="171" y="5"/>
                      <a:pt x="170" y="5"/>
                    </a:cubicBezTo>
                    <a:cubicBezTo>
                      <a:pt x="167" y="5"/>
                      <a:pt x="164" y="6"/>
                      <a:pt x="161" y="6"/>
                    </a:cubicBezTo>
                    <a:cubicBezTo>
                      <a:pt x="161" y="6"/>
                      <a:pt x="160" y="7"/>
                      <a:pt x="160" y="8"/>
                    </a:cubicBezTo>
                    <a:cubicBezTo>
                      <a:pt x="160" y="9"/>
                      <a:pt x="160" y="10"/>
                      <a:pt x="158" y="11"/>
                    </a:cubicBezTo>
                    <a:cubicBezTo>
                      <a:pt x="156" y="12"/>
                      <a:pt x="155" y="11"/>
                      <a:pt x="155" y="9"/>
                    </a:cubicBezTo>
                    <a:cubicBezTo>
                      <a:pt x="154" y="9"/>
                      <a:pt x="152" y="7"/>
                      <a:pt x="151" y="8"/>
                    </a:cubicBezTo>
                    <a:cubicBezTo>
                      <a:pt x="148" y="8"/>
                      <a:pt x="145" y="9"/>
                      <a:pt x="142" y="9"/>
                    </a:cubicBezTo>
                    <a:cubicBezTo>
                      <a:pt x="142" y="11"/>
                      <a:pt x="142" y="13"/>
                      <a:pt x="141" y="14"/>
                    </a:cubicBezTo>
                    <a:cubicBezTo>
                      <a:pt x="138" y="16"/>
                      <a:pt x="137" y="11"/>
                      <a:pt x="136" y="10"/>
                    </a:cubicBezTo>
                    <a:cubicBezTo>
                      <a:pt x="134" y="11"/>
                      <a:pt x="132" y="11"/>
                      <a:pt x="130" y="12"/>
                    </a:cubicBezTo>
                    <a:cubicBezTo>
                      <a:pt x="129" y="14"/>
                      <a:pt x="131" y="16"/>
                      <a:pt x="131" y="19"/>
                    </a:cubicBezTo>
                    <a:cubicBezTo>
                      <a:pt x="125" y="21"/>
                      <a:pt x="127" y="15"/>
                      <a:pt x="126" y="13"/>
                    </a:cubicBezTo>
                    <a:cubicBezTo>
                      <a:pt x="126" y="13"/>
                      <a:pt x="126" y="13"/>
                      <a:pt x="125" y="13"/>
                    </a:cubicBezTo>
                    <a:cubicBezTo>
                      <a:pt x="122" y="13"/>
                      <a:pt x="119" y="14"/>
                      <a:pt x="116" y="15"/>
                    </a:cubicBezTo>
                    <a:cubicBezTo>
                      <a:pt x="116" y="16"/>
                      <a:pt x="117" y="18"/>
                      <a:pt x="115" y="19"/>
                    </a:cubicBezTo>
                    <a:cubicBezTo>
                      <a:pt x="113" y="20"/>
                      <a:pt x="112" y="18"/>
                      <a:pt x="110" y="17"/>
                    </a:cubicBezTo>
                    <a:cubicBezTo>
                      <a:pt x="110" y="17"/>
                      <a:pt x="110" y="17"/>
                      <a:pt x="109" y="16"/>
                    </a:cubicBezTo>
                    <a:cubicBezTo>
                      <a:pt x="107" y="17"/>
                      <a:pt x="104" y="18"/>
                      <a:pt x="101" y="19"/>
                    </a:cubicBezTo>
                    <a:cubicBezTo>
                      <a:pt x="101" y="19"/>
                      <a:pt x="100" y="19"/>
                      <a:pt x="100" y="19"/>
                    </a:cubicBezTo>
                    <a:cubicBezTo>
                      <a:pt x="92" y="20"/>
                      <a:pt x="88" y="16"/>
                      <a:pt x="79" y="16"/>
                    </a:cubicBezTo>
                    <a:cubicBezTo>
                      <a:pt x="70" y="16"/>
                      <a:pt x="59" y="17"/>
                      <a:pt x="47" y="20"/>
                    </a:cubicBezTo>
                    <a:cubicBezTo>
                      <a:pt x="35" y="23"/>
                      <a:pt x="38" y="23"/>
                      <a:pt x="21" y="23"/>
                    </a:cubicBezTo>
                    <a:cubicBezTo>
                      <a:pt x="15" y="23"/>
                      <a:pt x="8" y="23"/>
                      <a:pt x="1" y="24"/>
                    </a:cubicBezTo>
                    <a:cubicBezTo>
                      <a:pt x="1" y="24"/>
                      <a:pt x="1" y="25"/>
                      <a:pt x="1" y="25"/>
                    </a:cubicBezTo>
                    <a:cubicBezTo>
                      <a:pt x="0" y="28"/>
                      <a:pt x="14" y="28"/>
                      <a:pt x="15" y="30"/>
                    </a:cubicBezTo>
                    <a:cubicBezTo>
                      <a:pt x="16" y="33"/>
                      <a:pt x="3" y="38"/>
                      <a:pt x="5" y="40"/>
                    </a:cubicBezTo>
                    <a:cubicBezTo>
                      <a:pt x="14" y="38"/>
                      <a:pt x="31" y="33"/>
                      <a:pt x="47" y="31"/>
                    </a:cubicBezTo>
                    <a:cubicBezTo>
                      <a:pt x="61" y="30"/>
                      <a:pt x="74" y="34"/>
                      <a:pt x="78" y="33"/>
                    </a:cubicBezTo>
                    <a:cubicBezTo>
                      <a:pt x="88" y="32"/>
                      <a:pt x="98" y="37"/>
                      <a:pt x="101" y="38"/>
                    </a:cubicBezTo>
                    <a:cubicBezTo>
                      <a:pt x="102" y="40"/>
                      <a:pt x="104" y="41"/>
                      <a:pt x="105" y="40"/>
                    </a:cubicBezTo>
                    <a:cubicBezTo>
                      <a:pt x="106" y="40"/>
                      <a:pt x="107" y="40"/>
                      <a:pt x="108" y="40"/>
                    </a:cubicBezTo>
                    <a:cubicBezTo>
                      <a:pt x="108" y="40"/>
                      <a:pt x="109" y="40"/>
                      <a:pt x="109" y="41"/>
                    </a:cubicBezTo>
                    <a:cubicBezTo>
                      <a:pt x="110" y="41"/>
                      <a:pt x="110" y="41"/>
                      <a:pt x="110" y="42"/>
                    </a:cubicBezTo>
                    <a:cubicBezTo>
                      <a:pt x="111" y="44"/>
                      <a:pt x="108" y="49"/>
                      <a:pt x="112" y="49"/>
                    </a:cubicBezTo>
                    <a:cubicBezTo>
                      <a:pt x="114" y="49"/>
                      <a:pt x="116" y="48"/>
                      <a:pt x="118" y="47"/>
                    </a:cubicBezTo>
                    <a:cubicBezTo>
                      <a:pt x="119" y="48"/>
                      <a:pt x="120" y="49"/>
                      <a:pt x="121" y="50"/>
                    </a:cubicBezTo>
                    <a:cubicBezTo>
                      <a:pt x="121" y="52"/>
                      <a:pt x="119" y="54"/>
                      <a:pt x="121" y="55"/>
                    </a:cubicBezTo>
                    <a:cubicBezTo>
                      <a:pt x="123" y="57"/>
                      <a:pt x="125" y="56"/>
                      <a:pt x="127" y="55"/>
                    </a:cubicBezTo>
                    <a:cubicBezTo>
                      <a:pt x="128" y="56"/>
                      <a:pt x="129" y="58"/>
                      <a:pt x="131" y="59"/>
                    </a:cubicBezTo>
                    <a:cubicBezTo>
                      <a:pt x="130" y="60"/>
                      <a:pt x="129" y="61"/>
                      <a:pt x="129" y="62"/>
                    </a:cubicBezTo>
                    <a:cubicBezTo>
                      <a:pt x="130" y="65"/>
                      <a:pt x="132" y="64"/>
                      <a:pt x="134" y="62"/>
                    </a:cubicBezTo>
                    <a:cubicBezTo>
                      <a:pt x="134" y="62"/>
                      <a:pt x="135" y="63"/>
                      <a:pt x="135" y="63"/>
                    </a:cubicBezTo>
                    <a:cubicBezTo>
                      <a:pt x="135" y="63"/>
                      <a:pt x="135" y="63"/>
                      <a:pt x="135" y="63"/>
                    </a:cubicBezTo>
                    <a:cubicBezTo>
                      <a:pt x="133" y="65"/>
                      <a:pt x="134" y="68"/>
                      <a:pt x="136" y="69"/>
                    </a:cubicBezTo>
                    <a:cubicBezTo>
                      <a:pt x="137" y="70"/>
                      <a:pt x="138" y="70"/>
                      <a:pt x="138" y="70"/>
                    </a:cubicBezTo>
                    <a:cubicBezTo>
                      <a:pt x="139" y="70"/>
                      <a:pt x="139" y="71"/>
                      <a:pt x="140" y="72"/>
                    </a:cubicBezTo>
                    <a:cubicBezTo>
                      <a:pt x="141" y="74"/>
                      <a:pt x="141" y="74"/>
                      <a:pt x="142" y="74"/>
                    </a:cubicBezTo>
                    <a:cubicBezTo>
                      <a:pt x="141" y="76"/>
                      <a:pt x="141" y="77"/>
                      <a:pt x="143" y="79"/>
                    </a:cubicBezTo>
                    <a:cubicBezTo>
                      <a:pt x="144" y="81"/>
                      <a:pt x="146" y="83"/>
                      <a:pt x="148" y="83"/>
                    </a:cubicBezTo>
                    <a:cubicBezTo>
                      <a:pt x="149" y="85"/>
                      <a:pt x="150" y="87"/>
                      <a:pt x="152" y="88"/>
                    </a:cubicBezTo>
                    <a:cubicBezTo>
                      <a:pt x="152" y="89"/>
                      <a:pt x="151" y="89"/>
                      <a:pt x="151" y="89"/>
                    </a:cubicBezTo>
                    <a:cubicBezTo>
                      <a:pt x="150" y="91"/>
                      <a:pt x="152" y="94"/>
                      <a:pt x="153" y="95"/>
                    </a:cubicBezTo>
                    <a:cubicBezTo>
                      <a:pt x="154" y="96"/>
                      <a:pt x="156" y="98"/>
                      <a:pt x="157" y="98"/>
                    </a:cubicBezTo>
                    <a:cubicBezTo>
                      <a:pt x="159" y="99"/>
                      <a:pt x="159" y="98"/>
                      <a:pt x="160" y="97"/>
                    </a:cubicBezTo>
                    <a:cubicBezTo>
                      <a:pt x="161" y="99"/>
                      <a:pt x="162" y="100"/>
                      <a:pt x="163" y="102"/>
                    </a:cubicBezTo>
                    <a:cubicBezTo>
                      <a:pt x="161" y="103"/>
                      <a:pt x="158" y="105"/>
                      <a:pt x="158" y="106"/>
                    </a:cubicBezTo>
                    <a:cubicBezTo>
                      <a:pt x="158" y="108"/>
                      <a:pt x="161" y="112"/>
                      <a:pt x="162" y="111"/>
                    </a:cubicBezTo>
                    <a:cubicBezTo>
                      <a:pt x="169" y="111"/>
                      <a:pt x="164" y="119"/>
                      <a:pt x="165" y="122"/>
                    </a:cubicBezTo>
                    <a:cubicBezTo>
                      <a:pt x="165" y="124"/>
                      <a:pt x="166" y="127"/>
                      <a:pt x="168" y="127"/>
                    </a:cubicBezTo>
                    <a:cubicBezTo>
                      <a:pt x="170" y="129"/>
                      <a:pt x="168" y="128"/>
                      <a:pt x="170" y="127"/>
                    </a:cubicBezTo>
                    <a:cubicBezTo>
                      <a:pt x="171" y="127"/>
                      <a:pt x="174" y="129"/>
                      <a:pt x="174" y="131"/>
                    </a:cubicBezTo>
                    <a:cubicBezTo>
                      <a:pt x="175" y="132"/>
                      <a:pt x="174" y="135"/>
                      <a:pt x="173" y="136"/>
                    </a:cubicBezTo>
                    <a:cubicBezTo>
                      <a:pt x="170" y="137"/>
                      <a:pt x="168" y="138"/>
                      <a:pt x="168" y="141"/>
                    </a:cubicBezTo>
                    <a:cubicBezTo>
                      <a:pt x="169" y="143"/>
                      <a:pt x="169" y="149"/>
                      <a:pt x="173" y="149"/>
                    </a:cubicBezTo>
                    <a:cubicBezTo>
                      <a:pt x="174" y="149"/>
                      <a:pt x="175" y="149"/>
                      <a:pt x="175" y="148"/>
                    </a:cubicBezTo>
                    <a:cubicBezTo>
                      <a:pt x="176" y="147"/>
                      <a:pt x="179" y="148"/>
                      <a:pt x="179" y="150"/>
                    </a:cubicBezTo>
                    <a:cubicBezTo>
                      <a:pt x="179" y="151"/>
                      <a:pt x="179" y="153"/>
                      <a:pt x="180" y="155"/>
                    </a:cubicBezTo>
                    <a:cubicBezTo>
                      <a:pt x="179" y="155"/>
                      <a:pt x="178" y="156"/>
                      <a:pt x="178" y="158"/>
                    </a:cubicBezTo>
                    <a:cubicBezTo>
                      <a:pt x="177" y="160"/>
                      <a:pt x="176" y="166"/>
                      <a:pt x="177" y="168"/>
                    </a:cubicBezTo>
                    <a:cubicBezTo>
                      <a:pt x="178" y="169"/>
                      <a:pt x="178" y="169"/>
                      <a:pt x="179" y="170"/>
                    </a:cubicBezTo>
                    <a:cubicBezTo>
                      <a:pt x="179" y="170"/>
                      <a:pt x="179" y="170"/>
                      <a:pt x="179" y="170"/>
                    </a:cubicBezTo>
                    <a:cubicBezTo>
                      <a:pt x="182" y="171"/>
                      <a:pt x="185" y="173"/>
                      <a:pt x="185" y="175"/>
                    </a:cubicBezTo>
                    <a:cubicBezTo>
                      <a:pt x="186" y="178"/>
                      <a:pt x="184" y="180"/>
                      <a:pt x="184" y="182"/>
                    </a:cubicBezTo>
                    <a:cubicBezTo>
                      <a:pt x="185" y="186"/>
                      <a:pt x="192" y="187"/>
                      <a:pt x="194" y="190"/>
                    </a:cubicBezTo>
                    <a:cubicBezTo>
                      <a:pt x="194" y="192"/>
                      <a:pt x="193" y="194"/>
                      <a:pt x="191" y="196"/>
                    </a:cubicBezTo>
                    <a:cubicBezTo>
                      <a:pt x="191" y="197"/>
                      <a:pt x="191" y="198"/>
                      <a:pt x="191" y="198"/>
                    </a:cubicBezTo>
                    <a:cubicBezTo>
                      <a:pt x="190" y="202"/>
                      <a:pt x="197" y="200"/>
                      <a:pt x="197" y="203"/>
                    </a:cubicBezTo>
                    <a:cubicBezTo>
                      <a:pt x="198" y="205"/>
                      <a:pt x="196" y="207"/>
                      <a:pt x="196" y="208"/>
                    </a:cubicBezTo>
                    <a:cubicBezTo>
                      <a:pt x="197" y="210"/>
                      <a:pt x="203" y="211"/>
                      <a:pt x="203" y="213"/>
                    </a:cubicBezTo>
                    <a:cubicBezTo>
                      <a:pt x="204" y="214"/>
                      <a:pt x="203" y="215"/>
                      <a:pt x="203" y="217"/>
                    </a:cubicBezTo>
                    <a:cubicBezTo>
                      <a:pt x="201" y="217"/>
                      <a:pt x="201" y="217"/>
                      <a:pt x="201" y="220"/>
                    </a:cubicBezTo>
                    <a:cubicBezTo>
                      <a:pt x="201" y="224"/>
                      <a:pt x="200" y="226"/>
                      <a:pt x="203" y="228"/>
                    </a:cubicBezTo>
                    <a:cubicBezTo>
                      <a:pt x="205" y="231"/>
                      <a:pt x="206" y="232"/>
                      <a:pt x="207" y="237"/>
                    </a:cubicBezTo>
                    <a:cubicBezTo>
                      <a:pt x="208" y="241"/>
                      <a:pt x="204" y="241"/>
                      <a:pt x="205" y="245"/>
                    </a:cubicBezTo>
                    <a:cubicBezTo>
                      <a:pt x="205" y="248"/>
                      <a:pt x="207" y="248"/>
                      <a:pt x="209" y="251"/>
                    </a:cubicBezTo>
                    <a:cubicBezTo>
                      <a:pt x="210" y="253"/>
                      <a:pt x="207" y="254"/>
                      <a:pt x="208" y="257"/>
                    </a:cubicBezTo>
                    <a:cubicBezTo>
                      <a:pt x="209" y="260"/>
                      <a:pt x="211" y="261"/>
                      <a:pt x="212" y="265"/>
                    </a:cubicBezTo>
                    <a:cubicBezTo>
                      <a:pt x="212" y="269"/>
                      <a:pt x="209" y="267"/>
                      <a:pt x="210" y="271"/>
                    </a:cubicBezTo>
                    <a:cubicBezTo>
                      <a:pt x="210" y="274"/>
                      <a:pt x="214" y="274"/>
                      <a:pt x="215" y="277"/>
                    </a:cubicBezTo>
                    <a:cubicBezTo>
                      <a:pt x="215" y="278"/>
                      <a:pt x="212" y="279"/>
                      <a:pt x="213" y="282"/>
                    </a:cubicBezTo>
                    <a:cubicBezTo>
                      <a:pt x="213" y="285"/>
                      <a:pt x="211" y="289"/>
                      <a:pt x="213" y="294"/>
                    </a:cubicBezTo>
                    <a:cubicBezTo>
                      <a:pt x="215" y="299"/>
                      <a:pt x="214" y="301"/>
                      <a:pt x="214" y="306"/>
                    </a:cubicBezTo>
                    <a:cubicBezTo>
                      <a:pt x="214" y="313"/>
                      <a:pt x="216" y="310"/>
                      <a:pt x="215" y="317"/>
                    </a:cubicBezTo>
                    <a:cubicBezTo>
                      <a:pt x="215" y="323"/>
                      <a:pt x="215" y="327"/>
                      <a:pt x="213" y="328"/>
                    </a:cubicBezTo>
                    <a:cubicBezTo>
                      <a:pt x="211" y="329"/>
                      <a:pt x="211" y="333"/>
                      <a:pt x="212" y="337"/>
                    </a:cubicBezTo>
                    <a:cubicBezTo>
                      <a:pt x="212" y="340"/>
                      <a:pt x="212" y="338"/>
                      <a:pt x="211" y="341"/>
                    </a:cubicBezTo>
                    <a:cubicBezTo>
                      <a:pt x="211" y="345"/>
                      <a:pt x="208" y="344"/>
                      <a:pt x="209" y="349"/>
                    </a:cubicBezTo>
                    <a:cubicBezTo>
                      <a:pt x="211" y="353"/>
                      <a:pt x="209" y="355"/>
                      <a:pt x="209" y="360"/>
                    </a:cubicBezTo>
                    <a:cubicBezTo>
                      <a:pt x="209" y="364"/>
                      <a:pt x="207" y="365"/>
                      <a:pt x="208" y="369"/>
                    </a:cubicBezTo>
                    <a:cubicBezTo>
                      <a:pt x="209" y="374"/>
                      <a:pt x="209" y="379"/>
                      <a:pt x="211" y="383"/>
                    </a:cubicBezTo>
                    <a:cubicBezTo>
                      <a:pt x="213" y="386"/>
                      <a:pt x="211" y="389"/>
                      <a:pt x="214" y="393"/>
                    </a:cubicBezTo>
                    <a:cubicBezTo>
                      <a:pt x="217" y="397"/>
                      <a:pt x="217" y="401"/>
                      <a:pt x="217" y="404"/>
                    </a:cubicBezTo>
                    <a:cubicBezTo>
                      <a:pt x="221" y="412"/>
                      <a:pt x="214" y="434"/>
                      <a:pt x="197" y="441"/>
                    </a:cubicBezTo>
                    <a:cubicBezTo>
                      <a:pt x="199" y="441"/>
                      <a:pt x="186" y="449"/>
                      <a:pt x="187" y="449"/>
                    </a:cubicBezTo>
                    <a:cubicBezTo>
                      <a:pt x="195" y="450"/>
                      <a:pt x="214" y="446"/>
                      <a:pt x="224" y="440"/>
                    </a:cubicBezTo>
                    <a:cubicBezTo>
                      <a:pt x="229" y="438"/>
                      <a:pt x="232" y="434"/>
                      <a:pt x="235" y="430"/>
                    </a:cubicBezTo>
                    <a:cubicBezTo>
                      <a:pt x="228" y="421"/>
                      <a:pt x="226" y="410"/>
                      <a:pt x="228" y="404"/>
                    </a:cubicBezTo>
                    <a:cubicBezTo>
                      <a:pt x="228" y="401"/>
                      <a:pt x="228" y="397"/>
                      <a:pt x="232" y="393"/>
                    </a:cubicBezTo>
                    <a:cubicBezTo>
                      <a:pt x="235" y="389"/>
                      <a:pt x="233" y="386"/>
                      <a:pt x="235" y="383"/>
                    </a:cubicBezTo>
                    <a:cubicBezTo>
                      <a:pt x="237" y="379"/>
                      <a:pt x="235" y="376"/>
                      <a:pt x="235" y="372"/>
                    </a:cubicBezTo>
                    <a:cubicBezTo>
                      <a:pt x="236" y="367"/>
                      <a:pt x="235" y="363"/>
                      <a:pt x="235" y="359"/>
                    </a:cubicBezTo>
                    <a:cubicBezTo>
                      <a:pt x="235" y="354"/>
                      <a:pt x="235" y="353"/>
                      <a:pt x="236" y="349"/>
                    </a:cubicBezTo>
                    <a:cubicBezTo>
                      <a:pt x="238" y="344"/>
                      <a:pt x="235" y="345"/>
                      <a:pt x="234" y="341"/>
                    </a:cubicBezTo>
                    <a:cubicBezTo>
                      <a:pt x="234" y="338"/>
                      <a:pt x="231" y="339"/>
                      <a:pt x="232" y="336"/>
                    </a:cubicBezTo>
                    <a:cubicBezTo>
                      <a:pt x="232" y="336"/>
                      <a:pt x="232" y="335"/>
                      <a:pt x="232" y="335"/>
                    </a:cubicBezTo>
                    <a:cubicBezTo>
                      <a:pt x="232" y="335"/>
                      <a:pt x="232" y="335"/>
                      <a:pt x="232" y="334"/>
                    </a:cubicBezTo>
                    <a:cubicBezTo>
                      <a:pt x="222" y="317"/>
                      <a:pt x="223" y="304"/>
                      <a:pt x="224" y="285"/>
                    </a:cubicBezTo>
                    <a:cubicBezTo>
                      <a:pt x="225" y="267"/>
                      <a:pt x="224" y="246"/>
                      <a:pt x="222" y="228"/>
                    </a:cubicBezTo>
                    <a:cubicBezTo>
                      <a:pt x="220" y="209"/>
                      <a:pt x="211" y="196"/>
                      <a:pt x="206" y="177"/>
                    </a:cubicBezTo>
                    <a:cubicBezTo>
                      <a:pt x="202" y="162"/>
                      <a:pt x="195" y="151"/>
                      <a:pt x="193" y="134"/>
                    </a:cubicBezTo>
                    <a:cubicBezTo>
                      <a:pt x="191" y="126"/>
                      <a:pt x="185" y="109"/>
                      <a:pt x="183" y="100"/>
                    </a:cubicBezTo>
                    <a:cubicBezTo>
                      <a:pt x="180" y="91"/>
                      <a:pt x="165" y="77"/>
                      <a:pt x="163" y="68"/>
                    </a:cubicBezTo>
                    <a:cubicBezTo>
                      <a:pt x="157" y="55"/>
                      <a:pt x="153" y="43"/>
                      <a:pt x="160" y="35"/>
                    </a:cubicBezTo>
                    <a:cubicBezTo>
                      <a:pt x="175" y="20"/>
                      <a:pt x="214" y="18"/>
                      <a:pt x="223" y="17"/>
                    </a:cubicBezTo>
                    <a:cubicBezTo>
                      <a:pt x="241" y="17"/>
                      <a:pt x="279" y="19"/>
                      <a:pt x="296" y="22"/>
                    </a:cubicBezTo>
                    <a:cubicBezTo>
                      <a:pt x="315" y="25"/>
                      <a:pt x="327" y="28"/>
                      <a:pt x="346" y="26"/>
                    </a:cubicBezTo>
                    <a:cubicBezTo>
                      <a:pt x="355" y="25"/>
                      <a:pt x="366" y="23"/>
                      <a:pt x="374" y="20"/>
                    </a:cubicBez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" name="Freeform 34">
                <a:extLst>
                  <a:ext uri="{FF2B5EF4-FFF2-40B4-BE49-F238E27FC236}">
                    <a16:creationId xmlns:a16="http://schemas.microsoft.com/office/drawing/2014/main" id="{78411ED1-F8A0-B84B-B773-3A9583FF2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2648"/>
                <a:ext cx="168" cy="75"/>
              </a:xfrm>
              <a:custGeom>
                <a:avLst/>
                <a:gdLst>
                  <a:gd name="T0" fmla="*/ 926 w 70"/>
                  <a:gd name="T1" fmla="*/ 298 h 31"/>
                  <a:gd name="T2" fmla="*/ 910 w 70"/>
                  <a:gd name="T3" fmla="*/ 281 h 31"/>
                  <a:gd name="T4" fmla="*/ 869 w 70"/>
                  <a:gd name="T5" fmla="*/ 298 h 31"/>
                  <a:gd name="T6" fmla="*/ 888 w 70"/>
                  <a:gd name="T7" fmla="*/ 298 h 31"/>
                  <a:gd name="T8" fmla="*/ 564 w 70"/>
                  <a:gd name="T9" fmla="*/ 327 h 31"/>
                  <a:gd name="T10" fmla="*/ 139 w 70"/>
                  <a:gd name="T11" fmla="*/ 0 h 31"/>
                  <a:gd name="T12" fmla="*/ 0 w 70"/>
                  <a:gd name="T13" fmla="*/ 310 h 31"/>
                  <a:gd name="T14" fmla="*/ 334 w 70"/>
                  <a:gd name="T15" fmla="*/ 339 h 31"/>
                  <a:gd name="T16" fmla="*/ 802 w 70"/>
                  <a:gd name="T17" fmla="*/ 368 h 31"/>
                  <a:gd name="T18" fmla="*/ 955 w 70"/>
                  <a:gd name="T19" fmla="*/ 428 h 31"/>
                  <a:gd name="T20" fmla="*/ 967 w 70"/>
                  <a:gd name="T21" fmla="*/ 351 h 31"/>
                  <a:gd name="T22" fmla="*/ 926 w 70"/>
                  <a:gd name="T23" fmla="*/ 298 h 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" h="31">
                    <a:moveTo>
                      <a:pt x="67" y="21"/>
                    </a:moveTo>
                    <a:cubicBezTo>
                      <a:pt x="67" y="21"/>
                      <a:pt x="67" y="21"/>
                      <a:pt x="66" y="20"/>
                    </a:cubicBezTo>
                    <a:cubicBezTo>
                      <a:pt x="65" y="21"/>
                      <a:pt x="63" y="21"/>
                      <a:pt x="63" y="21"/>
                    </a:cubicBezTo>
                    <a:cubicBezTo>
                      <a:pt x="63" y="21"/>
                      <a:pt x="64" y="21"/>
                      <a:pt x="64" y="21"/>
                    </a:cubicBezTo>
                    <a:cubicBezTo>
                      <a:pt x="57" y="23"/>
                      <a:pt x="49" y="23"/>
                      <a:pt x="41" y="23"/>
                    </a:cubicBezTo>
                    <a:cubicBezTo>
                      <a:pt x="25" y="23"/>
                      <a:pt x="15" y="11"/>
                      <a:pt x="10" y="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6" y="18"/>
                      <a:pt x="13" y="20"/>
                      <a:pt x="24" y="24"/>
                    </a:cubicBezTo>
                    <a:cubicBezTo>
                      <a:pt x="36" y="28"/>
                      <a:pt x="51" y="28"/>
                      <a:pt x="58" y="26"/>
                    </a:cubicBezTo>
                    <a:cubicBezTo>
                      <a:pt x="66" y="25"/>
                      <a:pt x="68" y="29"/>
                      <a:pt x="69" y="30"/>
                    </a:cubicBezTo>
                    <a:cubicBezTo>
                      <a:pt x="70" y="31"/>
                      <a:pt x="70" y="25"/>
                      <a:pt x="70" y="25"/>
                    </a:cubicBezTo>
                    <a:lnTo>
                      <a:pt x="67" y="21"/>
                    </a:ln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0" name="Freeform 35">
                <a:extLst>
                  <a:ext uri="{FF2B5EF4-FFF2-40B4-BE49-F238E27FC236}">
                    <a16:creationId xmlns:a16="http://schemas.microsoft.com/office/drawing/2014/main" id="{0D08E96C-DDBD-F62D-EB32-36837E9024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1662"/>
                <a:ext cx="675" cy="897"/>
              </a:xfrm>
              <a:custGeom>
                <a:avLst/>
                <a:gdLst>
                  <a:gd name="T0" fmla="*/ 3922 w 280"/>
                  <a:gd name="T1" fmla="*/ 634 h 372"/>
                  <a:gd name="T2" fmla="*/ 3713 w 280"/>
                  <a:gd name="T3" fmla="*/ 280 h 372"/>
                  <a:gd name="T4" fmla="*/ 2789 w 280"/>
                  <a:gd name="T5" fmla="*/ 29 h 372"/>
                  <a:gd name="T6" fmla="*/ 2343 w 280"/>
                  <a:gd name="T7" fmla="*/ 41 h 372"/>
                  <a:gd name="T8" fmla="*/ 1610 w 280"/>
                  <a:gd name="T9" fmla="*/ 395 h 372"/>
                  <a:gd name="T10" fmla="*/ 1290 w 280"/>
                  <a:gd name="T11" fmla="*/ 774 h 372"/>
                  <a:gd name="T12" fmla="*/ 1092 w 280"/>
                  <a:gd name="T13" fmla="*/ 1051 h 372"/>
                  <a:gd name="T14" fmla="*/ 824 w 280"/>
                  <a:gd name="T15" fmla="*/ 1488 h 372"/>
                  <a:gd name="T16" fmla="*/ 716 w 280"/>
                  <a:gd name="T17" fmla="*/ 1948 h 372"/>
                  <a:gd name="T18" fmla="*/ 617 w 280"/>
                  <a:gd name="T19" fmla="*/ 2274 h 372"/>
                  <a:gd name="T20" fmla="*/ 518 w 280"/>
                  <a:gd name="T21" fmla="*/ 2611 h 372"/>
                  <a:gd name="T22" fmla="*/ 395 w 280"/>
                  <a:gd name="T23" fmla="*/ 3012 h 372"/>
                  <a:gd name="T24" fmla="*/ 169 w 280"/>
                  <a:gd name="T25" fmla="*/ 3029 h 372"/>
                  <a:gd name="T26" fmla="*/ 58 w 280"/>
                  <a:gd name="T27" fmla="*/ 3559 h 372"/>
                  <a:gd name="T28" fmla="*/ 29 w 280"/>
                  <a:gd name="T29" fmla="*/ 3658 h 372"/>
                  <a:gd name="T30" fmla="*/ 70 w 280"/>
                  <a:gd name="T31" fmla="*/ 3798 h 372"/>
                  <a:gd name="T32" fmla="*/ 82 w 280"/>
                  <a:gd name="T33" fmla="*/ 4133 h 372"/>
                  <a:gd name="T34" fmla="*/ 70 w 280"/>
                  <a:gd name="T35" fmla="*/ 4442 h 372"/>
                  <a:gd name="T36" fmla="*/ 41 w 280"/>
                  <a:gd name="T37" fmla="*/ 4627 h 372"/>
                  <a:gd name="T38" fmla="*/ 12 w 280"/>
                  <a:gd name="T39" fmla="*/ 4895 h 372"/>
                  <a:gd name="T40" fmla="*/ 210 w 280"/>
                  <a:gd name="T41" fmla="*/ 5146 h 372"/>
                  <a:gd name="T42" fmla="*/ 378 w 280"/>
                  <a:gd name="T43" fmla="*/ 5216 h 372"/>
                  <a:gd name="T44" fmla="*/ 378 w 280"/>
                  <a:gd name="T45" fmla="*/ 4878 h 372"/>
                  <a:gd name="T46" fmla="*/ 366 w 280"/>
                  <a:gd name="T47" fmla="*/ 4627 h 372"/>
                  <a:gd name="T48" fmla="*/ 338 w 280"/>
                  <a:gd name="T49" fmla="*/ 4442 h 372"/>
                  <a:gd name="T50" fmla="*/ 321 w 280"/>
                  <a:gd name="T51" fmla="*/ 4133 h 372"/>
                  <a:gd name="T52" fmla="*/ 338 w 280"/>
                  <a:gd name="T53" fmla="*/ 3996 h 372"/>
                  <a:gd name="T54" fmla="*/ 366 w 280"/>
                  <a:gd name="T55" fmla="*/ 3745 h 372"/>
                  <a:gd name="T56" fmla="*/ 378 w 280"/>
                  <a:gd name="T57" fmla="*/ 3448 h 372"/>
                  <a:gd name="T58" fmla="*/ 448 w 280"/>
                  <a:gd name="T59" fmla="*/ 3226 h 372"/>
                  <a:gd name="T60" fmla="*/ 557 w 280"/>
                  <a:gd name="T61" fmla="*/ 2901 h 372"/>
                  <a:gd name="T62" fmla="*/ 646 w 280"/>
                  <a:gd name="T63" fmla="*/ 2681 h 372"/>
                  <a:gd name="T64" fmla="*/ 716 w 280"/>
                  <a:gd name="T65" fmla="*/ 2385 h 372"/>
                  <a:gd name="T66" fmla="*/ 824 w 280"/>
                  <a:gd name="T67" fmla="*/ 2228 h 372"/>
                  <a:gd name="T68" fmla="*/ 844 w 280"/>
                  <a:gd name="T69" fmla="*/ 2059 h 372"/>
                  <a:gd name="T70" fmla="*/ 824 w 280"/>
                  <a:gd name="T71" fmla="*/ 1948 h 372"/>
                  <a:gd name="T72" fmla="*/ 923 w 280"/>
                  <a:gd name="T73" fmla="*/ 1837 h 372"/>
                  <a:gd name="T74" fmla="*/ 952 w 280"/>
                  <a:gd name="T75" fmla="*/ 1628 h 372"/>
                  <a:gd name="T76" fmla="*/ 1022 w 280"/>
                  <a:gd name="T77" fmla="*/ 1401 h 372"/>
                  <a:gd name="T78" fmla="*/ 1150 w 280"/>
                  <a:gd name="T79" fmla="*/ 1162 h 372"/>
                  <a:gd name="T80" fmla="*/ 1290 w 280"/>
                  <a:gd name="T81" fmla="*/ 952 h 372"/>
                  <a:gd name="T82" fmla="*/ 1413 w 280"/>
                  <a:gd name="T83" fmla="*/ 755 h 372"/>
                  <a:gd name="T84" fmla="*/ 1499 w 280"/>
                  <a:gd name="T85" fmla="*/ 675 h 372"/>
                  <a:gd name="T86" fmla="*/ 1639 w 280"/>
                  <a:gd name="T87" fmla="*/ 617 h 372"/>
                  <a:gd name="T88" fmla="*/ 1680 w 280"/>
                  <a:gd name="T89" fmla="*/ 506 h 372"/>
                  <a:gd name="T90" fmla="*/ 1796 w 280"/>
                  <a:gd name="T91" fmla="*/ 436 h 372"/>
                  <a:gd name="T92" fmla="*/ 1820 w 280"/>
                  <a:gd name="T93" fmla="*/ 408 h 372"/>
                  <a:gd name="T94" fmla="*/ 1919 w 280"/>
                  <a:gd name="T95" fmla="*/ 379 h 372"/>
                  <a:gd name="T96" fmla="*/ 2563 w 280"/>
                  <a:gd name="T97" fmla="*/ 239 h 372"/>
                  <a:gd name="T98" fmla="*/ 3713 w 280"/>
                  <a:gd name="T99" fmla="*/ 535 h 37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80" h="372">
                    <a:moveTo>
                      <a:pt x="265" y="38"/>
                    </a:moveTo>
                    <a:cubicBezTo>
                      <a:pt x="270" y="41"/>
                      <a:pt x="275" y="43"/>
                      <a:pt x="280" y="45"/>
                    </a:cubicBezTo>
                    <a:cubicBezTo>
                      <a:pt x="278" y="41"/>
                      <a:pt x="242" y="23"/>
                      <a:pt x="240" y="19"/>
                    </a:cubicBezTo>
                    <a:cubicBezTo>
                      <a:pt x="238" y="14"/>
                      <a:pt x="268" y="24"/>
                      <a:pt x="265" y="20"/>
                    </a:cubicBezTo>
                    <a:cubicBezTo>
                      <a:pt x="256" y="17"/>
                      <a:pt x="247" y="13"/>
                      <a:pt x="239" y="11"/>
                    </a:cubicBezTo>
                    <a:cubicBezTo>
                      <a:pt x="221" y="7"/>
                      <a:pt x="216" y="4"/>
                      <a:pt x="199" y="2"/>
                    </a:cubicBezTo>
                    <a:cubicBezTo>
                      <a:pt x="182" y="0"/>
                      <a:pt x="180" y="7"/>
                      <a:pt x="168" y="3"/>
                    </a:cubicBezTo>
                    <a:cubicBezTo>
                      <a:pt x="168" y="3"/>
                      <a:pt x="168" y="3"/>
                      <a:pt x="167" y="3"/>
                    </a:cubicBezTo>
                    <a:cubicBezTo>
                      <a:pt x="160" y="5"/>
                      <a:pt x="153" y="8"/>
                      <a:pt x="146" y="12"/>
                    </a:cubicBezTo>
                    <a:cubicBezTo>
                      <a:pt x="135" y="18"/>
                      <a:pt x="124" y="21"/>
                      <a:pt x="115" y="28"/>
                    </a:cubicBezTo>
                    <a:cubicBezTo>
                      <a:pt x="109" y="33"/>
                      <a:pt x="106" y="40"/>
                      <a:pt x="101" y="44"/>
                    </a:cubicBezTo>
                    <a:cubicBezTo>
                      <a:pt x="96" y="48"/>
                      <a:pt x="96" y="51"/>
                      <a:pt x="92" y="55"/>
                    </a:cubicBezTo>
                    <a:cubicBezTo>
                      <a:pt x="89" y="59"/>
                      <a:pt x="84" y="60"/>
                      <a:pt x="82" y="65"/>
                    </a:cubicBezTo>
                    <a:cubicBezTo>
                      <a:pt x="80" y="69"/>
                      <a:pt x="79" y="72"/>
                      <a:pt x="78" y="75"/>
                    </a:cubicBezTo>
                    <a:cubicBezTo>
                      <a:pt x="76" y="80"/>
                      <a:pt x="72" y="86"/>
                      <a:pt x="69" y="91"/>
                    </a:cubicBezTo>
                    <a:cubicBezTo>
                      <a:pt x="66" y="97"/>
                      <a:pt x="61" y="101"/>
                      <a:pt x="59" y="106"/>
                    </a:cubicBezTo>
                    <a:cubicBezTo>
                      <a:pt x="57" y="112"/>
                      <a:pt x="59" y="119"/>
                      <a:pt x="58" y="124"/>
                    </a:cubicBezTo>
                    <a:cubicBezTo>
                      <a:pt x="57" y="129"/>
                      <a:pt x="52" y="133"/>
                      <a:pt x="51" y="139"/>
                    </a:cubicBezTo>
                    <a:cubicBezTo>
                      <a:pt x="50" y="145"/>
                      <a:pt x="51" y="150"/>
                      <a:pt x="49" y="155"/>
                    </a:cubicBezTo>
                    <a:cubicBezTo>
                      <a:pt x="48" y="158"/>
                      <a:pt x="45" y="159"/>
                      <a:pt x="44" y="162"/>
                    </a:cubicBezTo>
                    <a:cubicBezTo>
                      <a:pt x="43" y="164"/>
                      <a:pt x="44" y="167"/>
                      <a:pt x="43" y="170"/>
                    </a:cubicBezTo>
                    <a:cubicBezTo>
                      <a:pt x="43" y="175"/>
                      <a:pt x="39" y="180"/>
                      <a:pt x="37" y="186"/>
                    </a:cubicBezTo>
                    <a:cubicBezTo>
                      <a:pt x="36" y="191"/>
                      <a:pt x="37" y="197"/>
                      <a:pt x="35" y="202"/>
                    </a:cubicBezTo>
                    <a:cubicBezTo>
                      <a:pt x="33" y="207"/>
                      <a:pt x="30" y="211"/>
                      <a:pt x="28" y="215"/>
                    </a:cubicBezTo>
                    <a:cubicBezTo>
                      <a:pt x="26" y="219"/>
                      <a:pt x="27" y="230"/>
                      <a:pt x="20" y="230"/>
                    </a:cubicBezTo>
                    <a:cubicBezTo>
                      <a:pt x="14" y="231"/>
                      <a:pt x="14" y="221"/>
                      <a:pt x="12" y="216"/>
                    </a:cubicBezTo>
                    <a:cubicBezTo>
                      <a:pt x="4" y="253"/>
                      <a:pt x="4" y="253"/>
                      <a:pt x="4" y="253"/>
                    </a:cubicBezTo>
                    <a:cubicBezTo>
                      <a:pt x="4" y="253"/>
                      <a:pt x="4" y="254"/>
                      <a:pt x="4" y="254"/>
                    </a:cubicBezTo>
                    <a:cubicBezTo>
                      <a:pt x="4" y="256"/>
                      <a:pt x="4" y="256"/>
                      <a:pt x="3" y="257"/>
                    </a:cubicBezTo>
                    <a:cubicBezTo>
                      <a:pt x="2" y="261"/>
                      <a:pt x="2" y="261"/>
                      <a:pt x="2" y="261"/>
                    </a:cubicBezTo>
                    <a:cubicBezTo>
                      <a:pt x="3" y="263"/>
                      <a:pt x="7" y="263"/>
                      <a:pt x="7" y="266"/>
                    </a:cubicBezTo>
                    <a:cubicBezTo>
                      <a:pt x="7" y="267"/>
                      <a:pt x="4" y="268"/>
                      <a:pt x="5" y="271"/>
                    </a:cubicBezTo>
                    <a:cubicBezTo>
                      <a:pt x="5" y="274"/>
                      <a:pt x="3" y="278"/>
                      <a:pt x="5" y="283"/>
                    </a:cubicBezTo>
                    <a:cubicBezTo>
                      <a:pt x="7" y="288"/>
                      <a:pt x="6" y="290"/>
                      <a:pt x="6" y="295"/>
                    </a:cubicBezTo>
                    <a:cubicBezTo>
                      <a:pt x="6" y="302"/>
                      <a:pt x="8" y="299"/>
                      <a:pt x="7" y="306"/>
                    </a:cubicBezTo>
                    <a:cubicBezTo>
                      <a:pt x="7" y="312"/>
                      <a:pt x="7" y="316"/>
                      <a:pt x="5" y="317"/>
                    </a:cubicBezTo>
                    <a:cubicBezTo>
                      <a:pt x="3" y="318"/>
                      <a:pt x="3" y="322"/>
                      <a:pt x="4" y="326"/>
                    </a:cubicBezTo>
                    <a:cubicBezTo>
                      <a:pt x="4" y="329"/>
                      <a:pt x="4" y="327"/>
                      <a:pt x="3" y="330"/>
                    </a:cubicBezTo>
                    <a:cubicBezTo>
                      <a:pt x="3" y="334"/>
                      <a:pt x="0" y="333"/>
                      <a:pt x="1" y="338"/>
                    </a:cubicBezTo>
                    <a:cubicBezTo>
                      <a:pt x="3" y="342"/>
                      <a:pt x="1" y="344"/>
                      <a:pt x="1" y="349"/>
                    </a:cubicBezTo>
                    <a:cubicBezTo>
                      <a:pt x="1" y="349"/>
                      <a:pt x="1" y="349"/>
                      <a:pt x="1" y="349"/>
                    </a:cubicBezTo>
                    <a:cubicBezTo>
                      <a:pt x="4" y="357"/>
                      <a:pt x="9" y="363"/>
                      <a:pt x="15" y="367"/>
                    </a:cubicBezTo>
                    <a:cubicBezTo>
                      <a:pt x="18" y="369"/>
                      <a:pt x="22" y="371"/>
                      <a:pt x="27" y="372"/>
                    </a:cubicBezTo>
                    <a:cubicBezTo>
                      <a:pt x="27" y="372"/>
                      <a:pt x="27" y="372"/>
                      <a:pt x="27" y="372"/>
                    </a:cubicBezTo>
                    <a:cubicBezTo>
                      <a:pt x="29" y="368"/>
                      <a:pt x="27" y="365"/>
                      <a:pt x="27" y="361"/>
                    </a:cubicBezTo>
                    <a:cubicBezTo>
                      <a:pt x="28" y="356"/>
                      <a:pt x="27" y="352"/>
                      <a:pt x="27" y="348"/>
                    </a:cubicBezTo>
                    <a:cubicBezTo>
                      <a:pt x="27" y="343"/>
                      <a:pt x="27" y="342"/>
                      <a:pt x="28" y="338"/>
                    </a:cubicBezTo>
                    <a:cubicBezTo>
                      <a:pt x="30" y="333"/>
                      <a:pt x="27" y="334"/>
                      <a:pt x="26" y="330"/>
                    </a:cubicBezTo>
                    <a:cubicBezTo>
                      <a:pt x="26" y="327"/>
                      <a:pt x="23" y="328"/>
                      <a:pt x="24" y="325"/>
                    </a:cubicBezTo>
                    <a:cubicBezTo>
                      <a:pt x="25" y="322"/>
                      <a:pt x="26" y="318"/>
                      <a:pt x="24" y="317"/>
                    </a:cubicBezTo>
                    <a:cubicBezTo>
                      <a:pt x="22" y="316"/>
                      <a:pt x="23" y="312"/>
                      <a:pt x="22" y="306"/>
                    </a:cubicBezTo>
                    <a:cubicBezTo>
                      <a:pt x="22" y="299"/>
                      <a:pt x="24" y="302"/>
                      <a:pt x="23" y="295"/>
                    </a:cubicBezTo>
                    <a:cubicBezTo>
                      <a:pt x="23" y="290"/>
                      <a:pt x="22" y="288"/>
                      <a:pt x="24" y="283"/>
                    </a:cubicBezTo>
                    <a:cubicBezTo>
                      <a:pt x="24" y="285"/>
                      <a:pt x="24" y="285"/>
                      <a:pt x="24" y="285"/>
                    </a:cubicBezTo>
                    <a:cubicBezTo>
                      <a:pt x="25" y="282"/>
                      <a:pt x="27" y="282"/>
                      <a:pt x="27" y="278"/>
                    </a:cubicBezTo>
                    <a:cubicBezTo>
                      <a:pt x="28" y="275"/>
                      <a:pt x="26" y="270"/>
                      <a:pt x="26" y="267"/>
                    </a:cubicBezTo>
                    <a:cubicBezTo>
                      <a:pt x="26" y="264"/>
                      <a:pt x="28" y="260"/>
                      <a:pt x="28" y="256"/>
                    </a:cubicBezTo>
                    <a:cubicBezTo>
                      <a:pt x="28" y="252"/>
                      <a:pt x="25" y="250"/>
                      <a:pt x="27" y="246"/>
                    </a:cubicBezTo>
                    <a:cubicBezTo>
                      <a:pt x="28" y="243"/>
                      <a:pt x="33" y="243"/>
                      <a:pt x="34" y="239"/>
                    </a:cubicBezTo>
                    <a:cubicBezTo>
                      <a:pt x="34" y="234"/>
                      <a:pt x="31" y="234"/>
                      <a:pt x="32" y="230"/>
                    </a:cubicBezTo>
                    <a:cubicBezTo>
                      <a:pt x="33" y="226"/>
                      <a:pt x="38" y="223"/>
                      <a:pt x="39" y="221"/>
                    </a:cubicBezTo>
                    <a:cubicBezTo>
                      <a:pt x="41" y="218"/>
                      <a:pt x="40" y="211"/>
                      <a:pt x="40" y="207"/>
                    </a:cubicBezTo>
                    <a:cubicBezTo>
                      <a:pt x="41" y="203"/>
                      <a:pt x="43" y="205"/>
                      <a:pt x="46" y="202"/>
                    </a:cubicBezTo>
                    <a:cubicBezTo>
                      <a:pt x="49" y="198"/>
                      <a:pt x="46" y="195"/>
                      <a:pt x="46" y="191"/>
                    </a:cubicBezTo>
                    <a:cubicBezTo>
                      <a:pt x="45" y="187"/>
                      <a:pt x="49" y="186"/>
                      <a:pt x="50" y="182"/>
                    </a:cubicBezTo>
                    <a:cubicBezTo>
                      <a:pt x="51" y="178"/>
                      <a:pt x="51" y="176"/>
                      <a:pt x="51" y="170"/>
                    </a:cubicBezTo>
                    <a:cubicBezTo>
                      <a:pt x="51" y="165"/>
                      <a:pt x="57" y="164"/>
                      <a:pt x="59" y="159"/>
                    </a:cubicBezTo>
                    <a:cubicBezTo>
                      <a:pt x="59" y="159"/>
                      <a:pt x="59" y="159"/>
                      <a:pt x="59" y="159"/>
                    </a:cubicBezTo>
                    <a:cubicBezTo>
                      <a:pt x="60" y="158"/>
                      <a:pt x="60" y="158"/>
                      <a:pt x="61" y="157"/>
                    </a:cubicBezTo>
                    <a:cubicBezTo>
                      <a:pt x="62" y="155"/>
                      <a:pt x="61" y="149"/>
                      <a:pt x="60" y="147"/>
                    </a:cubicBezTo>
                    <a:cubicBezTo>
                      <a:pt x="60" y="145"/>
                      <a:pt x="59" y="144"/>
                      <a:pt x="58" y="144"/>
                    </a:cubicBezTo>
                    <a:cubicBezTo>
                      <a:pt x="58" y="142"/>
                      <a:pt x="59" y="140"/>
                      <a:pt x="59" y="139"/>
                    </a:cubicBezTo>
                    <a:cubicBezTo>
                      <a:pt x="59" y="137"/>
                      <a:pt x="64" y="138"/>
                      <a:pt x="65" y="139"/>
                    </a:cubicBezTo>
                    <a:cubicBezTo>
                      <a:pt x="68" y="139"/>
                      <a:pt x="63" y="133"/>
                      <a:pt x="66" y="131"/>
                    </a:cubicBezTo>
                    <a:cubicBezTo>
                      <a:pt x="67" y="129"/>
                      <a:pt x="69" y="131"/>
                      <a:pt x="71" y="127"/>
                    </a:cubicBezTo>
                    <a:cubicBezTo>
                      <a:pt x="73" y="124"/>
                      <a:pt x="68" y="120"/>
                      <a:pt x="68" y="116"/>
                    </a:cubicBezTo>
                    <a:cubicBezTo>
                      <a:pt x="69" y="112"/>
                      <a:pt x="74" y="113"/>
                      <a:pt x="75" y="109"/>
                    </a:cubicBezTo>
                    <a:cubicBezTo>
                      <a:pt x="76" y="105"/>
                      <a:pt x="72" y="102"/>
                      <a:pt x="73" y="100"/>
                    </a:cubicBezTo>
                    <a:cubicBezTo>
                      <a:pt x="74" y="97"/>
                      <a:pt x="80" y="99"/>
                      <a:pt x="81" y="94"/>
                    </a:cubicBezTo>
                    <a:cubicBezTo>
                      <a:pt x="83" y="89"/>
                      <a:pt x="80" y="88"/>
                      <a:pt x="82" y="83"/>
                    </a:cubicBezTo>
                    <a:cubicBezTo>
                      <a:pt x="84" y="79"/>
                      <a:pt x="87" y="83"/>
                      <a:pt x="90" y="79"/>
                    </a:cubicBezTo>
                    <a:cubicBezTo>
                      <a:pt x="92" y="75"/>
                      <a:pt x="91" y="72"/>
                      <a:pt x="92" y="68"/>
                    </a:cubicBezTo>
                    <a:cubicBezTo>
                      <a:pt x="92" y="64"/>
                      <a:pt x="97" y="65"/>
                      <a:pt x="99" y="62"/>
                    </a:cubicBezTo>
                    <a:cubicBezTo>
                      <a:pt x="100" y="59"/>
                      <a:pt x="99" y="56"/>
                      <a:pt x="101" y="54"/>
                    </a:cubicBezTo>
                    <a:cubicBezTo>
                      <a:pt x="102" y="51"/>
                      <a:pt x="106" y="55"/>
                      <a:pt x="109" y="51"/>
                    </a:cubicBezTo>
                    <a:cubicBezTo>
                      <a:pt x="109" y="50"/>
                      <a:pt x="108" y="49"/>
                      <a:pt x="107" y="48"/>
                    </a:cubicBezTo>
                    <a:cubicBezTo>
                      <a:pt x="109" y="47"/>
                      <a:pt x="110" y="45"/>
                      <a:pt x="111" y="44"/>
                    </a:cubicBezTo>
                    <a:cubicBezTo>
                      <a:pt x="113" y="45"/>
                      <a:pt x="115" y="46"/>
                      <a:pt x="117" y="44"/>
                    </a:cubicBezTo>
                    <a:cubicBezTo>
                      <a:pt x="119" y="43"/>
                      <a:pt x="117" y="41"/>
                      <a:pt x="117" y="39"/>
                    </a:cubicBezTo>
                    <a:cubicBezTo>
                      <a:pt x="118" y="38"/>
                      <a:pt x="119" y="37"/>
                      <a:pt x="120" y="36"/>
                    </a:cubicBezTo>
                    <a:cubicBezTo>
                      <a:pt x="122" y="37"/>
                      <a:pt x="124" y="38"/>
                      <a:pt x="125" y="38"/>
                    </a:cubicBezTo>
                    <a:cubicBezTo>
                      <a:pt x="130" y="38"/>
                      <a:pt x="127" y="33"/>
                      <a:pt x="128" y="31"/>
                    </a:cubicBezTo>
                    <a:cubicBezTo>
                      <a:pt x="128" y="30"/>
                      <a:pt x="128" y="30"/>
                      <a:pt x="128" y="30"/>
                    </a:cubicBezTo>
                    <a:cubicBezTo>
                      <a:pt x="129" y="29"/>
                      <a:pt x="129" y="29"/>
                      <a:pt x="130" y="29"/>
                    </a:cubicBezTo>
                    <a:cubicBezTo>
                      <a:pt x="131" y="29"/>
                      <a:pt x="132" y="29"/>
                      <a:pt x="133" y="29"/>
                    </a:cubicBezTo>
                    <a:cubicBezTo>
                      <a:pt x="134" y="30"/>
                      <a:pt x="135" y="29"/>
                      <a:pt x="137" y="27"/>
                    </a:cubicBezTo>
                    <a:cubicBezTo>
                      <a:pt x="146" y="24"/>
                      <a:pt x="147" y="20"/>
                      <a:pt x="156" y="20"/>
                    </a:cubicBezTo>
                    <a:cubicBezTo>
                      <a:pt x="165" y="20"/>
                      <a:pt x="171" y="14"/>
                      <a:pt x="183" y="17"/>
                    </a:cubicBezTo>
                    <a:cubicBezTo>
                      <a:pt x="195" y="20"/>
                      <a:pt x="204" y="19"/>
                      <a:pt x="225" y="21"/>
                    </a:cubicBezTo>
                    <a:cubicBezTo>
                      <a:pt x="243" y="25"/>
                      <a:pt x="256" y="34"/>
                      <a:pt x="265" y="38"/>
                    </a:cubicBez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" name="Freeform 36">
                <a:extLst>
                  <a:ext uri="{FF2B5EF4-FFF2-40B4-BE49-F238E27FC236}">
                    <a16:creationId xmlns:a16="http://schemas.microsoft.com/office/drawing/2014/main" id="{4AD68488-86FA-6AF1-6153-C73685169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1771"/>
                <a:ext cx="140" cy="301"/>
              </a:xfrm>
              <a:custGeom>
                <a:avLst/>
                <a:gdLst>
                  <a:gd name="T0" fmla="*/ 816 w 58"/>
                  <a:gd name="T1" fmla="*/ 0 h 125"/>
                  <a:gd name="T2" fmla="*/ 659 w 58"/>
                  <a:gd name="T3" fmla="*/ 181 h 125"/>
                  <a:gd name="T4" fmla="*/ 536 w 58"/>
                  <a:gd name="T5" fmla="*/ 347 h 125"/>
                  <a:gd name="T6" fmla="*/ 408 w 58"/>
                  <a:gd name="T7" fmla="*/ 602 h 125"/>
                  <a:gd name="T8" fmla="*/ 268 w 58"/>
                  <a:gd name="T9" fmla="*/ 881 h 125"/>
                  <a:gd name="T10" fmla="*/ 210 w 58"/>
                  <a:gd name="T11" fmla="*/ 1132 h 125"/>
                  <a:gd name="T12" fmla="*/ 140 w 58"/>
                  <a:gd name="T13" fmla="*/ 1356 h 125"/>
                  <a:gd name="T14" fmla="*/ 82 w 58"/>
                  <a:gd name="T15" fmla="*/ 1565 h 125"/>
                  <a:gd name="T16" fmla="*/ 12 w 58"/>
                  <a:gd name="T17" fmla="*/ 1746 h 125"/>
                  <a:gd name="T18" fmla="*/ 70 w 58"/>
                  <a:gd name="T19" fmla="*/ 1536 h 125"/>
                  <a:gd name="T20" fmla="*/ 128 w 58"/>
                  <a:gd name="T21" fmla="*/ 1259 h 125"/>
                  <a:gd name="T22" fmla="*/ 181 w 58"/>
                  <a:gd name="T23" fmla="*/ 1050 h 125"/>
                  <a:gd name="T24" fmla="*/ 227 w 58"/>
                  <a:gd name="T25" fmla="*/ 766 h 125"/>
                  <a:gd name="T26" fmla="*/ 367 w 58"/>
                  <a:gd name="T27" fmla="*/ 544 h 125"/>
                  <a:gd name="T28" fmla="*/ 490 w 58"/>
                  <a:gd name="T29" fmla="*/ 296 h 125"/>
                  <a:gd name="T30" fmla="*/ 659 w 58"/>
                  <a:gd name="T31" fmla="*/ 152 h 125"/>
                  <a:gd name="T32" fmla="*/ 816 w 58"/>
                  <a:gd name="T33" fmla="*/ 0 h 1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8" h="125">
                    <a:moveTo>
                      <a:pt x="58" y="0"/>
                    </a:moveTo>
                    <a:cubicBezTo>
                      <a:pt x="55" y="4"/>
                      <a:pt x="51" y="10"/>
                      <a:pt x="47" y="13"/>
                    </a:cubicBezTo>
                    <a:cubicBezTo>
                      <a:pt x="43" y="15"/>
                      <a:pt x="39" y="19"/>
                      <a:pt x="38" y="25"/>
                    </a:cubicBezTo>
                    <a:cubicBezTo>
                      <a:pt x="36" y="30"/>
                      <a:pt x="31" y="40"/>
                      <a:pt x="29" y="43"/>
                    </a:cubicBezTo>
                    <a:cubicBezTo>
                      <a:pt x="26" y="47"/>
                      <a:pt x="20" y="54"/>
                      <a:pt x="19" y="63"/>
                    </a:cubicBezTo>
                    <a:cubicBezTo>
                      <a:pt x="18" y="71"/>
                      <a:pt x="17" y="76"/>
                      <a:pt x="15" y="81"/>
                    </a:cubicBezTo>
                    <a:cubicBezTo>
                      <a:pt x="12" y="86"/>
                      <a:pt x="10" y="93"/>
                      <a:pt x="10" y="97"/>
                    </a:cubicBezTo>
                    <a:cubicBezTo>
                      <a:pt x="9" y="100"/>
                      <a:pt x="8" y="108"/>
                      <a:pt x="6" y="112"/>
                    </a:cubicBezTo>
                    <a:cubicBezTo>
                      <a:pt x="3" y="115"/>
                      <a:pt x="2" y="119"/>
                      <a:pt x="1" y="125"/>
                    </a:cubicBezTo>
                    <a:cubicBezTo>
                      <a:pt x="0" y="121"/>
                      <a:pt x="3" y="114"/>
                      <a:pt x="5" y="110"/>
                    </a:cubicBezTo>
                    <a:cubicBezTo>
                      <a:pt x="6" y="106"/>
                      <a:pt x="8" y="96"/>
                      <a:pt x="9" y="90"/>
                    </a:cubicBezTo>
                    <a:cubicBezTo>
                      <a:pt x="9" y="84"/>
                      <a:pt x="12" y="80"/>
                      <a:pt x="13" y="75"/>
                    </a:cubicBezTo>
                    <a:cubicBezTo>
                      <a:pt x="15" y="70"/>
                      <a:pt x="14" y="61"/>
                      <a:pt x="16" y="55"/>
                    </a:cubicBezTo>
                    <a:cubicBezTo>
                      <a:pt x="18" y="49"/>
                      <a:pt x="22" y="44"/>
                      <a:pt x="26" y="39"/>
                    </a:cubicBezTo>
                    <a:cubicBezTo>
                      <a:pt x="30" y="35"/>
                      <a:pt x="33" y="27"/>
                      <a:pt x="35" y="21"/>
                    </a:cubicBezTo>
                    <a:cubicBezTo>
                      <a:pt x="38" y="15"/>
                      <a:pt x="44" y="12"/>
                      <a:pt x="47" y="11"/>
                    </a:cubicBezTo>
                    <a:cubicBezTo>
                      <a:pt x="50" y="9"/>
                      <a:pt x="56" y="3"/>
                      <a:pt x="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" name="Freeform 37">
                <a:extLst>
                  <a:ext uri="{FF2B5EF4-FFF2-40B4-BE49-F238E27FC236}">
                    <a16:creationId xmlns:a16="http://schemas.microsoft.com/office/drawing/2014/main" id="{2032C0BB-CFE1-055C-424F-61C6D2FD10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14" y="1650"/>
                <a:ext cx="2734" cy="429"/>
              </a:xfrm>
              <a:custGeom>
                <a:avLst/>
                <a:gdLst>
                  <a:gd name="T0" fmla="*/ 477 w 1134"/>
                  <a:gd name="T1" fmla="*/ 882 h 178"/>
                  <a:gd name="T2" fmla="*/ 4848 w 1134"/>
                  <a:gd name="T3" fmla="*/ 388 h 178"/>
                  <a:gd name="T4" fmla="*/ 3477 w 1134"/>
                  <a:gd name="T5" fmla="*/ 605 h 178"/>
                  <a:gd name="T6" fmla="*/ 1890 w 1134"/>
                  <a:gd name="T7" fmla="*/ 547 h 178"/>
                  <a:gd name="T8" fmla="*/ 477 w 1134"/>
                  <a:gd name="T9" fmla="*/ 894 h 178"/>
                  <a:gd name="T10" fmla="*/ 1051 w 1134"/>
                  <a:gd name="T11" fmla="*/ 1776 h 178"/>
                  <a:gd name="T12" fmla="*/ 853 w 1134"/>
                  <a:gd name="T13" fmla="*/ 1986 h 178"/>
                  <a:gd name="T14" fmla="*/ 745 w 1134"/>
                  <a:gd name="T15" fmla="*/ 2085 h 178"/>
                  <a:gd name="T16" fmla="*/ 605 w 1134"/>
                  <a:gd name="T17" fmla="*/ 2073 h 178"/>
                  <a:gd name="T18" fmla="*/ 366 w 1134"/>
                  <a:gd name="T19" fmla="*/ 407 h 178"/>
                  <a:gd name="T20" fmla="*/ 2117 w 1134"/>
                  <a:gd name="T21" fmla="*/ 321 h 178"/>
                  <a:gd name="T22" fmla="*/ 3843 w 1134"/>
                  <a:gd name="T23" fmla="*/ 557 h 178"/>
                  <a:gd name="T24" fmla="*/ 4482 w 1134"/>
                  <a:gd name="T25" fmla="*/ 448 h 178"/>
                  <a:gd name="T26" fmla="*/ 5126 w 1134"/>
                  <a:gd name="T27" fmla="*/ 239 h 178"/>
                  <a:gd name="T28" fmla="*/ 3853 w 1134"/>
                  <a:gd name="T29" fmla="*/ 477 h 178"/>
                  <a:gd name="T30" fmla="*/ 2105 w 1134"/>
                  <a:gd name="T31" fmla="*/ 239 h 178"/>
                  <a:gd name="T32" fmla="*/ 309 w 1134"/>
                  <a:gd name="T33" fmla="*/ 349 h 178"/>
                  <a:gd name="T34" fmla="*/ 825 w 1134"/>
                  <a:gd name="T35" fmla="*/ 2492 h 178"/>
                  <a:gd name="T36" fmla="*/ 914 w 1134"/>
                  <a:gd name="T37" fmla="*/ 2184 h 178"/>
                  <a:gd name="T38" fmla="*/ 943 w 1134"/>
                  <a:gd name="T39" fmla="*/ 2114 h 178"/>
                  <a:gd name="T40" fmla="*/ 943 w 1134"/>
                  <a:gd name="T41" fmla="*/ 1974 h 178"/>
                  <a:gd name="T42" fmla="*/ 1051 w 1134"/>
                  <a:gd name="T43" fmla="*/ 1916 h 178"/>
                  <a:gd name="T44" fmla="*/ 557 w 1134"/>
                  <a:gd name="T45" fmla="*/ 894 h 178"/>
                  <a:gd name="T46" fmla="*/ 1890 w 1134"/>
                  <a:gd name="T47" fmla="*/ 586 h 178"/>
                  <a:gd name="T48" fmla="*/ 3407 w 1134"/>
                  <a:gd name="T49" fmla="*/ 646 h 178"/>
                  <a:gd name="T50" fmla="*/ 4848 w 1134"/>
                  <a:gd name="T51" fmla="*/ 477 h 178"/>
                  <a:gd name="T52" fmla="*/ 5034 w 1134"/>
                  <a:gd name="T53" fmla="*/ 349 h 178"/>
                  <a:gd name="T54" fmla="*/ 14155 w 1134"/>
                  <a:gd name="T55" fmla="*/ 157 h 178"/>
                  <a:gd name="T56" fmla="*/ 12515 w 1134"/>
                  <a:gd name="T57" fmla="*/ 349 h 178"/>
                  <a:gd name="T58" fmla="*/ 11114 w 1134"/>
                  <a:gd name="T59" fmla="*/ 321 h 178"/>
                  <a:gd name="T60" fmla="*/ 12416 w 1134"/>
                  <a:gd name="T61" fmla="*/ 465 h 178"/>
                  <a:gd name="T62" fmla="*/ 13200 w 1134"/>
                  <a:gd name="T63" fmla="*/ 198 h 178"/>
                  <a:gd name="T64" fmla="*/ 14155 w 1134"/>
                  <a:gd name="T65" fmla="*/ 239 h 178"/>
                  <a:gd name="T66" fmla="*/ 15833 w 1134"/>
                  <a:gd name="T67" fmla="*/ 1063 h 178"/>
                  <a:gd name="T68" fmla="*/ 15148 w 1134"/>
                  <a:gd name="T69" fmla="*/ 2073 h 178"/>
                  <a:gd name="T70" fmla="*/ 15095 w 1134"/>
                  <a:gd name="T71" fmla="*/ 1974 h 178"/>
                  <a:gd name="T72" fmla="*/ 15025 w 1134"/>
                  <a:gd name="T73" fmla="*/ 1817 h 178"/>
                  <a:gd name="T74" fmla="*/ 14996 w 1134"/>
                  <a:gd name="T75" fmla="*/ 1697 h 178"/>
                  <a:gd name="T76" fmla="*/ 15235 w 1134"/>
                  <a:gd name="T77" fmla="*/ 516 h 178"/>
                  <a:gd name="T78" fmla="*/ 13834 w 1134"/>
                  <a:gd name="T79" fmla="*/ 388 h 178"/>
                  <a:gd name="T80" fmla="*/ 12416 w 1134"/>
                  <a:gd name="T81" fmla="*/ 516 h 178"/>
                  <a:gd name="T82" fmla="*/ 11491 w 1134"/>
                  <a:gd name="T83" fmla="*/ 535 h 178"/>
                  <a:gd name="T84" fmla="*/ 11126 w 1134"/>
                  <a:gd name="T85" fmla="*/ 436 h 178"/>
                  <a:gd name="T86" fmla="*/ 12445 w 1134"/>
                  <a:gd name="T87" fmla="*/ 605 h 178"/>
                  <a:gd name="T88" fmla="*/ 14027 w 1134"/>
                  <a:gd name="T89" fmla="*/ 506 h 178"/>
                  <a:gd name="T90" fmla="*/ 15334 w 1134"/>
                  <a:gd name="T91" fmla="*/ 894 h 178"/>
                  <a:gd name="T92" fmla="*/ 14810 w 1134"/>
                  <a:gd name="T93" fmla="*/ 1817 h 178"/>
                  <a:gd name="T94" fmla="*/ 14897 w 1134"/>
                  <a:gd name="T95" fmla="*/ 1906 h 178"/>
                  <a:gd name="T96" fmla="*/ 14979 w 1134"/>
                  <a:gd name="T97" fmla="*/ 2044 h 178"/>
                  <a:gd name="T98" fmla="*/ 15136 w 1134"/>
                  <a:gd name="T99" fmla="*/ 2196 h 178"/>
                  <a:gd name="T100" fmla="*/ 15066 w 1134"/>
                  <a:gd name="T101" fmla="*/ 2492 h 178"/>
                  <a:gd name="T102" fmla="*/ 15334 w 1134"/>
                  <a:gd name="T103" fmla="*/ 2126 h 178"/>
                  <a:gd name="T104" fmla="*/ 15416 w 1134"/>
                  <a:gd name="T105" fmla="*/ 882 h 178"/>
                  <a:gd name="T106" fmla="*/ 15416 w 1134"/>
                  <a:gd name="T107" fmla="*/ 882 h 17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134" h="178">
                    <a:moveTo>
                      <a:pt x="34" y="64"/>
                    </a:moveTo>
                    <a:cubicBezTo>
                      <a:pt x="34" y="64"/>
                      <a:pt x="34" y="64"/>
                      <a:pt x="34" y="64"/>
                    </a:cubicBezTo>
                    <a:cubicBezTo>
                      <a:pt x="34" y="64"/>
                      <a:pt x="34" y="64"/>
                      <a:pt x="34" y="63"/>
                    </a:cubicBezTo>
                    <a:cubicBezTo>
                      <a:pt x="34" y="64"/>
                      <a:pt x="34" y="64"/>
                      <a:pt x="34" y="64"/>
                    </a:cubicBezTo>
                    <a:close/>
                    <a:moveTo>
                      <a:pt x="359" y="25"/>
                    </a:moveTo>
                    <a:cubicBezTo>
                      <a:pt x="353" y="27"/>
                      <a:pt x="348" y="28"/>
                      <a:pt x="346" y="28"/>
                    </a:cubicBezTo>
                    <a:cubicBezTo>
                      <a:pt x="334" y="29"/>
                      <a:pt x="323" y="34"/>
                      <a:pt x="314" y="38"/>
                    </a:cubicBezTo>
                    <a:cubicBezTo>
                      <a:pt x="303" y="43"/>
                      <a:pt x="293" y="48"/>
                      <a:pt x="278" y="48"/>
                    </a:cubicBezTo>
                    <a:cubicBezTo>
                      <a:pt x="265" y="49"/>
                      <a:pt x="259" y="48"/>
                      <a:pt x="248" y="43"/>
                    </a:cubicBezTo>
                    <a:cubicBezTo>
                      <a:pt x="236" y="39"/>
                      <a:pt x="221" y="34"/>
                      <a:pt x="202" y="32"/>
                    </a:cubicBezTo>
                    <a:cubicBezTo>
                      <a:pt x="175" y="30"/>
                      <a:pt x="162" y="33"/>
                      <a:pt x="150" y="36"/>
                    </a:cubicBezTo>
                    <a:cubicBezTo>
                      <a:pt x="145" y="37"/>
                      <a:pt x="140" y="38"/>
                      <a:pt x="135" y="39"/>
                    </a:cubicBezTo>
                    <a:cubicBezTo>
                      <a:pt x="118" y="40"/>
                      <a:pt x="109" y="40"/>
                      <a:pt x="88" y="35"/>
                    </a:cubicBezTo>
                    <a:cubicBezTo>
                      <a:pt x="72" y="32"/>
                      <a:pt x="58" y="33"/>
                      <a:pt x="47" y="41"/>
                    </a:cubicBezTo>
                    <a:cubicBezTo>
                      <a:pt x="40" y="47"/>
                      <a:pt x="35" y="55"/>
                      <a:pt x="34" y="64"/>
                    </a:cubicBezTo>
                    <a:cubicBezTo>
                      <a:pt x="34" y="66"/>
                      <a:pt x="34" y="68"/>
                      <a:pt x="34" y="70"/>
                    </a:cubicBezTo>
                    <a:cubicBezTo>
                      <a:pt x="34" y="89"/>
                      <a:pt x="49" y="116"/>
                      <a:pt x="71" y="126"/>
                    </a:cubicBezTo>
                    <a:cubicBezTo>
                      <a:pt x="73" y="126"/>
                      <a:pt x="74" y="127"/>
                      <a:pt x="75" y="127"/>
                    </a:cubicBezTo>
                    <a:cubicBezTo>
                      <a:pt x="73" y="129"/>
                      <a:pt x="71" y="131"/>
                      <a:pt x="70" y="134"/>
                    </a:cubicBezTo>
                    <a:cubicBezTo>
                      <a:pt x="66" y="134"/>
                      <a:pt x="63" y="136"/>
                      <a:pt x="62" y="139"/>
                    </a:cubicBezTo>
                    <a:cubicBezTo>
                      <a:pt x="62" y="140"/>
                      <a:pt x="61" y="141"/>
                      <a:pt x="61" y="142"/>
                    </a:cubicBezTo>
                    <a:cubicBezTo>
                      <a:pt x="60" y="141"/>
                      <a:pt x="59" y="141"/>
                      <a:pt x="58" y="142"/>
                    </a:cubicBezTo>
                    <a:cubicBezTo>
                      <a:pt x="54" y="146"/>
                      <a:pt x="54" y="146"/>
                      <a:pt x="54" y="146"/>
                    </a:cubicBezTo>
                    <a:cubicBezTo>
                      <a:pt x="53" y="147"/>
                      <a:pt x="53" y="148"/>
                      <a:pt x="53" y="149"/>
                    </a:cubicBezTo>
                    <a:cubicBezTo>
                      <a:pt x="53" y="152"/>
                      <a:pt x="55" y="155"/>
                      <a:pt x="58" y="158"/>
                    </a:cubicBezTo>
                    <a:cubicBezTo>
                      <a:pt x="57" y="158"/>
                      <a:pt x="57" y="159"/>
                      <a:pt x="57" y="160"/>
                    </a:cubicBezTo>
                    <a:cubicBezTo>
                      <a:pt x="53" y="156"/>
                      <a:pt x="49" y="152"/>
                      <a:pt x="43" y="148"/>
                    </a:cubicBezTo>
                    <a:cubicBezTo>
                      <a:pt x="21" y="129"/>
                      <a:pt x="8" y="104"/>
                      <a:pt x="7" y="79"/>
                    </a:cubicBezTo>
                    <a:cubicBezTo>
                      <a:pt x="7" y="78"/>
                      <a:pt x="6" y="77"/>
                      <a:pt x="6" y="76"/>
                    </a:cubicBezTo>
                    <a:cubicBezTo>
                      <a:pt x="6" y="58"/>
                      <a:pt x="13" y="42"/>
                      <a:pt x="26" y="29"/>
                    </a:cubicBezTo>
                    <a:cubicBezTo>
                      <a:pt x="48" y="7"/>
                      <a:pt x="78" y="14"/>
                      <a:pt x="103" y="20"/>
                    </a:cubicBezTo>
                    <a:cubicBezTo>
                      <a:pt x="113" y="22"/>
                      <a:pt x="120" y="24"/>
                      <a:pt x="127" y="24"/>
                    </a:cubicBezTo>
                    <a:cubicBezTo>
                      <a:pt x="135" y="24"/>
                      <a:pt x="143" y="23"/>
                      <a:pt x="151" y="23"/>
                    </a:cubicBezTo>
                    <a:cubicBezTo>
                      <a:pt x="164" y="21"/>
                      <a:pt x="177" y="20"/>
                      <a:pt x="195" y="21"/>
                    </a:cubicBezTo>
                    <a:cubicBezTo>
                      <a:pt x="210" y="23"/>
                      <a:pt x="223" y="27"/>
                      <a:pt x="236" y="31"/>
                    </a:cubicBezTo>
                    <a:cubicBezTo>
                      <a:pt x="248" y="34"/>
                      <a:pt x="260" y="38"/>
                      <a:pt x="274" y="40"/>
                    </a:cubicBezTo>
                    <a:cubicBezTo>
                      <a:pt x="274" y="40"/>
                      <a:pt x="275" y="40"/>
                      <a:pt x="275" y="40"/>
                    </a:cubicBezTo>
                    <a:cubicBezTo>
                      <a:pt x="286" y="40"/>
                      <a:pt x="286" y="40"/>
                      <a:pt x="286" y="40"/>
                    </a:cubicBezTo>
                    <a:cubicBezTo>
                      <a:pt x="297" y="40"/>
                      <a:pt x="308" y="40"/>
                      <a:pt x="320" y="32"/>
                    </a:cubicBezTo>
                    <a:cubicBezTo>
                      <a:pt x="333" y="24"/>
                      <a:pt x="350" y="23"/>
                      <a:pt x="365" y="23"/>
                    </a:cubicBezTo>
                    <a:cubicBezTo>
                      <a:pt x="366" y="23"/>
                      <a:pt x="366" y="23"/>
                      <a:pt x="366" y="23"/>
                    </a:cubicBezTo>
                    <a:cubicBezTo>
                      <a:pt x="366" y="21"/>
                      <a:pt x="366" y="19"/>
                      <a:pt x="366" y="17"/>
                    </a:cubicBezTo>
                    <a:cubicBezTo>
                      <a:pt x="366" y="17"/>
                      <a:pt x="366" y="17"/>
                      <a:pt x="365" y="17"/>
                    </a:cubicBezTo>
                    <a:cubicBezTo>
                      <a:pt x="348" y="17"/>
                      <a:pt x="330" y="18"/>
                      <a:pt x="316" y="27"/>
                    </a:cubicBezTo>
                    <a:cubicBezTo>
                      <a:pt x="302" y="36"/>
                      <a:pt x="290" y="33"/>
                      <a:pt x="275" y="34"/>
                    </a:cubicBezTo>
                    <a:cubicBezTo>
                      <a:pt x="261" y="32"/>
                      <a:pt x="249" y="29"/>
                      <a:pt x="238" y="25"/>
                    </a:cubicBezTo>
                    <a:cubicBezTo>
                      <a:pt x="224" y="21"/>
                      <a:pt x="211" y="17"/>
                      <a:pt x="195" y="15"/>
                    </a:cubicBezTo>
                    <a:cubicBezTo>
                      <a:pt x="177" y="14"/>
                      <a:pt x="163" y="15"/>
                      <a:pt x="150" y="17"/>
                    </a:cubicBezTo>
                    <a:cubicBezTo>
                      <a:pt x="142" y="17"/>
                      <a:pt x="135" y="18"/>
                      <a:pt x="127" y="18"/>
                    </a:cubicBezTo>
                    <a:cubicBezTo>
                      <a:pt x="121" y="18"/>
                      <a:pt x="114" y="16"/>
                      <a:pt x="104" y="14"/>
                    </a:cubicBezTo>
                    <a:cubicBezTo>
                      <a:pt x="80" y="8"/>
                      <a:pt x="46" y="0"/>
                      <a:pt x="22" y="25"/>
                    </a:cubicBezTo>
                    <a:cubicBezTo>
                      <a:pt x="7" y="39"/>
                      <a:pt x="0" y="59"/>
                      <a:pt x="1" y="80"/>
                    </a:cubicBezTo>
                    <a:cubicBezTo>
                      <a:pt x="2" y="106"/>
                      <a:pt x="16" y="132"/>
                      <a:pt x="40" y="152"/>
                    </a:cubicBezTo>
                    <a:cubicBezTo>
                      <a:pt x="50" y="160"/>
                      <a:pt x="57" y="169"/>
                      <a:pt x="59" y="178"/>
                    </a:cubicBezTo>
                    <a:cubicBezTo>
                      <a:pt x="59" y="178"/>
                      <a:pt x="59" y="178"/>
                      <a:pt x="59" y="178"/>
                    </a:cubicBezTo>
                    <a:cubicBezTo>
                      <a:pt x="60" y="170"/>
                      <a:pt x="62" y="162"/>
                      <a:pt x="66" y="154"/>
                    </a:cubicBezTo>
                    <a:cubicBezTo>
                      <a:pt x="65" y="155"/>
                      <a:pt x="65" y="155"/>
                      <a:pt x="65" y="156"/>
                    </a:cubicBezTo>
                    <a:cubicBezTo>
                      <a:pt x="61" y="152"/>
                      <a:pt x="59" y="150"/>
                      <a:pt x="59" y="148"/>
                    </a:cubicBezTo>
                    <a:cubicBezTo>
                      <a:pt x="60" y="146"/>
                      <a:pt x="65" y="151"/>
                      <a:pt x="68" y="150"/>
                    </a:cubicBezTo>
                    <a:cubicBezTo>
                      <a:pt x="68" y="150"/>
                      <a:pt x="68" y="150"/>
                      <a:pt x="67" y="151"/>
                    </a:cubicBezTo>
                    <a:cubicBezTo>
                      <a:pt x="68" y="149"/>
                      <a:pt x="69" y="148"/>
                      <a:pt x="69" y="147"/>
                    </a:cubicBezTo>
                    <a:cubicBezTo>
                      <a:pt x="69" y="147"/>
                      <a:pt x="69" y="147"/>
                      <a:pt x="69" y="147"/>
                    </a:cubicBezTo>
                    <a:cubicBezTo>
                      <a:pt x="69" y="145"/>
                      <a:pt x="67" y="143"/>
                      <a:pt x="67" y="141"/>
                    </a:cubicBezTo>
                    <a:cubicBezTo>
                      <a:pt x="68" y="139"/>
                      <a:pt x="70" y="139"/>
                      <a:pt x="73" y="140"/>
                    </a:cubicBezTo>
                    <a:cubicBezTo>
                      <a:pt x="73" y="140"/>
                      <a:pt x="73" y="140"/>
                      <a:pt x="73" y="140"/>
                    </a:cubicBezTo>
                    <a:cubicBezTo>
                      <a:pt x="73" y="139"/>
                      <a:pt x="74" y="138"/>
                      <a:pt x="75" y="137"/>
                    </a:cubicBezTo>
                    <a:cubicBezTo>
                      <a:pt x="79" y="129"/>
                      <a:pt x="87" y="126"/>
                      <a:pt x="97" y="124"/>
                    </a:cubicBezTo>
                    <a:cubicBezTo>
                      <a:pt x="91" y="125"/>
                      <a:pt x="83" y="124"/>
                      <a:pt x="74" y="120"/>
                    </a:cubicBezTo>
                    <a:cubicBezTo>
                      <a:pt x="50" y="111"/>
                      <a:pt x="37" y="80"/>
                      <a:pt x="40" y="64"/>
                    </a:cubicBezTo>
                    <a:cubicBezTo>
                      <a:pt x="40" y="57"/>
                      <a:pt x="44" y="49"/>
                      <a:pt x="50" y="44"/>
                    </a:cubicBezTo>
                    <a:cubicBezTo>
                      <a:pt x="59" y="37"/>
                      <a:pt x="72" y="35"/>
                      <a:pt x="86" y="38"/>
                    </a:cubicBezTo>
                    <a:cubicBezTo>
                      <a:pt x="108" y="43"/>
                      <a:pt x="117" y="43"/>
                      <a:pt x="135" y="42"/>
                    </a:cubicBezTo>
                    <a:cubicBezTo>
                      <a:pt x="141" y="42"/>
                      <a:pt x="146" y="41"/>
                      <a:pt x="151" y="39"/>
                    </a:cubicBezTo>
                    <a:cubicBezTo>
                      <a:pt x="163" y="37"/>
                      <a:pt x="176" y="34"/>
                      <a:pt x="201" y="36"/>
                    </a:cubicBezTo>
                    <a:cubicBezTo>
                      <a:pt x="220" y="37"/>
                      <a:pt x="232" y="42"/>
                      <a:pt x="243" y="46"/>
                    </a:cubicBezTo>
                    <a:cubicBezTo>
                      <a:pt x="255" y="51"/>
                      <a:pt x="264" y="55"/>
                      <a:pt x="278" y="54"/>
                    </a:cubicBezTo>
                    <a:cubicBezTo>
                      <a:pt x="294" y="54"/>
                      <a:pt x="306" y="48"/>
                      <a:pt x="317" y="43"/>
                    </a:cubicBezTo>
                    <a:cubicBezTo>
                      <a:pt x="326" y="39"/>
                      <a:pt x="335" y="35"/>
                      <a:pt x="346" y="34"/>
                    </a:cubicBezTo>
                    <a:cubicBezTo>
                      <a:pt x="350" y="34"/>
                      <a:pt x="358" y="32"/>
                      <a:pt x="366" y="30"/>
                    </a:cubicBezTo>
                    <a:cubicBezTo>
                      <a:pt x="366" y="28"/>
                      <a:pt x="366" y="26"/>
                      <a:pt x="366" y="24"/>
                    </a:cubicBezTo>
                    <a:cubicBezTo>
                      <a:pt x="364" y="24"/>
                      <a:pt x="361" y="25"/>
                      <a:pt x="359" y="25"/>
                    </a:cubicBezTo>
                    <a:close/>
                    <a:moveTo>
                      <a:pt x="1112" y="25"/>
                    </a:moveTo>
                    <a:cubicBezTo>
                      <a:pt x="1088" y="0"/>
                      <a:pt x="1057" y="2"/>
                      <a:pt x="1032" y="8"/>
                    </a:cubicBezTo>
                    <a:cubicBezTo>
                      <a:pt x="1023" y="10"/>
                      <a:pt x="1016" y="11"/>
                      <a:pt x="1010" y="11"/>
                    </a:cubicBezTo>
                    <a:cubicBezTo>
                      <a:pt x="1002" y="11"/>
                      <a:pt x="994" y="11"/>
                      <a:pt x="986" y="10"/>
                    </a:cubicBezTo>
                    <a:cubicBezTo>
                      <a:pt x="973" y="9"/>
                      <a:pt x="960" y="7"/>
                      <a:pt x="941" y="8"/>
                    </a:cubicBezTo>
                    <a:cubicBezTo>
                      <a:pt x="926" y="10"/>
                      <a:pt x="907" y="21"/>
                      <a:pt x="893" y="25"/>
                    </a:cubicBezTo>
                    <a:cubicBezTo>
                      <a:pt x="881" y="28"/>
                      <a:pt x="873" y="32"/>
                      <a:pt x="859" y="34"/>
                    </a:cubicBezTo>
                    <a:cubicBezTo>
                      <a:pt x="839" y="36"/>
                      <a:pt x="812" y="22"/>
                      <a:pt x="792" y="16"/>
                    </a:cubicBezTo>
                    <a:cubicBezTo>
                      <a:pt x="793" y="23"/>
                      <a:pt x="793" y="23"/>
                      <a:pt x="793" y="23"/>
                    </a:cubicBezTo>
                    <a:cubicBezTo>
                      <a:pt x="798" y="24"/>
                      <a:pt x="805" y="27"/>
                      <a:pt x="811" y="29"/>
                    </a:cubicBezTo>
                    <a:cubicBezTo>
                      <a:pt x="828" y="35"/>
                      <a:pt x="845" y="42"/>
                      <a:pt x="860" y="40"/>
                    </a:cubicBezTo>
                    <a:cubicBezTo>
                      <a:pt x="870" y="39"/>
                      <a:pt x="878" y="36"/>
                      <a:pt x="886" y="33"/>
                    </a:cubicBezTo>
                    <a:cubicBezTo>
                      <a:pt x="895" y="31"/>
                      <a:pt x="895" y="31"/>
                      <a:pt x="895" y="31"/>
                    </a:cubicBezTo>
                    <a:cubicBezTo>
                      <a:pt x="900" y="29"/>
                      <a:pt x="906" y="27"/>
                      <a:pt x="912" y="24"/>
                    </a:cubicBezTo>
                    <a:cubicBezTo>
                      <a:pt x="922" y="20"/>
                      <a:pt x="933" y="15"/>
                      <a:pt x="942" y="14"/>
                    </a:cubicBezTo>
                    <a:cubicBezTo>
                      <a:pt x="957" y="13"/>
                      <a:pt x="969" y="14"/>
                      <a:pt x="980" y="15"/>
                    </a:cubicBezTo>
                    <a:cubicBezTo>
                      <a:pt x="986" y="16"/>
                      <a:pt x="986" y="16"/>
                      <a:pt x="986" y="16"/>
                    </a:cubicBezTo>
                    <a:cubicBezTo>
                      <a:pt x="994" y="17"/>
                      <a:pt x="1001" y="17"/>
                      <a:pt x="1010" y="17"/>
                    </a:cubicBezTo>
                    <a:cubicBezTo>
                      <a:pt x="1016" y="17"/>
                      <a:pt x="1024" y="16"/>
                      <a:pt x="1033" y="13"/>
                    </a:cubicBezTo>
                    <a:cubicBezTo>
                      <a:pt x="1065" y="6"/>
                      <a:pt x="1090" y="11"/>
                      <a:pt x="1108" y="29"/>
                    </a:cubicBezTo>
                    <a:cubicBezTo>
                      <a:pt x="1120" y="42"/>
                      <a:pt x="1130" y="58"/>
                      <a:pt x="1130" y="76"/>
                    </a:cubicBezTo>
                    <a:cubicBezTo>
                      <a:pt x="1130" y="77"/>
                      <a:pt x="1130" y="78"/>
                      <a:pt x="1130" y="79"/>
                    </a:cubicBezTo>
                    <a:cubicBezTo>
                      <a:pt x="1128" y="104"/>
                      <a:pt x="1115" y="129"/>
                      <a:pt x="1092" y="148"/>
                    </a:cubicBezTo>
                    <a:cubicBezTo>
                      <a:pt x="1086" y="152"/>
                      <a:pt x="1082" y="149"/>
                      <a:pt x="1081" y="148"/>
                    </a:cubicBezTo>
                    <a:cubicBezTo>
                      <a:pt x="1081" y="148"/>
                      <a:pt x="1082" y="148"/>
                      <a:pt x="1082" y="148"/>
                    </a:cubicBezTo>
                    <a:cubicBezTo>
                      <a:pt x="1082" y="147"/>
                      <a:pt x="1082" y="147"/>
                      <a:pt x="1081" y="146"/>
                    </a:cubicBezTo>
                    <a:cubicBezTo>
                      <a:pt x="1077" y="141"/>
                      <a:pt x="1077" y="141"/>
                      <a:pt x="1077" y="141"/>
                    </a:cubicBezTo>
                    <a:cubicBezTo>
                      <a:pt x="1075" y="139"/>
                      <a:pt x="1074" y="139"/>
                      <a:pt x="1072" y="139"/>
                    </a:cubicBezTo>
                    <a:cubicBezTo>
                      <a:pt x="1071" y="138"/>
                      <a:pt x="1070" y="137"/>
                      <a:pt x="1070" y="136"/>
                    </a:cubicBezTo>
                    <a:cubicBezTo>
                      <a:pt x="1071" y="134"/>
                      <a:pt x="1072" y="133"/>
                      <a:pt x="1072" y="130"/>
                    </a:cubicBezTo>
                    <a:cubicBezTo>
                      <a:pt x="1072" y="129"/>
                      <a:pt x="1072" y="128"/>
                      <a:pt x="1072" y="127"/>
                    </a:cubicBezTo>
                    <a:cubicBezTo>
                      <a:pt x="1072" y="127"/>
                      <a:pt x="1070" y="125"/>
                      <a:pt x="1069" y="124"/>
                    </a:cubicBezTo>
                    <a:cubicBezTo>
                      <a:pt x="1068" y="123"/>
                      <a:pt x="1069" y="122"/>
                      <a:pt x="1070" y="121"/>
                    </a:cubicBezTo>
                    <a:cubicBezTo>
                      <a:pt x="1089" y="110"/>
                      <a:pt x="1101" y="87"/>
                      <a:pt x="1101" y="69"/>
                    </a:cubicBezTo>
                    <a:cubicBezTo>
                      <a:pt x="1101" y="67"/>
                      <a:pt x="1101" y="66"/>
                      <a:pt x="1100" y="64"/>
                    </a:cubicBezTo>
                    <a:cubicBezTo>
                      <a:pt x="1100" y="55"/>
                      <a:pt x="1096" y="44"/>
                      <a:pt x="1087" y="37"/>
                    </a:cubicBezTo>
                    <a:cubicBezTo>
                      <a:pt x="1077" y="29"/>
                      <a:pt x="1065" y="24"/>
                      <a:pt x="1049" y="28"/>
                    </a:cubicBezTo>
                    <a:cubicBezTo>
                      <a:pt x="1028" y="32"/>
                      <a:pt x="1019" y="32"/>
                      <a:pt x="1002" y="31"/>
                    </a:cubicBezTo>
                    <a:cubicBezTo>
                      <a:pt x="996" y="31"/>
                      <a:pt x="992" y="30"/>
                      <a:pt x="987" y="28"/>
                    </a:cubicBezTo>
                    <a:cubicBezTo>
                      <a:pt x="975" y="26"/>
                      <a:pt x="961" y="23"/>
                      <a:pt x="935" y="24"/>
                    </a:cubicBezTo>
                    <a:cubicBezTo>
                      <a:pt x="918" y="26"/>
                      <a:pt x="901" y="31"/>
                      <a:pt x="890" y="36"/>
                    </a:cubicBezTo>
                    <a:cubicBezTo>
                      <a:pt x="886" y="37"/>
                      <a:pt x="886" y="37"/>
                      <a:pt x="886" y="37"/>
                    </a:cubicBezTo>
                    <a:cubicBezTo>
                      <a:pt x="876" y="42"/>
                      <a:pt x="876" y="42"/>
                      <a:pt x="876" y="42"/>
                    </a:cubicBezTo>
                    <a:cubicBezTo>
                      <a:pt x="869" y="46"/>
                      <a:pt x="864" y="49"/>
                      <a:pt x="856" y="48"/>
                    </a:cubicBezTo>
                    <a:cubicBezTo>
                      <a:pt x="841" y="48"/>
                      <a:pt x="831" y="43"/>
                      <a:pt x="820" y="38"/>
                    </a:cubicBezTo>
                    <a:cubicBezTo>
                      <a:pt x="812" y="34"/>
                      <a:pt x="812" y="34"/>
                      <a:pt x="812" y="34"/>
                    </a:cubicBezTo>
                    <a:cubicBezTo>
                      <a:pt x="806" y="31"/>
                      <a:pt x="800" y="28"/>
                      <a:pt x="793" y="25"/>
                    </a:cubicBezTo>
                    <a:cubicBezTo>
                      <a:pt x="794" y="31"/>
                      <a:pt x="794" y="31"/>
                      <a:pt x="794" y="31"/>
                    </a:cubicBezTo>
                    <a:cubicBezTo>
                      <a:pt x="803" y="36"/>
                      <a:pt x="811" y="41"/>
                      <a:pt x="817" y="43"/>
                    </a:cubicBezTo>
                    <a:cubicBezTo>
                      <a:pt x="828" y="48"/>
                      <a:pt x="840" y="54"/>
                      <a:pt x="855" y="54"/>
                    </a:cubicBezTo>
                    <a:cubicBezTo>
                      <a:pt x="870" y="55"/>
                      <a:pt x="877" y="47"/>
                      <a:pt x="888" y="43"/>
                    </a:cubicBezTo>
                    <a:cubicBezTo>
                      <a:pt x="899" y="38"/>
                      <a:pt x="917" y="30"/>
                      <a:pt x="936" y="29"/>
                    </a:cubicBezTo>
                    <a:cubicBezTo>
                      <a:pt x="961" y="27"/>
                      <a:pt x="974" y="30"/>
                      <a:pt x="985" y="33"/>
                    </a:cubicBezTo>
                    <a:cubicBezTo>
                      <a:pt x="991" y="34"/>
                      <a:pt x="995" y="35"/>
                      <a:pt x="1001" y="36"/>
                    </a:cubicBezTo>
                    <a:cubicBezTo>
                      <a:pt x="1019" y="37"/>
                      <a:pt x="1029" y="37"/>
                      <a:pt x="1050" y="32"/>
                    </a:cubicBezTo>
                    <a:cubicBezTo>
                      <a:pt x="1064" y="28"/>
                      <a:pt x="1074" y="34"/>
                      <a:pt x="1083" y="41"/>
                    </a:cubicBezTo>
                    <a:cubicBezTo>
                      <a:pt x="1090" y="47"/>
                      <a:pt x="1094" y="57"/>
                      <a:pt x="1094" y="64"/>
                    </a:cubicBezTo>
                    <a:cubicBezTo>
                      <a:pt x="1097" y="80"/>
                      <a:pt x="1084" y="111"/>
                      <a:pt x="1060" y="120"/>
                    </a:cubicBezTo>
                    <a:cubicBezTo>
                      <a:pt x="1050" y="124"/>
                      <a:pt x="1043" y="125"/>
                      <a:pt x="1037" y="124"/>
                    </a:cubicBezTo>
                    <a:cubicBezTo>
                      <a:pt x="1044" y="125"/>
                      <a:pt x="1051" y="127"/>
                      <a:pt x="1057" y="130"/>
                    </a:cubicBezTo>
                    <a:cubicBezTo>
                      <a:pt x="1057" y="130"/>
                      <a:pt x="1057" y="130"/>
                      <a:pt x="1057" y="130"/>
                    </a:cubicBezTo>
                    <a:cubicBezTo>
                      <a:pt x="1059" y="132"/>
                      <a:pt x="1065" y="126"/>
                      <a:pt x="1066" y="129"/>
                    </a:cubicBezTo>
                    <a:cubicBezTo>
                      <a:pt x="1067" y="131"/>
                      <a:pt x="1064" y="134"/>
                      <a:pt x="1063" y="136"/>
                    </a:cubicBezTo>
                    <a:cubicBezTo>
                      <a:pt x="1063" y="136"/>
                      <a:pt x="1064" y="137"/>
                      <a:pt x="1064" y="138"/>
                    </a:cubicBezTo>
                    <a:cubicBezTo>
                      <a:pt x="1066" y="141"/>
                      <a:pt x="1068" y="144"/>
                      <a:pt x="1069" y="147"/>
                    </a:cubicBezTo>
                    <a:cubicBezTo>
                      <a:pt x="1069" y="147"/>
                      <a:pt x="1069" y="147"/>
                      <a:pt x="1069" y="146"/>
                    </a:cubicBezTo>
                    <a:cubicBezTo>
                      <a:pt x="1071" y="146"/>
                      <a:pt x="1073" y="145"/>
                      <a:pt x="1074" y="146"/>
                    </a:cubicBezTo>
                    <a:cubicBezTo>
                      <a:pt x="1078" y="148"/>
                      <a:pt x="1072" y="152"/>
                      <a:pt x="1072" y="154"/>
                    </a:cubicBezTo>
                    <a:cubicBezTo>
                      <a:pt x="1074" y="157"/>
                      <a:pt x="1082" y="151"/>
                      <a:pt x="1080" y="157"/>
                    </a:cubicBezTo>
                    <a:cubicBezTo>
                      <a:pt x="1079" y="159"/>
                      <a:pt x="1076" y="161"/>
                      <a:pt x="1075" y="163"/>
                    </a:cubicBezTo>
                    <a:cubicBezTo>
                      <a:pt x="1074" y="162"/>
                      <a:pt x="1074" y="160"/>
                      <a:pt x="1074" y="159"/>
                    </a:cubicBezTo>
                    <a:cubicBezTo>
                      <a:pt x="1075" y="166"/>
                      <a:pt x="1076" y="172"/>
                      <a:pt x="1075" y="178"/>
                    </a:cubicBezTo>
                    <a:cubicBezTo>
                      <a:pt x="1075" y="178"/>
                      <a:pt x="1075" y="178"/>
                      <a:pt x="1075" y="178"/>
                    </a:cubicBezTo>
                    <a:cubicBezTo>
                      <a:pt x="1075" y="178"/>
                      <a:pt x="1075" y="178"/>
                      <a:pt x="1075" y="178"/>
                    </a:cubicBezTo>
                    <a:cubicBezTo>
                      <a:pt x="1077" y="169"/>
                      <a:pt x="1083" y="160"/>
                      <a:pt x="1094" y="152"/>
                    </a:cubicBezTo>
                    <a:cubicBezTo>
                      <a:pt x="1118" y="132"/>
                      <a:pt x="1132" y="106"/>
                      <a:pt x="1133" y="80"/>
                    </a:cubicBezTo>
                    <a:cubicBezTo>
                      <a:pt x="1134" y="59"/>
                      <a:pt x="1127" y="39"/>
                      <a:pt x="1112" y="25"/>
                    </a:cubicBezTo>
                    <a:close/>
                    <a:moveTo>
                      <a:pt x="1100" y="63"/>
                    </a:moveTo>
                    <a:cubicBezTo>
                      <a:pt x="1100" y="64"/>
                      <a:pt x="1100" y="64"/>
                      <a:pt x="1100" y="64"/>
                    </a:cubicBezTo>
                    <a:cubicBezTo>
                      <a:pt x="1100" y="64"/>
                      <a:pt x="1100" y="64"/>
                      <a:pt x="1100" y="64"/>
                    </a:cubicBezTo>
                    <a:cubicBezTo>
                      <a:pt x="1100" y="64"/>
                      <a:pt x="1100" y="64"/>
                      <a:pt x="1100" y="63"/>
                    </a:cubicBezTo>
                    <a:close/>
                  </a:path>
                </a:pathLst>
              </a:custGeom>
              <a:solidFill>
                <a:srgbClr val="7D0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" name="Freeform 38">
                <a:extLst>
                  <a:ext uri="{FF2B5EF4-FFF2-40B4-BE49-F238E27FC236}">
                    <a16:creationId xmlns:a16="http://schemas.microsoft.com/office/drawing/2014/main" id="{FD0E9675-EE49-5CC4-4A2F-A77A38878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9" y="1756"/>
                <a:ext cx="123" cy="184"/>
              </a:xfrm>
              <a:custGeom>
                <a:avLst/>
                <a:gdLst>
                  <a:gd name="T0" fmla="*/ 490 w 51"/>
                  <a:gd name="T1" fmla="*/ 0 h 76"/>
                  <a:gd name="T2" fmla="*/ 716 w 51"/>
                  <a:gd name="T3" fmla="*/ 1077 h 76"/>
                  <a:gd name="T4" fmla="*/ 490 w 51"/>
                  <a:gd name="T5" fmla="*/ 0 h 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1" h="76">
                    <a:moveTo>
                      <a:pt x="35" y="0"/>
                    </a:moveTo>
                    <a:cubicBezTo>
                      <a:pt x="25" y="9"/>
                      <a:pt x="10" y="37"/>
                      <a:pt x="51" y="76"/>
                    </a:cubicBezTo>
                    <a:cubicBezTo>
                      <a:pt x="35" y="68"/>
                      <a:pt x="0" y="26"/>
                      <a:pt x="3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" name="Freeform 39">
                <a:extLst>
                  <a:ext uri="{FF2B5EF4-FFF2-40B4-BE49-F238E27FC236}">
                    <a16:creationId xmlns:a16="http://schemas.microsoft.com/office/drawing/2014/main" id="{0D7D85B8-74D3-AA15-35B4-D7B06B719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3" y="1971"/>
                <a:ext cx="41" cy="48"/>
              </a:xfrm>
              <a:custGeom>
                <a:avLst/>
                <a:gdLst>
                  <a:gd name="T0" fmla="*/ 70 w 17"/>
                  <a:gd name="T1" fmla="*/ 276 h 20"/>
                  <a:gd name="T2" fmla="*/ 111 w 17"/>
                  <a:gd name="T3" fmla="*/ 127 h 20"/>
                  <a:gd name="T4" fmla="*/ 157 w 17"/>
                  <a:gd name="T5" fmla="*/ 70 h 20"/>
                  <a:gd name="T6" fmla="*/ 239 w 17"/>
                  <a:gd name="T7" fmla="*/ 12 h 20"/>
                  <a:gd name="T8" fmla="*/ 140 w 17"/>
                  <a:gd name="T9" fmla="*/ 41 h 20"/>
                  <a:gd name="T10" fmla="*/ 128 w 17"/>
                  <a:gd name="T11" fmla="*/ 82 h 20"/>
                  <a:gd name="T12" fmla="*/ 82 w 17"/>
                  <a:gd name="T13" fmla="*/ 98 h 20"/>
                  <a:gd name="T14" fmla="*/ 41 w 17"/>
                  <a:gd name="T15" fmla="*/ 247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" h="20">
                    <a:moveTo>
                      <a:pt x="5" y="20"/>
                    </a:moveTo>
                    <a:cubicBezTo>
                      <a:pt x="1" y="16"/>
                      <a:pt x="3" y="11"/>
                      <a:pt x="8" y="9"/>
                    </a:cubicBezTo>
                    <a:cubicBezTo>
                      <a:pt x="11" y="7"/>
                      <a:pt x="10" y="8"/>
                      <a:pt x="11" y="5"/>
                    </a:cubicBezTo>
                    <a:cubicBezTo>
                      <a:pt x="12" y="3"/>
                      <a:pt x="14" y="1"/>
                      <a:pt x="17" y="1"/>
                    </a:cubicBezTo>
                    <a:cubicBezTo>
                      <a:pt x="14" y="0"/>
                      <a:pt x="12" y="1"/>
                      <a:pt x="10" y="3"/>
                    </a:cubicBezTo>
                    <a:cubicBezTo>
                      <a:pt x="9" y="4"/>
                      <a:pt x="9" y="5"/>
                      <a:pt x="9" y="6"/>
                    </a:cubicBezTo>
                    <a:cubicBezTo>
                      <a:pt x="8" y="7"/>
                      <a:pt x="8" y="6"/>
                      <a:pt x="6" y="7"/>
                    </a:cubicBezTo>
                    <a:cubicBezTo>
                      <a:pt x="3" y="9"/>
                      <a:pt x="0" y="13"/>
                      <a:pt x="3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5" name="Freeform 40">
                <a:extLst>
                  <a:ext uri="{FF2B5EF4-FFF2-40B4-BE49-F238E27FC236}">
                    <a16:creationId xmlns:a16="http://schemas.microsoft.com/office/drawing/2014/main" id="{EBDD9B3B-630D-74CB-0D43-7F582FAB2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3" y="1780"/>
                <a:ext cx="229" cy="878"/>
              </a:xfrm>
              <a:custGeom>
                <a:avLst/>
                <a:gdLst>
                  <a:gd name="T0" fmla="*/ 774 w 95"/>
                  <a:gd name="T1" fmla="*/ 1331 h 364"/>
                  <a:gd name="T2" fmla="*/ 1331 w 95"/>
                  <a:gd name="T3" fmla="*/ 0 h 364"/>
                  <a:gd name="T4" fmla="*/ 704 w 95"/>
                  <a:gd name="T5" fmla="*/ 1262 h 364"/>
                  <a:gd name="T6" fmla="*/ 210 w 95"/>
                  <a:gd name="T7" fmla="*/ 2921 h 364"/>
                  <a:gd name="T8" fmla="*/ 169 w 95"/>
                  <a:gd name="T9" fmla="*/ 4433 h 364"/>
                  <a:gd name="T10" fmla="*/ 99 w 95"/>
                  <a:gd name="T11" fmla="*/ 5109 h 364"/>
                  <a:gd name="T12" fmla="*/ 268 w 95"/>
                  <a:gd name="T13" fmla="*/ 4474 h 364"/>
                  <a:gd name="T14" fmla="*/ 378 w 95"/>
                  <a:gd name="T15" fmla="*/ 2723 h 364"/>
                  <a:gd name="T16" fmla="*/ 774 w 95"/>
                  <a:gd name="T17" fmla="*/ 1331 h 3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5" h="364">
                    <a:moveTo>
                      <a:pt x="55" y="95"/>
                    </a:moveTo>
                    <a:cubicBezTo>
                      <a:pt x="72" y="48"/>
                      <a:pt x="91" y="4"/>
                      <a:pt x="95" y="0"/>
                    </a:cubicBezTo>
                    <a:cubicBezTo>
                      <a:pt x="89" y="4"/>
                      <a:pt x="69" y="42"/>
                      <a:pt x="50" y="90"/>
                    </a:cubicBezTo>
                    <a:cubicBezTo>
                      <a:pt x="34" y="131"/>
                      <a:pt x="19" y="182"/>
                      <a:pt x="15" y="208"/>
                    </a:cubicBezTo>
                    <a:cubicBezTo>
                      <a:pt x="7" y="264"/>
                      <a:pt x="14" y="300"/>
                      <a:pt x="12" y="316"/>
                    </a:cubicBezTo>
                    <a:cubicBezTo>
                      <a:pt x="10" y="332"/>
                      <a:pt x="0" y="351"/>
                      <a:pt x="7" y="364"/>
                    </a:cubicBezTo>
                    <a:cubicBezTo>
                      <a:pt x="6" y="352"/>
                      <a:pt x="16" y="337"/>
                      <a:pt x="19" y="319"/>
                    </a:cubicBezTo>
                    <a:cubicBezTo>
                      <a:pt x="22" y="301"/>
                      <a:pt x="19" y="233"/>
                      <a:pt x="27" y="194"/>
                    </a:cubicBezTo>
                    <a:cubicBezTo>
                      <a:pt x="30" y="180"/>
                      <a:pt x="41" y="136"/>
                      <a:pt x="55" y="95"/>
                    </a:cubicBezTo>
                    <a:close/>
                  </a:path>
                </a:pathLst>
              </a:custGeom>
              <a:solidFill>
                <a:srgbClr val="F7E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6" name="Freeform 41">
                <a:extLst>
                  <a:ext uri="{FF2B5EF4-FFF2-40B4-BE49-F238E27FC236}">
                    <a16:creationId xmlns:a16="http://schemas.microsoft.com/office/drawing/2014/main" id="{EE5CA602-800F-E5E1-17FE-A0B98EB2F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1766"/>
                <a:ext cx="369" cy="916"/>
              </a:xfrm>
              <a:custGeom>
                <a:avLst/>
                <a:gdLst>
                  <a:gd name="T0" fmla="*/ 0 w 153"/>
                  <a:gd name="T1" fmla="*/ 5322 h 380"/>
                  <a:gd name="T2" fmla="*/ 617 w 153"/>
                  <a:gd name="T3" fmla="*/ 4944 h 380"/>
                  <a:gd name="T4" fmla="*/ 844 w 153"/>
                  <a:gd name="T5" fmla="*/ 2871 h 380"/>
                  <a:gd name="T6" fmla="*/ 1751 w 153"/>
                  <a:gd name="T7" fmla="*/ 1133 h 380"/>
                  <a:gd name="T8" fmla="*/ 2146 w 153"/>
                  <a:gd name="T9" fmla="*/ 0 h 380"/>
                  <a:gd name="T10" fmla="*/ 1599 w 153"/>
                  <a:gd name="T11" fmla="*/ 1034 h 380"/>
                  <a:gd name="T12" fmla="*/ 965 w 153"/>
                  <a:gd name="T13" fmla="*/ 2184 h 380"/>
                  <a:gd name="T14" fmla="*/ 506 w 153"/>
                  <a:gd name="T15" fmla="*/ 3387 h 380"/>
                  <a:gd name="T16" fmla="*/ 338 w 153"/>
                  <a:gd name="T17" fmla="*/ 5142 h 380"/>
                  <a:gd name="T18" fmla="*/ 0 w 153"/>
                  <a:gd name="T19" fmla="*/ 5322 h 3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3" h="380">
                    <a:moveTo>
                      <a:pt x="0" y="380"/>
                    </a:moveTo>
                    <a:cubicBezTo>
                      <a:pt x="21" y="378"/>
                      <a:pt x="35" y="375"/>
                      <a:pt x="44" y="353"/>
                    </a:cubicBezTo>
                    <a:cubicBezTo>
                      <a:pt x="60" y="311"/>
                      <a:pt x="36" y="250"/>
                      <a:pt x="60" y="205"/>
                    </a:cubicBezTo>
                    <a:cubicBezTo>
                      <a:pt x="83" y="162"/>
                      <a:pt x="115" y="137"/>
                      <a:pt x="125" y="81"/>
                    </a:cubicBezTo>
                    <a:cubicBezTo>
                      <a:pt x="132" y="41"/>
                      <a:pt x="141" y="11"/>
                      <a:pt x="153" y="0"/>
                    </a:cubicBezTo>
                    <a:cubicBezTo>
                      <a:pt x="137" y="14"/>
                      <a:pt x="125" y="44"/>
                      <a:pt x="114" y="74"/>
                    </a:cubicBezTo>
                    <a:cubicBezTo>
                      <a:pt x="103" y="104"/>
                      <a:pt x="97" y="108"/>
                      <a:pt x="69" y="156"/>
                    </a:cubicBezTo>
                    <a:cubicBezTo>
                      <a:pt x="41" y="204"/>
                      <a:pt x="37" y="208"/>
                      <a:pt x="36" y="242"/>
                    </a:cubicBezTo>
                    <a:cubicBezTo>
                      <a:pt x="35" y="276"/>
                      <a:pt x="40" y="348"/>
                      <a:pt x="24" y="367"/>
                    </a:cubicBezTo>
                    <a:cubicBezTo>
                      <a:pt x="18" y="373"/>
                      <a:pt x="9" y="380"/>
                      <a:pt x="0" y="380"/>
                    </a:cubicBezTo>
                    <a:close/>
                  </a:path>
                </a:pathLst>
              </a:custGeom>
              <a:solidFill>
                <a:srgbClr val="DF9E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7" name="Freeform 42">
                <a:extLst>
                  <a:ext uri="{FF2B5EF4-FFF2-40B4-BE49-F238E27FC236}">
                    <a16:creationId xmlns:a16="http://schemas.microsoft.com/office/drawing/2014/main" id="{003E891C-E083-04D0-094B-C882433EF2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1961"/>
                <a:ext cx="301" cy="721"/>
              </a:xfrm>
              <a:custGeom>
                <a:avLst/>
                <a:gdLst>
                  <a:gd name="T0" fmla="*/ 0 w 125"/>
                  <a:gd name="T1" fmla="*/ 4193 h 299"/>
                  <a:gd name="T2" fmla="*/ 614 w 125"/>
                  <a:gd name="T3" fmla="*/ 3815 h 299"/>
                  <a:gd name="T4" fmla="*/ 836 w 125"/>
                  <a:gd name="T5" fmla="*/ 1739 h 299"/>
                  <a:gd name="T6" fmla="*/ 1746 w 125"/>
                  <a:gd name="T7" fmla="*/ 0 h 299"/>
                  <a:gd name="T8" fmla="*/ 992 w 125"/>
                  <a:gd name="T9" fmla="*/ 1331 h 299"/>
                  <a:gd name="T10" fmla="*/ 626 w 125"/>
                  <a:gd name="T11" fmla="*/ 2035 h 299"/>
                  <a:gd name="T12" fmla="*/ 535 w 125"/>
                  <a:gd name="T13" fmla="*/ 3827 h 299"/>
                  <a:gd name="T14" fmla="*/ 0 w 125"/>
                  <a:gd name="T15" fmla="*/ 4193 h 29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5" h="299">
                    <a:moveTo>
                      <a:pt x="0" y="299"/>
                    </a:moveTo>
                    <a:cubicBezTo>
                      <a:pt x="21" y="297"/>
                      <a:pt x="35" y="294"/>
                      <a:pt x="44" y="272"/>
                    </a:cubicBezTo>
                    <a:cubicBezTo>
                      <a:pt x="60" y="230"/>
                      <a:pt x="36" y="169"/>
                      <a:pt x="60" y="124"/>
                    </a:cubicBezTo>
                    <a:cubicBezTo>
                      <a:pt x="83" y="81"/>
                      <a:pt x="115" y="56"/>
                      <a:pt x="125" y="0"/>
                    </a:cubicBezTo>
                    <a:cubicBezTo>
                      <a:pt x="123" y="18"/>
                      <a:pt x="90" y="71"/>
                      <a:pt x="71" y="95"/>
                    </a:cubicBezTo>
                    <a:cubicBezTo>
                      <a:pt x="53" y="118"/>
                      <a:pt x="48" y="128"/>
                      <a:pt x="45" y="145"/>
                    </a:cubicBezTo>
                    <a:cubicBezTo>
                      <a:pt x="42" y="162"/>
                      <a:pt x="46" y="255"/>
                      <a:pt x="38" y="273"/>
                    </a:cubicBezTo>
                    <a:cubicBezTo>
                      <a:pt x="32" y="289"/>
                      <a:pt x="31" y="292"/>
                      <a:pt x="0" y="299"/>
                    </a:cubicBezTo>
                    <a:close/>
                  </a:path>
                </a:pathLst>
              </a:custGeom>
              <a:solidFill>
                <a:srgbClr val="D174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" name="Freeform 43">
                <a:extLst>
                  <a:ext uri="{FF2B5EF4-FFF2-40B4-BE49-F238E27FC236}">
                    <a16:creationId xmlns:a16="http://schemas.microsoft.com/office/drawing/2014/main" id="{8A50F89F-CD30-0039-4A2E-936122FA9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7" y="1426"/>
                <a:ext cx="1020" cy="188"/>
              </a:xfrm>
              <a:custGeom>
                <a:avLst/>
                <a:gdLst>
                  <a:gd name="T0" fmla="*/ 5932 w 423"/>
                  <a:gd name="T1" fmla="*/ 1092 h 78"/>
                  <a:gd name="T2" fmla="*/ 5722 w 423"/>
                  <a:gd name="T3" fmla="*/ 935 h 78"/>
                  <a:gd name="T4" fmla="*/ 2860 w 423"/>
                  <a:gd name="T5" fmla="*/ 99 h 78"/>
                  <a:gd name="T6" fmla="*/ 0 w 423"/>
                  <a:gd name="T7" fmla="*/ 935 h 78"/>
                  <a:gd name="T8" fmla="*/ 3856 w 423"/>
                  <a:gd name="T9" fmla="*/ 296 h 78"/>
                  <a:gd name="T10" fmla="*/ 5932 w 423"/>
                  <a:gd name="T11" fmla="*/ 1092 h 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3" h="78">
                    <a:moveTo>
                      <a:pt x="423" y="78"/>
                    </a:moveTo>
                    <a:cubicBezTo>
                      <a:pt x="418" y="74"/>
                      <a:pt x="413" y="70"/>
                      <a:pt x="408" y="67"/>
                    </a:cubicBezTo>
                    <a:cubicBezTo>
                      <a:pt x="347" y="23"/>
                      <a:pt x="277" y="7"/>
                      <a:pt x="204" y="7"/>
                    </a:cubicBezTo>
                    <a:cubicBezTo>
                      <a:pt x="131" y="7"/>
                      <a:pt x="61" y="23"/>
                      <a:pt x="0" y="67"/>
                    </a:cubicBezTo>
                    <a:cubicBezTo>
                      <a:pt x="36" y="48"/>
                      <a:pt x="128" y="0"/>
                      <a:pt x="275" y="21"/>
                    </a:cubicBezTo>
                    <a:cubicBezTo>
                      <a:pt x="369" y="33"/>
                      <a:pt x="423" y="78"/>
                      <a:pt x="423" y="78"/>
                    </a:cubicBezTo>
                    <a:close/>
                  </a:path>
                </a:pathLst>
              </a:custGeom>
              <a:solidFill>
                <a:srgbClr val="F7E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" name="Freeform 44">
                <a:extLst>
                  <a:ext uri="{FF2B5EF4-FFF2-40B4-BE49-F238E27FC236}">
                    <a16:creationId xmlns:a16="http://schemas.microsoft.com/office/drawing/2014/main" id="{0AA83BEA-52A0-E984-CBC6-401D5DA467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5" y="1585"/>
                <a:ext cx="613" cy="82"/>
              </a:xfrm>
              <a:custGeom>
                <a:avLst/>
                <a:gdLst>
                  <a:gd name="T0" fmla="*/ 3569 w 254"/>
                  <a:gd name="T1" fmla="*/ 379 h 34"/>
                  <a:gd name="T2" fmla="*/ 1689 w 254"/>
                  <a:gd name="T3" fmla="*/ 239 h 34"/>
                  <a:gd name="T4" fmla="*/ 0 w 254"/>
                  <a:gd name="T5" fmla="*/ 449 h 34"/>
                  <a:gd name="T6" fmla="*/ 3569 w 254"/>
                  <a:gd name="T7" fmla="*/ 379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4" h="34">
                    <a:moveTo>
                      <a:pt x="254" y="27"/>
                    </a:moveTo>
                    <a:cubicBezTo>
                      <a:pt x="212" y="24"/>
                      <a:pt x="163" y="15"/>
                      <a:pt x="120" y="17"/>
                    </a:cubicBezTo>
                    <a:cubicBezTo>
                      <a:pt x="58" y="20"/>
                      <a:pt x="8" y="34"/>
                      <a:pt x="0" y="32"/>
                    </a:cubicBezTo>
                    <a:cubicBezTo>
                      <a:pt x="83" y="3"/>
                      <a:pt x="166" y="0"/>
                      <a:pt x="254" y="27"/>
                    </a:cubicBezTo>
                    <a:close/>
                  </a:path>
                </a:pathLst>
              </a:custGeom>
              <a:solidFill>
                <a:srgbClr val="DF9E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" name="Freeform 45">
                <a:extLst>
                  <a:ext uri="{FF2B5EF4-FFF2-40B4-BE49-F238E27FC236}">
                    <a16:creationId xmlns:a16="http://schemas.microsoft.com/office/drawing/2014/main" id="{37D2B9AC-AFAF-EF9F-6A69-3D484C132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1" y="1780"/>
                <a:ext cx="229" cy="878"/>
              </a:xfrm>
              <a:custGeom>
                <a:avLst/>
                <a:gdLst>
                  <a:gd name="T0" fmla="*/ 557 w 95"/>
                  <a:gd name="T1" fmla="*/ 1331 h 364"/>
                  <a:gd name="T2" fmla="*/ 0 w 95"/>
                  <a:gd name="T3" fmla="*/ 0 h 364"/>
                  <a:gd name="T4" fmla="*/ 605 w 95"/>
                  <a:gd name="T5" fmla="*/ 1163 h 364"/>
                  <a:gd name="T6" fmla="*/ 1191 w 95"/>
                  <a:gd name="T7" fmla="*/ 2892 h 364"/>
                  <a:gd name="T8" fmla="*/ 1162 w 95"/>
                  <a:gd name="T9" fmla="*/ 4433 h 364"/>
                  <a:gd name="T10" fmla="*/ 1232 w 95"/>
                  <a:gd name="T11" fmla="*/ 5109 h 364"/>
                  <a:gd name="T12" fmla="*/ 1063 w 95"/>
                  <a:gd name="T13" fmla="*/ 4474 h 364"/>
                  <a:gd name="T14" fmla="*/ 952 w 95"/>
                  <a:gd name="T15" fmla="*/ 2723 h 364"/>
                  <a:gd name="T16" fmla="*/ 557 w 95"/>
                  <a:gd name="T17" fmla="*/ 1331 h 3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5" h="364">
                    <a:moveTo>
                      <a:pt x="40" y="95"/>
                    </a:moveTo>
                    <a:cubicBezTo>
                      <a:pt x="24" y="48"/>
                      <a:pt x="4" y="4"/>
                      <a:pt x="0" y="0"/>
                    </a:cubicBezTo>
                    <a:cubicBezTo>
                      <a:pt x="7" y="4"/>
                      <a:pt x="25" y="35"/>
                      <a:pt x="43" y="83"/>
                    </a:cubicBezTo>
                    <a:cubicBezTo>
                      <a:pt x="59" y="124"/>
                      <a:pt x="82" y="180"/>
                      <a:pt x="85" y="206"/>
                    </a:cubicBezTo>
                    <a:cubicBezTo>
                      <a:pt x="93" y="262"/>
                      <a:pt x="81" y="300"/>
                      <a:pt x="83" y="316"/>
                    </a:cubicBezTo>
                    <a:cubicBezTo>
                      <a:pt x="85" y="332"/>
                      <a:pt x="95" y="351"/>
                      <a:pt x="88" y="364"/>
                    </a:cubicBezTo>
                    <a:cubicBezTo>
                      <a:pt x="89" y="352"/>
                      <a:pt x="79" y="337"/>
                      <a:pt x="76" y="319"/>
                    </a:cubicBezTo>
                    <a:cubicBezTo>
                      <a:pt x="73" y="301"/>
                      <a:pt x="76" y="233"/>
                      <a:pt x="68" y="194"/>
                    </a:cubicBezTo>
                    <a:cubicBezTo>
                      <a:pt x="65" y="180"/>
                      <a:pt x="54" y="136"/>
                      <a:pt x="40" y="95"/>
                    </a:cubicBezTo>
                    <a:close/>
                  </a:path>
                </a:pathLst>
              </a:custGeom>
              <a:solidFill>
                <a:srgbClr val="DF9E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" name="Freeform 46">
                <a:extLst>
                  <a:ext uri="{FF2B5EF4-FFF2-40B4-BE49-F238E27FC236}">
                    <a16:creationId xmlns:a16="http://schemas.microsoft.com/office/drawing/2014/main" id="{7DB3D69F-B03A-A3A5-247C-008B50064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1766"/>
                <a:ext cx="367" cy="916"/>
              </a:xfrm>
              <a:custGeom>
                <a:avLst/>
                <a:gdLst>
                  <a:gd name="T0" fmla="*/ 1801 w 152"/>
                  <a:gd name="T1" fmla="*/ 5142 h 380"/>
                  <a:gd name="T2" fmla="*/ 1632 w 152"/>
                  <a:gd name="T3" fmla="*/ 3387 h 380"/>
                  <a:gd name="T4" fmla="*/ 1166 w 152"/>
                  <a:gd name="T5" fmla="*/ 2184 h 380"/>
                  <a:gd name="T6" fmla="*/ 536 w 152"/>
                  <a:gd name="T7" fmla="*/ 1034 h 380"/>
                  <a:gd name="T8" fmla="*/ 0 w 152"/>
                  <a:gd name="T9" fmla="*/ 0 h 380"/>
                  <a:gd name="T10" fmla="*/ 396 w 152"/>
                  <a:gd name="T11" fmla="*/ 1133 h 380"/>
                  <a:gd name="T12" fmla="*/ 1311 w 152"/>
                  <a:gd name="T13" fmla="*/ 2871 h 380"/>
                  <a:gd name="T14" fmla="*/ 1533 w 152"/>
                  <a:gd name="T15" fmla="*/ 4944 h 380"/>
                  <a:gd name="T16" fmla="*/ 2139 w 152"/>
                  <a:gd name="T17" fmla="*/ 5322 h 380"/>
                  <a:gd name="T18" fmla="*/ 1801 w 152"/>
                  <a:gd name="T19" fmla="*/ 5142 h 3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" h="380">
                    <a:moveTo>
                      <a:pt x="128" y="367"/>
                    </a:moveTo>
                    <a:cubicBezTo>
                      <a:pt x="112" y="348"/>
                      <a:pt x="117" y="276"/>
                      <a:pt x="116" y="242"/>
                    </a:cubicBezTo>
                    <a:cubicBezTo>
                      <a:pt x="115" y="208"/>
                      <a:pt x="111" y="204"/>
                      <a:pt x="83" y="156"/>
                    </a:cubicBezTo>
                    <a:cubicBezTo>
                      <a:pt x="55" y="108"/>
                      <a:pt x="49" y="104"/>
                      <a:pt x="38" y="74"/>
                    </a:cubicBezTo>
                    <a:cubicBezTo>
                      <a:pt x="27" y="44"/>
                      <a:pt x="15" y="14"/>
                      <a:pt x="0" y="0"/>
                    </a:cubicBezTo>
                    <a:cubicBezTo>
                      <a:pt x="12" y="11"/>
                      <a:pt x="20" y="41"/>
                      <a:pt x="28" y="81"/>
                    </a:cubicBezTo>
                    <a:cubicBezTo>
                      <a:pt x="38" y="137"/>
                      <a:pt x="70" y="162"/>
                      <a:pt x="93" y="205"/>
                    </a:cubicBezTo>
                    <a:cubicBezTo>
                      <a:pt x="117" y="250"/>
                      <a:pt x="92" y="311"/>
                      <a:pt x="109" y="353"/>
                    </a:cubicBezTo>
                    <a:cubicBezTo>
                      <a:pt x="118" y="375"/>
                      <a:pt x="132" y="378"/>
                      <a:pt x="152" y="380"/>
                    </a:cubicBezTo>
                    <a:cubicBezTo>
                      <a:pt x="143" y="380"/>
                      <a:pt x="134" y="373"/>
                      <a:pt x="128" y="367"/>
                    </a:cubicBezTo>
                    <a:close/>
                  </a:path>
                </a:pathLst>
              </a:custGeom>
              <a:solidFill>
                <a:srgbClr val="F7E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2" name="Freeform 47">
                <a:extLst>
                  <a:ext uri="{FF2B5EF4-FFF2-40B4-BE49-F238E27FC236}">
                    <a16:creationId xmlns:a16="http://schemas.microsoft.com/office/drawing/2014/main" id="{7F580B46-62A9-2D6B-372D-79C932A353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9" y="1961"/>
                <a:ext cx="214" cy="656"/>
              </a:xfrm>
              <a:custGeom>
                <a:avLst/>
                <a:gdLst>
                  <a:gd name="T0" fmla="*/ 1099 w 89"/>
                  <a:gd name="T1" fmla="*/ 2554 h 272"/>
                  <a:gd name="T2" fmla="*/ 695 w 89"/>
                  <a:gd name="T3" fmla="*/ 1302 h 272"/>
                  <a:gd name="T4" fmla="*/ 0 w 89"/>
                  <a:gd name="T5" fmla="*/ 0 h 272"/>
                  <a:gd name="T6" fmla="*/ 902 w 89"/>
                  <a:gd name="T7" fmla="*/ 1739 h 272"/>
                  <a:gd name="T8" fmla="*/ 1128 w 89"/>
                  <a:gd name="T9" fmla="*/ 3815 h 272"/>
                  <a:gd name="T10" fmla="*/ 1099 w 89"/>
                  <a:gd name="T11" fmla="*/ 2554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9" h="272">
                    <a:moveTo>
                      <a:pt x="79" y="182"/>
                    </a:moveTo>
                    <a:cubicBezTo>
                      <a:pt x="80" y="158"/>
                      <a:pt x="77" y="127"/>
                      <a:pt x="50" y="93"/>
                    </a:cubicBezTo>
                    <a:cubicBezTo>
                      <a:pt x="23" y="59"/>
                      <a:pt x="3" y="19"/>
                      <a:pt x="0" y="0"/>
                    </a:cubicBezTo>
                    <a:cubicBezTo>
                      <a:pt x="10" y="56"/>
                      <a:pt x="42" y="81"/>
                      <a:pt x="65" y="124"/>
                    </a:cubicBezTo>
                    <a:cubicBezTo>
                      <a:pt x="89" y="169"/>
                      <a:pt x="64" y="230"/>
                      <a:pt x="81" y="272"/>
                    </a:cubicBezTo>
                    <a:cubicBezTo>
                      <a:pt x="73" y="237"/>
                      <a:pt x="79" y="206"/>
                      <a:pt x="79" y="18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3" name="Freeform 48">
                <a:extLst>
                  <a:ext uri="{FF2B5EF4-FFF2-40B4-BE49-F238E27FC236}">
                    <a16:creationId xmlns:a16="http://schemas.microsoft.com/office/drawing/2014/main" id="{8F6CECF3-4BD0-67AC-D961-07B82F49C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7" y="1802"/>
                <a:ext cx="111" cy="234"/>
              </a:xfrm>
              <a:custGeom>
                <a:avLst/>
                <a:gdLst>
                  <a:gd name="T0" fmla="*/ 0 w 46"/>
                  <a:gd name="T1" fmla="*/ 0 h 97"/>
                  <a:gd name="T2" fmla="*/ 396 w 46"/>
                  <a:gd name="T3" fmla="*/ 647 h 97"/>
                  <a:gd name="T4" fmla="*/ 519 w 46"/>
                  <a:gd name="T5" fmla="*/ 996 h 97"/>
                  <a:gd name="T6" fmla="*/ 548 w 46"/>
                  <a:gd name="T7" fmla="*/ 1194 h 97"/>
                  <a:gd name="T8" fmla="*/ 606 w 46"/>
                  <a:gd name="T9" fmla="*/ 1361 h 97"/>
                  <a:gd name="T10" fmla="*/ 227 w 46"/>
                  <a:gd name="T11" fmla="*/ 490 h 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6" h="97">
                    <a:moveTo>
                      <a:pt x="0" y="0"/>
                    </a:moveTo>
                    <a:cubicBezTo>
                      <a:pt x="10" y="15"/>
                      <a:pt x="22" y="30"/>
                      <a:pt x="28" y="46"/>
                    </a:cubicBezTo>
                    <a:cubicBezTo>
                      <a:pt x="31" y="54"/>
                      <a:pt x="35" y="63"/>
                      <a:pt x="37" y="71"/>
                    </a:cubicBezTo>
                    <a:cubicBezTo>
                      <a:pt x="39" y="76"/>
                      <a:pt x="38" y="81"/>
                      <a:pt x="39" y="85"/>
                    </a:cubicBezTo>
                    <a:cubicBezTo>
                      <a:pt x="41" y="90"/>
                      <a:pt x="46" y="90"/>
                      <a:pt x="43" y="97"/>
                    </a:cubicBezTo>
                    <a:cubicBezTo>
                      <a:pt x="30" y="84"/>
                      <a:pt x="19" y="53"/>
                      <a:pt x="16" y="35"/>
                    </a:cubicBezTo>
                  </a:path>
                </a:pathLst>
              </a:custGeom>
              <a:solidFill>
                <a:srgbClr val="DF9E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4" name="Freeform 49">
                <a:extLst>
                  <a:ext uri="{FF2B5EF4-FFF2-40B4-BE49-F238E27FC236}">
                    <a16:creationId xmlns:a16="http://schemas.microsoft.com/office/drawing/2014/main" id="{D1C95938-3171-57E2-827F-A35E70BEE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2108"/>
                <a:ext cx="50" cy="135"/>
              </a:xfrm>
              <a:custGeom>
                <a:avLst/>
                <a:gdLst>
                  <a:gd name="T0" fmla="*/ 0 w 21"/>
                  <a:gd name="T1" fmla="*/ 0 h 56"/>
                  <a:gd name="T2" fmla="*/ 214 w 21"/>
                  <a:gd name="T3" fmla="*/ 395 h 56"/>
                  <a:gd name="T4" fmla="*/ 226 w 21"/>
                  <a:gd name="T5" fmla="*/ 783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56">
                    <a:moveTo>
                      <a:pt x="0" y="0"/>
                    </a:moveTo>
                    <a:cubicBezTo>
                      <a:pt x="6" y="10"/>
                      <a:pt x="12" y="17"/>
                      <a:pt x="16" y="28"/>
                    </a:cubicBezTo>
                    <a:cubicBezTo>
                      <a:pt x="21" y="39"/>
                      <a:pt x="16" y="47"/>
                      <a:pt x="17" y="56"/>
                    </a:cubicBezTo>
                  </a:path>
                </a:pathLst>
              </a:custGeom>
              <a:solidFill>
                <a:srgbClr val="DF9E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5" name="Freeform 50">
                <a:extLst>
                  <a:ext uri="{FF2B5EF4-FFF2-40B4-BE49-F238E27FC236}">
                    <a16:creationId xmlns:a16="http://schemas.microsoft.com/office/drawing/2014/main" id="{77B939D5-3491-DA6D-A6B8-F7F5C6D4F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3" y="2181"/>
                <a:ext cx="53" cy="291"/>
              </a:xfrm>
              <a:custGeom>
                <a:avLst/>
                <a:gdLst>
                  <a:gd name="T0" fmla="*/ 308 w 22"/>
                  <a:gd name="T1" fmla="*/ 0 h 121"/>
                  <a:gd name="T2" fmla="*/ 70 w 22"/>
                  <a:gd name="T3" fmla="*/ 832 h 121"/>
                  <a:gd name="T4" fmla="*/ 169 w 22"/>
                  <a:gd name="T5" fmla="*/ 1683 h 121"/>
                  <a:gd name="T6" fmla="*/ 128 w 22"/>
                  <a:gd name="T7" fmla="*/ 1474 h 121"/>
                  <a:gd name="T8" fmla="*/ 157 w 22"/>
                  <a:gd name="T9" fmla="*/ 1111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121">
                    <a:moveTo>
                      <a:pt x="22" y="0"/>
                    </a:moveTo>
                    <a:cubicBezTo>
                      <a:pt x="12" y="18"/>
                      <a:pt x="7" y="40"/>
                      <a:pt x="5" y="60"/>
                    </a:cubicBezTo>
                    <a:cubicBezTo>
                      <a:pt x="4" y="72"/>
                      <a:pt x="0" y="105"/>
                      <a:pt x="12" y="121"/>
                    </a:cubicBezTo>
                    <a:cubicBezTo>
                      <a:pt x="15" y="116"/>
                      <a:pt x="10" y="112"/>
                      <a:pt x="9" y="106"/>
                    </a:cubicBezTo>
                    <a:cubicBezTo>
                      <a:pt x="8" y="98"/>
                      <a:pt x="10" y="88"/>
                      <a:pt x="11" y="80"/>
                    </a:cubicBezTo>
                  </a:path>
                </a:pathLst>
              </a:custGeom>
              <a:solidFill>
                <a:srgbClr val="F7E6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6" name="Freeform 51">
                <a:extLst>
                  <a:ext uri="{FF2B5EF4-FFF2-40B4-BE49-F238E27FC236}">
                    <a16:creationId xmlns:a16="http://schemas.microsoft.com/office/drawing/2014/main" id="{A30C9B3D-9D41-BB73-20CF-D3C94458F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2" y="1443"/>
                <a:ext cx="579" cy="46"/>
              </a:xfrm>
              <a:custGeom>
                <a:avLst/>
                <a:gdLst>
                  <a:gd name="T0" fmla="*/ 1838 w 240"/>
                  <a:gd name="T1" fmla="*/ 41 h 19"/>
                  <a:gd name="T2" fmla="*/ 3370 w 240"/>
                  <a:gd name="T3" fmla="*/ 240 h 19"/>
                  <a:gd name="T4" fmla="*/ 1730 w 240"/>
                  <a:gd name="T5" fmla="*/ 0 h 19"/>
                  <a:gd name="T6" fmla="*/ 0 w 240"/>
                  <a:gd name="T7" fmla="*/ 269 h 19"/>
                  <a:gd name="T8" fmla="*/ 1838 w 240"/>
                  <a:gd name="T9" fmla="*/ 41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0" h="19">
                    <a:moveTo>
                      <a:pt x="131" y="3"/>
                    </a:moveTo>
                    <a:cubicBezTo>
                      <a:pt x="163" y="4"/>
                      <a:pt x="199" y="9"/>
                      <a:pt x="240" y="17"/>
                    </a:cubicBezTo>
                    <a:cubicBezTo>
                      <a:pt x="202" y="5"/>
                      <a:pt x="163" y="0"/>
                      <a:pt x="123" y="0"/>
                    </a:cubicBezTo>
                    <a:cubicBezTo>
                      <a:pt x="81" y="0"/>
                      <a:pt x="39" y="6"/>
                      <a:pt x="0" y="19"/>
                    </a:cubicBezTo>
                    <a:cubicBezTo>
                      <a:pt x="16" y="15"/>
                      <a:pt x="65" y="3"/>
                      <a:pt x="13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7" name="Freeform 52">
                <a:extLst>
                  <a:ext uri="{FF2B5EF4-FFF2-40B4-BE49-F238E27FC236}">
                    <a16:creationId xmlns:a16="http://schemas.microsoft.com/office/drawing/2014/main" id="{6BC300D4-D2C5-F9D7-F868-B2049C347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1814"/>
                <a:ext cx="89" cy="191"/>
              </a:xfrm>
              <a:custGeom>
                <a:avLst/>
                <a:gdLst>
                  <a:gd name="T0" fmla="*/ 486 w 37"/>
                  <a:gd name="T1" fmla="*/ 0 h 79"/>
                  <a:gd name="T2" fmla="*/ 0 w 37"/>
                  <a:gd name="T3" fmla="*/ 1117 h 79"/>
                  <a:gd name="T4" fmla="*/ 486 w 37"/>
                  <a:gd name="T5" fmla="*/ 0 h 7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79">
                    <a:moveTo>
                      <a:pt x="35" y="0"/>
                    </a:moveTo>
                    <a:cubicBezTo>
                      <a:pt x="37" y="13"/>
                      <a:pt x="33" y="51"/>
                      <a:pt x="0" y="79"/>
                    </a:cubicBezTo>
                    <a:cubicBezTo>
                      <a:pt x="11" y="69"/>
                      <a:pt x="34" y="38"/>
                      <a:pt x="3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8" name="Freeform 53">
                <a:extLst>
                  <a:ext uri="{FF2B5EF4-FFF2-40B4-BE49-F238E27FC236}">
                    <a16:creationId xmlns:a16="http://schemas.microsoft.com/office/drawing/2014/main" id="{D8A85336-CD48-9E11-538C-9331310A6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1" y="1952"/>
                <a:ext cx="32" cy="48"/>
              </a:xfrm>
              <a:custGeom>
                <a:avLst/>
                <a:gdLst>
                  <a:gd name="T0" fmla="*/ 12 w 13"/>
                  <a:gd name="T1" fmla="*/ 12 h 20"/>
                  <a:gd name="T2" fmla="*/ 42 w 13"/>
                  <a:gd name="T3" fmla="*/ 178 h 20"/>
                  <a:gd name="T4" fmla="*/ 121 w 13"/>
                  <a:gd name="T5" fmla="*/ 206 h 20"/>
                  <a:gd name="T6" fmla="*/ 162 w 13"/>
                  <a:gd name="T7" fmla="*/ 276 h 20"/>
                  <a:gd name="T8" fmla="*/ 74 w 13"/>
                  <a:gd name="T9" fmla="*/ 149 h 20"/>
                  <a:gd name="T10" fmla="*/ 0 w 13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20">
                    <a:moveTo>
                      <a:pt x="1" y="1"/>
                    </a:moveTo>
                    <a:cubicBezTo>
                      <a:pt x="6" y="4"/>
                      <a:pt x="0" y="10"/>
                      <a:pt x="3" y="13"/>
                    </a:cubicBezTo>
                    <a:cubicBezTo>
                      <a:pt x="4" y="14"/>
                      <a:pt x="7" y="14"/>
                      <a:pt x="8" y="15"/>
                    </a:cubicBezTo>
                    <a:cubicBezTo>
                      <a:pt x="10" y="16"/>
                      <a:pt x="11" y="19"/>
                      <a:pt x="11" y="20"/>
                    </a:cubicBezTo>
                    <a:cubicBezTo>
                      <a:pt x="13" y="14"/>
                      <a:pt x="8" y="15"/>
                      <a:pt x="5" y="11"/>
                    </a:cubicBezTo>
                    <a:cubicBezTo>
                      <a:pt x="3" y="7"/>
                      <a:pt x="5" y="2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9" name="Freeform 54">
                <a:extLst>
                  <a:ext uri="{FF2B5EF4-FFF2-40B4-BE49-F238E27FC236}">
                    <a16:creationId xmlns:a16="http://schemas.microsoft.com/office/drawing/2014/main" id="{D072882B-A32E-3540-A791-FB2B1F0DC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1976"/>
                <a:ext cx="291" cy="231"/>
              </a:xfrm>
              <a:custGeom>
                <a:avLst/>
                <a:gdLst>
                  <a:gd name="T0" fmla="*/ 1462 w 121"/>
                  <a:gd name="T1" fmla="*/ 111 h 96"/>
                  <a:gd name="T2" fmla="*/ 1462 w 121"/>
                  <a:gd name="T3" fmla="*/ 111 h 96"/>
                  <a:gd name="T4" fmla="*/ 1296 w 121"/>
                  <a:gd name="T5" fmla="*/ 782 h 96"/>
                  <a:gd name="T6" fmla="*/ 654 w 121"/>
                  <a:gd name="T7" fmla="*/ 1186 h 96"/>
                  <a:gd name="T8" fmla="*/ 248 w 121"/>
                  <a:gd name="T9" fmla="*/ 1268 h 96"/>
                  <a:gd name="T10" fmla="*/ 29 w 121"/>
                  <a:gd name="T11" fmla="*/ 1280 h 96"/>
                  <a:gd name="T12" fmla="*/ 832 w 121"/>
                  <a:gd name="T13" fmla="*/ 1239 h 96"/>
                  <a:gd name="T14" fmla="*/ 1462 w 121"/>
                  <a:gd name="T15" fmla="*/ 835 h 96"/>
                  <a:gd name="T16" fmla="*/ 1462 w 121"/>
                  <a:gd name="T17" fmla="*/ 111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1" h="96">
                    <a:moveTo>
                      <a:pt x="105" y="8"/>
                    </a:moveTo>
                    <a:cubicBezTo>
                      <a:pt x="101" y="0"/>
                      <a:pt x="103" y="4"/>
                      <a:pt x="105" y="8"/>
                    </a:cubicBezTo>
                    <a:cubicBezTo>
                      <a:pt x="116" y="27"/>
                      <a:pt x="108" y="43"/>
                      <a:pt x="93" y="56"/>
                    </a:cubicBezTo>
                    <a:cubicBezTo>
                      <a:pt x="77" y="70"/>
                      <a:pt x="69" y="79"/>
                      <a:pt x="47" y="85"/>
                    </a:cubicBezTo>
                    <a:cubicBezTo>
                      <a:pt x="37" y="88"/>
                      <a:pt x="27" y="91"/>
                      <a:pt x="18" y="91"/>
                    </a:cubicBezTo>
                    <a:cubicBezTo>
                      <a:pt x="9" y="92"/>
                      <a:pt x="0" y="91"/>
                      <a:pt x="2" y="92"/>
                    </a:cubicBezTo>
                    <a:cubicBezTo>
                      <a:pt x="28" y="96"/>
                      <a:pt x="38" y="95"/>
                      <a:pt x="60" y="89"/>
                    </a:cubicBezTo>
                    <a:cubicBezTo>
                      <a:pt x="81" y="83"/>
                      <a:pt x="90" y="73"/>
                      <a:pt x="105" y="60"/>
                    </a:cubicBezTo>
                    <a:cubicBezTo>
                      <a:pt x="121" y="47"/>
                      <a:pt x="117" y="26"/>
                      <a:pt x="105" y="8"/>
                    </a:cubicBezTo>
                    <a:close/>
                  </a:path>
                </a:pathLst>
              </a:custGeom>
              <a:solidFill>
                <a:srgbClr val="F8C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0" name="Freeform 55">
                <a:extLst>
                  <a:ext uri="{FF2B5EF4-FFF2-40B4-BE49-F238E27FC236}">
                    <a16:creationId xmlns:a16="http://schemas.microsoft.com/office/drawing/2014/main" id="{9821F3B3-8FCF-7B96-FD3D-205F2D735D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3" y="1383"/>
                <a:ext cx="289" cy="139"/>
              </a:xfrm>
              <a:custGeom>
                <a:avLst/>
                <a:gdLst>
                  <a:gd name="T0" fmla="*/ 1618 w 120"/>
                  <a:gd name="T1" fmla="*/ 0 h 58"/>
                  <a:gd name="T2" fmla="*/ 0 w 120"/>
                  <a:gd name="T3" fmla="*/ 798 h 58"/>
                  <a:gd name="T4" fmla="*/ 1676 w 120"/>
                  <a:gd name="T5" fmla="*/ 218 h 58"/>
                  <a:gd name="T6" fmla="*/ 1618 w 120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0" h="58">
                    <a:moveTo>
                      <a:pt x="116" y="0"/>
                    </a:moveTo>
                    <a:cubicBezTo>
                      <a:pt x="78" y="10"/>
                      <a:pt x="12" y="46"/>
                      <a:pt x="0" y="58"/>
                    </a:cubicBezTo>
                    <a:cubicBezTo>
                      <a:pt x="19" y="47"/>
                      <a:pt x="86" y="19"/>
                      <a:pt x="120" y="16"/>
                    </a:cubicBezTo>
                    <a:cubicBezTo>
                      <a:pt x="107" y="16"/>
                      <a:pt x="98" y="8"/>
                      <a:pt x="116" y="0"/>
                    </a:cubicBezTo>
                    <a:close/>
                  </a:path>
                </a:pathLst>
              </a:custGeom>
              <a:solidFill>
                <a:srgbClr val="E6B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1" name="Freeform 56">
                <a:extLst>
                  <a:ext uri="{FF2B5EF4-FFF2-40B4-BE49-F238E27FC236}">
                    <a16:creationId xmlns:a16="http://schemas.microsoft.com/office/drawing/2014/main" id="{EFA36CAF-FD10-4A24-0765-21460FB03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1" y="2771"/>
                <a:ext cx="63" cy="3"/>
              </a:xfrm>
              <a:custGeom>
                <a:avLst/>
                <a:gdLst>
                  <a:gd name="T0" fmla="*/ 0 w 26"/>
                  <a:gd name="T1" fmla="*/ 27 h 1"/>
                  <a:gd name="T2" fmla="*/ 371 w 2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1">
                    <a:moveTo>
                      <a:pt x="0" y="1"/>
                    </a:moveTo>
                    <a:cubicBezTo>
                      <a:pt x="9" y="1"/>
                      <a:pt x="17" y="0"/>
                      <a:pt x="26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2" name="Freeform 57">
                <a:extLst>
                  <a:ext uri="{FF2B5EF4-FFF2-40B4-BE49-F238E27FC236}">
                    <a16:creationId xmlns:a16="http://schemas.microsoft.com/office/drawing/2014/main" id="{43E2BE63-905E-71FD-86F2-5463FCCD4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2798"/>
                <a:ext cx="135" cy="10"/>
              </a:xfrm>
              <a:custGeom>
                <a:avLst/>
                <a:gdLst>
                  <a:gd name="T0" fmla="*/ 0 w 56"/>
                  <a:gd name="T1" fmla="*/ 50 h 4"/>
                  <a:gd name="T2" fmla="*/ 783 w 5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4">
                    <a:moveTo>
                      <a:pt x="0" y="3"/>
                    </a:moveTo>
                    <a:cubicBezTo>
                      <a:pt x="18" y="4"/>
                      <a:pt x="39" y="3"/>
                      <a:pt x="56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3" name="Freeform 58">
                <a:extLst>
                  <a:ext uri="{FF2B5EF4-FFF2-40B4-BE49-F238E27FC236}">
                    <a16:creationId xmlns:a16="http://schemas.microsoft.com/office/drawing/2014/main" id="{E82B5EAA-27D2-33D4-0A5F-2CC6E52EDC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2829"/>
                <a:ext cx="80" cy="5"/>
              </a:xfrm>
              <a:custGeom>
                <a:avLst/>
                <a:gdLst>
                  <a:gd name="T0" fmla="*/ 0 w 33"/>
                  <a:gd name="T1" fmla="*/ 33 h 2"/>
                  <a:gd name="T2" fmla="*/ 470 w 3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2">
                    <a:moveTo>
                      <a:pt x="0" y="2"/>
                    </a:moveTo>
                    <a:cubicBezTo>
                      <a:pt x="11" y="2"/>
                      <a:pt x="22" y="1"/>
                      <a:pt x="33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4" name="Freeform 59">
                <a:extLst>
                  <a:ext uri="{FF2B5EF4-FFF2-40B4-BE49-F238E27FC236}">
                    <a16:creationId xmlns:a16="http://schemas.microsoft.com/office/drawing/2014/main" id="{C8733BDA-91C2-FD61-4190-4D29E9A34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2861"/>
                <a:ext cx="108" cy="4"/>
              </a:xfrm>
              <a:custGeom>
                <a:avLst/>
                <a:gdLst>
                  <a:gd name="T0" fmla="*/ 0 w 45"/>
                  <a:gd name="T1" fmla="*/ 8 h 2"/>
                  <a:gd name="T2" fmla="*/ 622 w 4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2">
                    <a:moveTo>
                      <a:pt x="0" y="1"/>
                    </a:moveTo>
                    <a:cubicBezTo>
                      <a:pt x="15" y="2"/>
                      <a:pt x="31" y="2"/>
                      <a:pt x="45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5" name="Freeform 60">
                <a:extLst>
                  <a:ext uri="{FF2B5EF4-FFF2-40B4-BE49-F238E27FC236}">
                    <a16:creationId xmlns:a16="http://schemas.microsoft.com/office/drawing/2014/main" id="{19F0F788-908C-A5E2-A12B-660ED4215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2890"/>
                <a:ext cx="72" cy="7"/>
              </a:xfrm>
              <a:custGeom>
                <a:avLst/>
                <a:gdLst>
                  <a:gd name="T0" fmla="*/ 0 w 30"/>
                  <a:gd name="T1" fmla="*/ 37 h 3"/>
                  <a:gd name="T2" fmla="*/ 415 w 3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3">
                    <a:moveTo>
                      <a:pt x="0" y="3"/>
                    </a:moveTo>
                    <a:cubicBezTo>
                      <a:pt x="10" y="3"/>
                      <a:pt x="20" y="2"/>
                      <a:pt x="3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6" name="Freeform 61">
                <a:extLst>
                  <a:ext uri="{FF2B5EF4-FFF2-40B4-BE49-F238E27FC236}">
                    <a16:creationId xmlns:a16="http://schemas.microsoft.com/office/drawing/2014/main" id="{47850A77-C290-2A5A-D0E1-0785B59C9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2923"/>
                <a:ext cx="133" cy="5"/>
              </a:xfrm>
              <a:custGeom>
                <a:avLst/>
                <a:gdLst>
                  <a:gd name="T0" fmla="*/ 0 w 55"/>
                  <a:gd name="T1" fmla="*/ 20 h 2"/>
                  <a:gd name="T2" fmla="*/ 779 w 5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2">
                    <a:moveTo>
                      <a:pt x="0" y="1"/>
                    </a:moveTo>
                    <a:cubicBezTo>
                      <a:pt x="17" y="2"/>
                      <a:pt x="36" y="2"/>
                      <a:pt x="55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7" name="Freeform 62">
                <a:extLst>
                  <a:ext uri="{FF2B5EF4-FFF2-40B4-BE49-F238E27FC236}">
                    <a16:creationId xmlns:a16="http://schemas.microsoft.com/office/drawing/2014/main" id="{6B01947A-B10D-6BF6-EAB1-CE27C7CB5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1" y="2955"/>
                <a:ext cx="15" cy="1"/>
              </a:xfrm>
              <a:custGeom>
                <a:avLst/>
                <a:gdLst>
                  <a:gd name="T0" fmla="*/ 0 w 6"/>
                  <a:gd name="T1" fmla="*/ 0 h 1"/>
                  <a:gd name="T2" fmla="*/ 95 w 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" name="Freeform 63">
                <a:extLst>
                  <a:ext uri="{FF2B5EF4-FFF2-40B4-BE49-F238E27FC236}">
                    <a16:creationId xmlns:a16="http://schemas.microsoft.com/office/drawing/2014/main" id="{B93D7DDC-7286-7D79-B944-943A326AC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2" y="2955"/>
                <a:ext cx="99" cy="4"/>
              </a:xfrm>
              <a:custGeom>
                <a:avLst/>
                <a:gdLst>
                  <a:gd name="T0" fmla="*/ 0 w 41"/>
                  <a:gd name="T1" fmla="*/ 8 h 2"/>
                  <a:gd name="T2" fmla="*/ 577 w 4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2">
                    <a:moveTo>
                      <a:pt x="0" y="1"/>
                    </a:moveTo>
                    <a:cubicBezTo>
                      <a:pt x="13" y="2"/>
                      <a:pt x="27" y="2"/>
                      <a:pt x="41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9" name="Freeform 64">
                <a:extLst>
                  <a:ext uri="{FF2B5EF4-FFF2-40B4-BE49-F238E27FC236}">
                    <a16:creationId xmlns:a16="http://schemas.microsoft.com/office/drawing/2014/main" id="{77E23833-38BD-0696-322D-BDC41C29B0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991"/>
                <a:ext cx="85" cy="1"/>
              </a:xfrm>
              <a:custGeom>
                <a:avLst/>
                <a:gdLst>
                  <a:gd name="T0" fmla="*/ 0 w 35"/>
                  <a:gd name="T1" fmla="*/ 0 h 1"/>
                  <a:gd name="T2" fmla="*/ 500 w 35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">
                    <a:moveTo>
                      <a:pt x="0" y="0"/>
                    </a:moveTo>
                    <a:cubicBezTo>
                      <a:pt x="11" y="0"/>
                      <a:pt x="23" y="0"/>
                      <a:pt x="35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0" name="Freeform 65">
                <a:extLst>
                  <a:ext uri="{FF2B5EF4-FFF2-40B4-BE49-F238E27FC236}">
                    <a16:creationId xmlns:a16="http://schemas.microsoft.com/office/drawing/2014/main" id="{A4EFD89C-A80E-08C3-B3EA-68F3CDC82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3022"/>
                <a:ext cx="89" cy="5"/>
              </a:xfrm>
              <a:custGeom>
                <a:avLst/>
                <a:gdLst>
                  <a:gd name="T0" fmla="*/ 0 w 37"/>
                  <a:gd name="T1" fmla="*/ 33 h 2"/>
                  <a:gd name="T2" fmla="*/ 515 w 3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2">
                    <a:moveTo>
                      <a:pt x="0" y="2"/>
                    </a:moveTo>
                    <a:cubicBezTo>
                      <a:pt x="12" y="2"/>
                      <a:pt x="25" y="1"/>
                      <a:pt x="37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1" name="Freeform 66">
                <a:extLst>
                  <a:ext uri="{FF2B5EF4-FFF2-40B4-BE49-F238E27FC236}">
                    <a16:creationId xmlns:a16="http://schemas.microsoft.com/office/drawing/2014/main" id="{C9400B02-C372-A7E9-2368-1E1452B91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3061"/>
                <a:ext cx="67" cy="1"/>
              </a:xfrm>
              <a:custGeom>
                <a:avLst/>
                <a:gdLst>
                  <a:gd name="T0" fmla="*/ 0 w 28"/>
                  <a:gd name="T1" fmla="*/ 0 h 1"/>
                  <a:gd name="T2" fmla="*/ 383 w 2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">
                    <a:moveTo>
                      <a:pt x="0" y="0"/>
                    </a:moveTo>
                    <a:cubicBezTo>
                      <a:pt x="9" y="0"/>
                      <a:pt x="19" y="0"/>
                      <a:pt x="28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2" name="Freeform 67">
                <a:extLst>
                  <a:ext uri="{FF2B5EF4-FFF2-40B4-BE49-F238E27FC236}">
                    <a16:creationId xmlns:a16="http://schemas.microsoft.com/office/drawing/2014/main" id="{ABAB2672-5959-A80D-D712-945131190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3094"/>
                <a:ext cx="106" cy="3"/>
              </a:xfrm>
              <a:custGeom>
                <a:avLst/>
                <a:gdLst>
                  <a:gd name="T0" fmla="*/ 0 w 44"/>
                  <a:gd name="T1" fmla="*/ 0 h 1"/>
                  <a:gd name="T2" fmla="*/ 614 w 4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4" h="1">
                    <a:moveTo>
                      <a:pt x="0" y="0"/>
                    </a:moveTo>
                    <a:cubicBezTo>
                      <a:pt x="13" y="1"/>
                      <a:pt x="29" y="1"/>
                      <a:pt x="44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3" name="Freeform 68">
                <a:extLst>
                  <a:ext uri="{FF2B5EF4-FFF2-40B4-BE49-F238E27FC236}">
                    <a16:creationId xmlns:a16="http://schemas.microsoft.com/office/drawing/2014/main" id="{4B9DA342-843E-4AFC-3613-5DF6483E2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3128"/>
                <a:ext cx="109" cy="5"/>
              </a:xfrm>
              <a:custGeom>
                <a:avLst/>
                <a:gdLst>
                  <a:gd name="T0" fmla="*/ 0 w 45"/>
                  <a:gd name="T1" fmla="*/ 20 h 2"/>
                  <a:gd name="T2" fmla="*/ 639 w 4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2">
                    <a:moveTo>
                      <a:pt x="0" y="1"/>
                    </a:moveTo>
                    <a:cubicBezTo>
                      <a:pt x="15" y="2"/>
                      <a:pt x="32" y="1"/>
                      <a:pt x="45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4" name="Freeform 69">
                <a:extLst>
                  <a:ext uri="{FF2B5EF4-FFF2-40B4-BE49-F238E27FC236}">
                    <a16:creationId xmlns:a16="http://schemas.microsoft.com/office/drawing/2014/main" id="{9713CF82-F7CB-B56D-5A3D-1BDD5CB71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4" y="3164"/>
                <a:ext cx="77" cy="3"/>
              </a:xfrm>
              <a:custGeom>
                <a:avLst/>
                <a:gdLst>
                  <a:gd name="T0" fmla="*/ 0 w 32"/>
                  <a:gd name="T1" fmla="*/ 27 h 1"/>
                  <a:gd name="T2" fmla="*/ 445 w 3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1">
                    <a:moveTo>
                      <a:pt x="0" y="1"/>
                    </a:moveTo>
                    <a:cubicBezTo>
                      <a:pt x="11" y="1"/>
                      <a:pt x="22" y="1"/>
                      <a:pt x="32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5" name="Freeform 70">
                <a:extLst>
                  <a:ext uri="{FF2B5EF4-FFF2-40B4-BE49-F238E27FC236}">
                    <a16:creationId xmlns:a16="http://schemas.microsoft.com/office/drawing/2014/main" id="{6FBC5560-9F5B-86E8-CE7F-0FD70002F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3201"/>
                <a:ext cx="65" cy="2"/>
              </a:xfrm>
              <a:custGeom>
                <a:avLst/>
                <a:gdLst>
                  <a:gd name="T0" fmla="*/ 0 w 27"/>
                  <a:gd name="T1" fmla="*/ 8 h 1"/>
                  <a:gd name="T2" fmla="*/ 376 w 27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" h="1">
                    <a:moveTo>
                      <a:pt x="0" y="1"/>
                    </a:moveTo>
                    <a:cubicBezTo>
                      <a:pt x="10" y="1"/>
                      <a:pt x="20" y="0"/>
                      <a:pt x="27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6" name="Freeform 71">
                <a:extLst>
                  <a:ext uri="{FF2B5EF4-FFF2-40B4-BE49-F238E27FC236}">
                    <a16:creationId xmlns:a16="http://schemas.microsoft.com/office/drawing/2014/main" id="{DBAE7BB8-D71B-2DDB-DA63-39B7EC6297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3237"/>
                <a:ext cx="77" cy="1"/>
              </a:xfrm>
              <a:custGeom>
                <a:avLst/>
                <a:gdLst>
                  <a:gd name="T0" fmla="*/ 0 w 32"/>
                  <a:gd name="T1" fmla="*/ 0 h 1"/>
                  <a:gd name="T2" fmla="*/ 445 w 3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cubicBezTo>
                      <a:pt x="11" y="0"/>
                      <a:pt x="23" y="0"/>
                      <a:pt x="32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7" name="Freeform 72">
                <a:extLst>
                  <a:ext uri="{FF2B5EF4-FFF2-40B4-BE49-F238E27FC236}">
                    <a16:creationId xmlns:a16="http://schemas.microsoft.com/office/drawing/2014/main" id="{12DBAC65-10CB-F5DB-6825-CAA7918A5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3270"/>
                <a:ext cx="53" cy="1"/>
              </a:xfrm>
              <a:custGeom>
                <a:avLst/>
                <a:gdLst>
                  <a:gd name="T0" fmla="*/ 0 w 22"/>
                  <a:gd name="T1" fmla="*/ 0 h 1"/>
                  <a:gd name="T2" fmla="*/ 308 w 2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1">
                    <a:moveTo>
                      <a:pt x="0" y="0"/>
                    </a:moveTo>
                    <a:cubicBezTo>
                      <a:pt x="8" y="0"/>
                      <a:pt x="16" y="0"/>
                      <a:pt x="22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8" name="Freeform 73">
                <a:extLst>
                  <a:ext uri="{FF2B5EF4-FFF2-40B4-BE49-F238E27FC236}">
                    <a16:creationId xmlns:a16="http://schemas.microsoft.com/office/drawing/2014/main" id="{AC8BE6ED-7A98-A1D8-A2A4-BC88108CD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3" y="3307"/>
                <a:ext cx="33" cy="1"/>
              </a:xfrm>
              <a:custGeom>
                <a:avLst/>
                <a:gdLst>
                  <a:gd name="T0" fmla="*/ 0 w 14"/>
                  <a:gd name="T1" fmla="*/ 0 h 1"/>
                  <a:gd name="T2" fmla="*/ 184 w 1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">
                    <a:moveTo>
                      <a:pt x="0" y="0"/>
                    </a:moveTo>
                    <a:cubicBezTo>
                      <a:pt x="5" y="0"/>
                      <a:pt x="10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" name="Freeform 74">
                <a:extLst>
                  <a:ext uri="{FF2B5EF4-FFF2-40B4-BE49-F238E27FC236}">
                    <a16:creationId xmlns:a16="http://schemas.microsoft.com/office/drawing/2014/main" id="{7544F4CC-D8EE-8923-1C98-3C78C42F8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4" y="3343"/>
                <a:ext cx="57" cy="1"/>
              </a:xfrm>
              <a:custGeom>
                <a:avLst/>
                <a:gdLst>
                  <a:gd name="T0" fmla="*/ 0 w 24"/>
                  <a:gd name="T1" fmla="*/ 0 h 1"/>
                  <a:gd name="T2" fmla="*/ 321 w 2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1">
                    <a:moveTo>
                      <a:pt x="0" y="0"/>
                    </a:moveTo>
                    <a:cubicBezTo>
                      <a:pt x="8" y="0"/>
                      <a:pt x="17" y="0"/>
                      <a:pt x="24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0" name="Freeform 75">
                <a:extLst>
                  <a:ext uri="{FF2B5EF4-FFF2-40B4-BE49-F238E27FC236}">
                    <a16:creationId xmlns:a16="http://schemas.microsoft.com/office/drawing/2014/main" id="{5B21581C-85BB-5007-476F-99C5C8FD0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1" y="2771"/>
                <a:ext cx="63" cy="3"/>
              </a:xfrm>
              <a:custGeom>
                <a:avLst/>
                <a:gdLst>
                  <a:gd name="T0" fmla="*/ 0 w 26"/>
                  <a:gd name="T1" fmla="*/ 27 h 1"/>
                  <a:gd name="T2" fmla="*/ 371 w 2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1">
                    <a:moveTo>
                      <a:pt x="0" y="1"/>
                    </a:moveTo>
                    <a:cubicBezTo>
                      <a:pt x="9" y="1"/>
                      <a:pt x="17" y="0"/>
                      <a:pt x="26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1" name="Freeform 76">
                <a:extLst>
                  <a:ext uri="{FF2B5EF4-FFF2-40B4-BE49-F238E27FC236}">
                    <a16:creationId xmlns:a16="http://schemas.microsoft.com/office/drawing/2014/main" id="{E969CB2D-15B0-3D27-D109-FE1F05F3F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2798"/>
                <a:ext cx="135" cy="10"/>
              </a:xfrm>
              <a:custGeom>
                <a:avLst/>
                <a:gdLst>
                  <a:gd name="T0" fmla="*/ 0 w 56"/>
                  <a:gd name="T1" fmla="*/ 50 h 4"/>
                  <a:gd name="T2" fmla="*/ 783 w 5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4">
                    <a:moveTo>
                      <a:pt x="0" y="3"/>
                    </a:moveTo>
                    <a:cubicBezTo>
                      <a:pt x="18" y="4"/>
                      <a:pt x="39" y="3"/>
                      <a:pt x="56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2" name="Freeform 77">
                <a:extLst>
                  <a:ext uri="{FF2B5EF4-FFF2-40B4-BE49-F238E27FC236}">
                    <a16:creationId xmlns:a16="http://schemas.microsoft.com/office/drawing/2014/main" id="{051EB07B-301F-7ADE-340F-86E87C3A64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2829"/>
                <a:ext cx="80" cy="5"/>
              </a:xfrm>
              <a:custGeom>
                <a:avLst/>
                <a:gdLst>
                  <a:gd name="T0" fmla="*/ 0 w 33"/>
                  <a:gd name="T1" fmla="*/ 33 h 2"/>
                  <a:gd name="T2" fmla="*/ 470 w 3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2">
                    <a:moveTo>
                      <a:pt x="0" y="2"/>
                    </a:moveTo>
                    <a:cubicBezTo>
                      <a:pt x="11" y="2"/>
                      <a:pt x="22" y="1"/>
                      <a:pt x="33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3" name="Freeform 78">
                <a:extLst>
                  <a:ext uri="{FF2B5EF4-FFF2-40B4-BE49-F238E27FC236}">
                    <a16:creationId xmlns:a16="http://schemas.microsoft.com/office/drawing/2014/main" id="{452676CE-0458-A1B3-3F9A-2FF4B58A16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2861"/>
                <a:ext cx="108" cy="4"/>
              </a:xfrm>
              <a:custGeom>
                <a:avLst/>
                <a:gdLst>
                  <a:gd name="T0" fmla="*/ 0 w 45"/>
                  <a:gd name="T1" fmla="*/ 8 h 2"/>
                  <a:gd name="T2" fmla="*/ 622 w 4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2">
                    <a:moveTo>
                      <a:pt x="0" y="1"/>
                    </a:moveTo>
                    <a:cubicBezTo>
                      <a:pt x="15" y="2"/>
                      <a:pt x="31" y="2"/>
                      <a:pt x="45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4" name="Freeform 79">
                <a:extLst>
                  <a:ext uri="{FF2B5EF4-FFF2-40B4-BE49-F238E27FC236}">
                    <a16:creationId xmlns:a16="http://schemas.microsoft.com/office/drawing/2014/main" id="{43C7F18E-5577-F1D2-4D26-2D7D637325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2890"/>
                <a:ext cx="72" cy="7"/>
              </a:xfrm>
              <a:custGeom>
                <a:avLst/>
                <a:gdLst>
                  <a:gd name="T0" fmla="*/ 0 w 30"/>
                  <a:gd name="T1" fmla="*/ 37 h 3"/>
                  <a:gd name="T2" fmla="*/ 415 w 3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3">
                    <a:moveTo>
                      <a:pt x="0" y="3"/>
                    </a:moveTo>
                    <a:cubicBezTo>
                      <a:pt x="10" y="3"/>
                      <a:pt x="20" y="2"/>
                      <a:pt x="30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5" name="Freeform 80">
                <a:extLst>
                  <a:ext uri="{FF2B5EF4-FFF2-40B4-BE49-F238E27FC236}">
                    <a16:creationId xmlns:a16="http://schemas.microsoft.com/office/drawing/2014/main" id="{A943BC57-BAE8-3B74-98A6-DB51CF083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2923"/>
                <a:ext cx="133" cy="5"/>
              </a:xfrm>
              <a:custGeom>
                <a:avLst/>
                <a:gdLst>
                  <a:gd name="T0" fmla="*/ 0 w 55"/>
                  <a:gd name="T1" fmla="*/ 20 h 2"/>
                  <a:gd name="T2" fmla="*/ 779 w 5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2">
                    <a:moveTo>
                      <a:pt x="0" y="1"/>
                    </a:moveTo>
                    <a:cubicBezTo>
                      <a:pt x="17" y="2"/>
                      <a:pt x="36" y="2"/>
                      <a:pt x="55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6" name="Freeform 81">
                <a:extLst>
                  <a:ext uri="{FF2B5EF4-FFF2-40B4-BE49-F238E27FC236}">
                    <a16:creationId xmlns:a16="http://schemas.microsoft.com/office/drawing/2014/main" id="{95A2483E-282D-653C-CE06-0ED0C7637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1" y="2955"/>
                <a:ext cx="15" cy="1"/>
              </a:xfrm>
              <a:custGeom>
                <a:avLst/>
                <a:gdLst>
                  <a:gd name="T0" fmla="*/ 0 w 6"/>
                  <a:gd name="T1" fmla="*/ 0 h 1"/>
                  <a:gd name="T2" fmla="*/ 95 w 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7" name="Freeform 82">
                <a:extLst>
                  <a:ext uri="{FF2B5EF4-FFF2-40B4-BE49-F238E27FC236}">
                    <a16:creationId xmlns:a16="http://schemas.microsoft.com/office/drawing/2014/main" id="{4EF5CB41-A393-169B-3063-43CC26A63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2" y="2955"/>
                <a:ext cx="99" cy="4"/>
              </a:xfrm>
              <a:custGeom>
                <a:avLst/>
                <a:gdLst>
                  <a:gd name="T0" fmla="*/ 0 w 41"/>
                  <a:gd name="T1" fmla="*/ 8 h 2"/>
                  <a:gd name="T2" fmla="*/ 577 w 4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2">
                    <a:moveTo>
                      <a:pt x="0" y="1"/>
                    </a:moveTo>
                    <a:cubicBezTo>
                      <a:pt x="13" y="2"/>
                      <a:pt x="27" y="2"/>
                      <a:pt x="41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8" name="Freeform 83">
                <a:extLst>
                  <a:ext uri="{FF2B5EF4-FFF2-40B4-BE49-F238E27FC236}">
                    <a16:creationId xmlns:a16="http://schemas.microsoft.com/office/drawing/2014/main" id="{DBCA3E3B-620B-B20A-7BA3-9643A46AF9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991"/>
                <a:ext cx="85" cy="1"/>
              </a:xfrm>
              <a:custGeom>
                <a:avLst/>
                <a:gdLst>
                  <a:gd name="T0" fmla="*/ 0 w 35"/>
                  <a:gd name="T1" fmla="*/ 0 h 1"/>
                  <a:gd name="T2" fmla="*/ 500 w 35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">
                    <a:moveTo>
                      <a:pt x="0" y="0"/>
                    </a:moveTo>
                    <a:cubicBezTo>
                      <a:pt x="11" y="0"/>
                      <a:pt x="23" y="0"/>
                      <a:pt x="35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9" name="Freeform 84">
                <a:extLst>
                  <a:ext uri="{FF2B5EF4-FFF2-40B4-BE49-F238E27FC236}">
                    <a16:creationId xmlns:a16="http://schemas.microsoft.com/office/drawing/2014/main" id="{0C54AB1E-877C-C256-8BCE-711D47BE3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3022"/>
                <a:ext cx="89" cy="5"/>
              </a:xfrm>
              <a:custGeom>
                <a:avLst/>
                <a:gdLst>
                  <a:gd name="T0" fmla="*/ 0 w 37"/>
                  <a:gd name="T1" fmla="*/ 33 h 2"/>
                  <a:gd name="T2" fmla="*/ 515 w 3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2">
                    <a:moveTo>
                      <a:pt x="0" y="2"/>
                    </a:moveTo>
                    <a:cubicBezTo>
                      <a:pt x="12" y="2"/>
                      <a:pt x="25" y="1"/>
                      <a:pt x="37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0" name="Freeform 85">
                <a:extLst>
                  <a:ext uri="{FF2B5EF4-FFF2-40B4-BE49-F238E27FC236}">
                    <a16:creationId xmlns:a16="http://schemas.microsoft.com/office/drawing/2014/main" id="{4C1F57DE-3D18-FCF9-5963-A103CEDCD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3061"/>
                <a:ext cx="67" cy="1"/>
              </a:xfrm>
              <a:custGeom>
                <a:avLst/>
                <a:gdLst>
                  <a:gd name="T0" fmla="*/ 0 w 28"/>
                  <a:gd name="T1" fmla="*/ 0 h 1"/>
                  <a:gd name="T2" fmla="*/ 383 w 2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">
                    <a:moveTo>
                      <a:pt x="0" y="0"/>
                    </a:moveTo>
                    <a:cubicBezTo>
                      <a:pt x="9" y="0"/>
                      <a:pt x="19" y="0"/>
                      <a:pt x="28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1" name="Freeform 86">
                <a:extLst>
                  <a:ext uri="{FF2B5EF4-FFF2-40B4-BE49-F238E27FC236}">
                    <a16:creationId xmlns:a16="http://schemas.microsoft.com/office/drawing/2014/main" id="{5A6ECD51-4EBC-D46F-5016-B7CF977F0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3094"/>
                <a:ext cx="106" cy="3"/>
              </a:xfrm>
              <a:custGeom>
                <a:avLst/>
                <a:gdLst>
                  <a:gd name="T0" fmla="*/ 0 w 44"/>
                  <a:gd name="T1" fmla="*/ 0 h 1"/>
                  <a:gd name="T2" fmla="*/ 614 w 4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4" h="1">
                    <a:moveTo>
                      <a:pt x="0" y="0"/>
                    </a:moveTo>
                    <a:cubicBezTo>
                      <a:pt x="13" y="1"/>
                      <a:pt x="29" y="1"/>
                      <a:pt x="44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2" name="Freeform 87">
                <a:extLst>
                  <a:ext uri="{FF2B5EF4-FFF2-40B4-BE49-F238E27FC236}">
                    <a16:creationId xmlns:a16="http://schemas.microsoft.com/office/drawing/2014/main" id="{F6B140F6-0C6A-7760-F8D3-DCFA5E4EC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3128"/>
                <a:ext cx="109" cy="5"/>
              </a:xfrm>
              <a:custGeom>
                <a:avLst/>
                <a:gdLst>
                  <a:gd name="T0" fmla="*/ 0 w 45"/>
                  <a:gd name="T1" fmla="*/ 20 h 2"/>
                  <a:gd name="T2" fmla="*/ 639 w 4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2">
                    <a:moveTo>
                      <a:pt x="0" y="1"/>
                    </a:moveTo>
                    <a:cubicBezTo>
                      <a:pt x="15" y="2"/>
                      <a:pt x="32" y="1"/>
                      <a:pt x="45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3" name="Freeform 88">
                <a:extLst>
                  <a:ext uri="{FF2B5EF4-FFF2-40B4-BE49-F238E27FC236}">
                    <a16:creationId xmlns:a16="http://schemas.microsoft.com/office/drawing/2014/main" id="{8716CD8B-9692-5F35-FC1C-C2B38B51B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4" y="3164"/>
                <a:ext cx="77" cy="3"/>
              </a:xfrm>
              <a:custGeom>
                <a:avLst/>
                <a:gdLst>
                  <a:gd name="T0" fmla="*/ 0 w 32"/>
                  <a:gd name="T1" fmla="*/ 27 h 1"/>
                  <a:gd name="T2" fmla="*/ 445 w 3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1">
                    <a:moveTo>
                      <a:pt x="0" y="1"/>
                    </a:moveTo>
                    <a:cubicBezTo>
                      <a:pt x="11" y="1"/>
                      <a:pt x="22" y="1"/>
                      <a:pt x="32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4" name="Freeform 89">
                <a:extLst>
                  <a:ext uri="{FF2B5EF4-FFF2-40B4-BE49-F238E27FC236}">
                    <a16:creationId xmlns:a16="http://schemas.microsoft.com/office/drawing/2014/main" id="{5CDA0899-AD33-F087-D032-F8D34E466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3201"/>
                <a:ext cx="65" cy="2"/>
              </a:xfrm>
              <a:custGeom>
                <a:avLst/>
                <a:gdLst>
                  <a:gd name="T0" fmla="*/ 0 w 27"/>
                  <a:gd name="T1" fmla="*/ 8 h 1"/>
                  <a:gd name="T2" fmla="*/ 376 w 27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" h="1">
                    <a:moveTo>
                      <a:pt x="0" y="1"/>
                    </a:moveTo>
                    <a:cubicBezTo>
                      <a:pt x="10" y="1"/>
                      <a:pt x="20" y="0"/>
                      <a:pt x="27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5" name="Freeform 90">
                <a:extLst>
                  <a:ext uri="{FF2B5EF4-FFF2-40B4-BE49-F238E27FC236}">
                    <a16:creationId xmlns:a16="http://schemas.microsoft.com/office/drawing/2014/main" id="{3871ED75-F2EE-FD66-17D4-4EB7E92F0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3237"/>
                <a:ext cx="77" cy="1"/>
              </a:xfrm>
              <a:custGeom>
                <a:avLst/>
                <a:gdLst>
                  <a:gd name="T0" fmla="*/ 0 w 32"/>
                  <a:gd name="T1" fmla="*/ 0 h 1"/>
                  <a:gd name="T2" fmla="*/ 445 w 3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cubicBezTo>
                      <a:pt x="11" y="0"/>
                      <a:pt x="23" y="0"/>
                      <a:pt x="32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6" name="Freeform 91">
                <a:extLst>
                  <a:ext uri="{FF2B5EF4-FFF2-40B4-BE49-F238E27FC236}">
                    <a16:creationId xmlns:a16="http://schemas.microsoft.com/office/drawing/2014/main" id="{E869D288-77DC-F7E1-D389-68BF68A88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3270"/>
                <a:ext cx="53" cy="1"/>
              </a:xfrm>
              <a:custGeom>
                <a:avLst/>
                <a:gdLst>
                  <a:gd name="T0" fmla="*/ 0 w 22"/>
                  <a:gd name="T1" fmla="*/ 0 h 1"/>
                  <a:gd name="T2" fmla="*/ 308 w 2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1">
                    <a:moveTo>
                      <a:pt x="0" y="0"/>
                    </a:moveTo>
                    <a:cubicBezTo>
                      <a:pt x="8" y="0"/>
                      <a:pt x="16" y="0"/>
                      <a:pt x="22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7" name="Freeform 92">
                <a:extLst>
                  <a:ext uri="{FF2B5EF4-FFF2-40B4-BE49-F238E27FC236}">
                    <a16:creationId xmlns:a16="http://schemas.microsoft.com/office/drawing/2014/main" id="{E180A94E-4A45-1ACD-6E62-2C13A30D9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3" y="3307"/>
                <a:ext cx="33" cy="1"/>
              </a:xfrm>
              <a:custGeom>
                <a:avLst/>
                <a:gdLst>
                  <a:gd name="T0" fmla="*/ 0 w 14"/>
                  <a:gd name="T1" fmla="*/ 0 h 1"/>
                  <a:gd name="T2" fmla="*/ 184 w 1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">
                    <a:moveTo>
                      <a:pt x="0" y="0"/>
                    </a:moveTo>
                    <a:cubicBezTo>
                      <a:pt x="5" y="0"/>
                      <a:pt x="10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8" name="Freeform 93">
                <a:extLst>
                  <a:ext uri="{FF2B5EF4-FFF2-40B4-BE49-F238E27FC236}">
                    <a16:creationId xmlns:a16="http://schemas.microsoft.com/office/drawing/2014/main" id="{FBF78ED3-3DDB-55E2-A185-7B519A020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4" y="3343"/>
                <a:ext cx="57" cy="1"/>
              </a:xfrm>
              <a:custGeom>
                <a:avLst/>
                <a:gdLst>
                  <a:gd name="T0" fmla="*/ 0 w 24"/>
                  <a:gd name="T1" fmla="*/ 0 h 1"/>
                  <a:gd name="T2" fmla="*/ 321 w 2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1">
                    <a:moveTo>
                      <a:pt x="0" y="0"/>
                    </a:moveTo>
                    <a:cubicBezTo>
                      <a:pt x="8" y="0"/>
                      <a:pt x="17" y="0"/>
                      <a:pt x="24" y="0"/>
                    </a:cubicBezTo>
                  </a:path>
                </a:pathLst>
              </a:custGeom>
              <a:noFill/>
              <a:ln w="7938" cap="rnd">
                <a:solidFill>
                  <a:srgbClr val="D888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" name="Freeform 94">
                <a:extLst>
                  <a:ext uri="{FF2B5EF4-FFF2-40B4-BE49-F238E27FC236}">
                    <a16:creationId xmlns:a16="http://schemas.microsoft.com/office/drawing/2014/main" id="{35F4A218-5111-4E76-FE6D-9299F9C43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20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" name="Freeform 95">
                <a:extLst>
                  <a:ext uri="{FF2B5EF4-FFF2-40B4-BE49-F238E27FC236}">
                    <a16:creationId xmlns:a16="http://schemas.microsoft.com/office/drawing/2014/main" id="{F1591979-1804-6CB8-2A33-F40637388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207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" name="Freeform 96">
                <a:extLst>
                  <a:ext uri="{FF2B5EF4-FFF2-40B4-BE49-F238E27FC236}">
                    <a16:creationId xmlns:a16="http://schemas.microsoft.com/office/drawing/2014/main" id="{64E26702-35B6-85E0-30D6-D33659631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2089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7B2B8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" name="Freeform 97">
                <a:extLst>
                  <a:ext uri="{FF2B5EF4-FFF2-40B4-BE49-F238E27FC236}">
                    <a16:creationId xmlns:a16="http://schemas.microsoft.com/office/drawing/2014/main" id="{4762FAC7-69D4-45A2-3ACC-20C79584C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3" y="1928"/>
                <a:ext cx="426" cy="296"/>
              </a:xfrm>
              <a:custGeom>
                <a:avLst/>
                <a:gdLst>
                  <a:gd name="T0" fmla="*/ 366 w 177"/>
                  <a:gd name="T1" fmla="*/ 308 h 123"/>
                  <a:gd name="T2" fmla="*/ 308 w 177"/>
                  <a:gd name="T3" fmla="*/ 1268 h 123"/>
                  <a:gd name="T4" fmla="*/ 922 w 177"/>
                  <a:gd name="T5" fmla="*/ 1615 h 123"/>
                  <a:gd name="T6" fmla="*/ 1940 w 177"/>
                  <a:gd name="T7" fmla="*/ 1586 h 123"/>
                  <a:gd name="T8" fmla="*/ 2438 w 177"/>
                  <a:gd name="T9" fmla="*/ 1129 h 123"/>
                  <a:gd name="T10" fmla="*/ 2368 w 177"/>
                  <a:gd name="T11" fmla="*/ 671 h 123"/>
                  <a:gd name="T12" fmla="*/ 1379 w 177"/>
                  <a:gd name="T13" fmla="*/ 168 h 123"/>
                  <a:gd name="T14" fmla="*/ 366 w 177"/>
                  <a:gd name="T15" fmla="*/ 308 h 1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7" h="123">
                    <a:moveTo>
                      <a:pt x="26" y="22"/>
                    </a:moveTo>
                    <a:cubicBezTo>
                      <a:pt x="14" y="43"/>
                      <a:pt x="0" y="68"/>
                      <a:pt x="22" y="91"/>
                    </a:cubicBezTo>
                    <a:cubicBezTo>
                      <a:pt x="39" y="106"/>
                      <a:pt x="42" y="110"/>
                      <a:pt x="66" y="116"/>
                    </a:cubicBezTo>
                    <a:cubicBezTo>
                      <a:pt x="90" y="123"/>
                      <a:pt x="110" y="119"/>
                      <a:pt x="139" y="114"/>
                    </a:cubicBezTo>
                    <a:cubicBezTo>
                      <a:pt x="157" y="111"/>
                      <a:pt x="171" y="96"/>
                      <a:pt x="175" y="81"/>
                    </a:cubicBezTo>
                    <a:cubicBezTo>
                      <a:pt x="177" y="71"/>
                      <a:pt x="172" y="57"/>
                      <a:pt x="170" y="48"/>
                    </a:cubicBezTo>
                    <a:cubicBezTo>
                      <a:pt x="163" y="25"/>
                      <a:pt x="120" y="12"/>
                      <a:pt x="99" y="12"/>
                    </a:cubicBezTo>
                    <a:cubicBezTo>
                      <a:pt x="78" y="12"/>
                      <a:pt x="38" y="0"/>
                      <a:pt x="26" y="2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" name="Freeform 98">
                <a:extLst>
                  <a:ext uri="{FF2B5EF4-FFF2-40B4-BE49-F238E27FC236}">
                    <a16:creationId xmlns:a16="http://schemas.microsoft.com/office/drawing/2014/main" id="{45FF10E8-84D5-EA91-65B0-D465ED71E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578"/>
                <a:ext cx="138" cy="854"/>
              </a:xfrm>
              <a:custGeom>
                <a:avLst/>
                <a:gdLst>
                  <a:gd name="T0" fmla="*/ 780 w 57"/>
                  <a:gd name="T1" fmla="*/ 3621 h 354"/>
                  <a:gd name="T2" fmla="*/ 767 w 57"/>
                  <a:gd name="T3" fmla="*/ 3498 h 354"/>
                  <a:gd name="T4" fmla="*/ 738 w 57"/>
                  <a:gd name="T5" fmla="*/ 3300 h 354"/>
                  <a:gd name="T6" fmla="*/ 668 w 57"/>
                  <a:gd name="T7" fmla="*/ 3073 h 354"/>
                  <a:gd name="T8" fmla="*/ 610 w 57"/>
                  <a:gd name="T9" fmla="*/ 2934 h 354"/>
                  <a:gd name="T10" fmla="*/ 627 w 57"/>
                  <a:gd name="T11" fmla="*/ 2765 h 354"/>
                  <a:gd name="T12" fmla="*/ 581 w 57"/>
                  <a:gd name="T13" fmla="*/ 2666 h 354"/>
                  <a:gd name="T14" fmla="*/ 598 w 57"/>
                  <a:gd name="T15" fmla="*/ 2543 h 354"/>
                  <a:gd name="T16" fmla="*/ 552 w 57"/>
                  <a:gd name="T17" fmla="*/ 2415 h 354"/>
                  <a:gd name="T18" fmla="*/ 552 w 57"/>
                  <a:gd name="T19" fmla="*/ 2246 h 354"/>
                  <a:gd name="T20" fmla="*/ 552 w 57"/>
                  <a:gd name="T21" fmla="*/ 2065 h 354"/>
                  <a:gd name="T22" fmla="*/ 552 w 57"/>
                  <a:gd name="T23" fmla="*/ 1896 h 354"/>
                  <a:gd name="T24" fmla="*/ 511 w 57"/>
                  <a:gd name="T25" fmla="*/ 1727 h 354"/>
                  <a:gd name="T26" fmla="*/ 499 w 57"/>
                  <a:gd name="T27" fmla="*/ 1561 h 354"/>
                  <a:gd name="T28" fmla="*/ 499 w 57"/>
                  <a:gd name="T29" fmla="*/ 1392 h 354"/>
                  <a:gd name="T30" fmla="*/ 482 w 57"/>
                  <a:gd name="T31" fmla="*/ 1194 h 354"/>
                  <a:gd name="T32" fmla="*/ 409 w 57"/>
                  <a:gd name="T33" fmla="*/ 984 h 354"/>
                  <a:gd name="T34" fmla="*/ 409 w 57"/>
                  <a:gd name="T35" fmla="*/ 729 h 354"/>
                  <a:gd name="T36" fmla="*/ 581 w 57"/>
                  <a:gd name="T37" fmla="*/ 704 h 354"/>
                  <a:gd name="T38" fmla="*/ 70 w 57"/>
                  <a:gd name="T39" fmla="*/ 251 h 354"/>
                  <a:gd name="T40" fmla="*/ 0 w 57"/>
                  <a:gd name="T41" fmla="*/ 0 h 354"/>
                  <a:gd name="T42" fmla="*/ 0 w 57"/>
                  <a:gd name="T43" fmla="*/ 0 h 354"/>
                  <a:gd name="T44" fmla="*/ 370 w 57"/>
                  <a:gd name="T45" fmla="*/ 2048 h 354"/>
                  <a:gd name="T46" fmla="*/ 610 w 57"/>
                  <a:gd name="T47" fmla="*/ 3807 h 354"/>
                  <a:gd name="T48" fmla="*/ 528 w 57"/>
                  <a:gd name="T49" fmla="*/ 4731 h 354"/>
                  <a:gd name="T50" fmla="*/ 680 w 57"/>
                  <a:gd name="T51" fmla="*/ 4801 h 354"/>
                  <a:gd name="T52" fmla="*/ 709 w 57"/>
                  <a:gd name="T53" fmla="*/ 4661 h 354"/>
                  <a:gd name="T54" fmla="*/ 767 w 57"/>
                  <a:gd name="T55" fmla="*/ 4521 h 354"/>
                  <a:gd name="T56" fmla="*/ 780 w 57"/>
                  <a:gd name="T57" fmla="*/ 4335 h 354"/>
                  <a:gd name="T58" fmla="*/ 809 w 57"/>
                  <a:gd name="T59" fmla="*/ 4195 h 354"/>
                  <a:gd name="T60" fmla="*/ 797 w 57"/>
                  <a:gd name="T61" fmla="*/ 3947 h 354"/>
                  <a:gd name="T62" fmla="*/ 809 w 57"/>
                  <a:gd name="T63" fmla="*/ 3737 h 354"/>
                  <a:gd name="T64" fmla="*/ 780 w 57"/>
                  <a:gd name="T65" fmla="*/ 3621 h 3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" h="354">
                    <a:moveTo>
                      <a:pt x="55" y="258"/>
                    </a:moveTo>
                    <a:cubicBezTo>
                      <a:pt x="54" y="255"/>
                      <a:pt x="55" y="252"/>
                      <a:pt x="54" y="249"/>
                    </a:cubicBezTo>
                    <a:cubicBezTo>
                      <a:pt x="51" y="244"/>
                      <a:pt x="52" y="238"/>
                      <a:pt x="52" y="235"/>
                    </a:cubicBezTo>
                    <a:cubicBezTo>
                      <a:pt x="51" y="231"/>
                      <a:pt x="47" y="227"/>
                      <a:pt x="47" y="219"/>
                    </a:cubicBezTo>
                    <a:cubicBezTo>
                      <a:pt x="47" y="215"/>
                      <a:pt x="44" y="213"/>
                      <a:pt x="43" y="209"/>
                    </a:cubicBezTo>
                    <a:cubicBezTo>
                      <a:pt x="43" y="205"/>
                      <a:pt x="44" y="201"/>
                      <a:pt x="44" y="197"/>
                    </a:cubicBezTo>
                    <a:cubicBezTo>
                      <a:pt x="44" y="194"/>
                      <a:pt x="42" y="192"/>
                      <a:pt x="41" y="190"/>
                    </a:cubicBezTo>
                    <a:cubicBezTo>
                      <a:pt x="41" y="187"/>
                      <a:pt x="42" y="184"/>
                      <a:pt x="42" y="181"/>
                    </a:cubicBezTo>
                    <a:cubicBezTo>
                      <a:pt x="42" y="179"/>
                      <a:pt x="40" y="174"/>
                      <a:pt x="39" y="172"/>
                    </a:cubicBezTo>
                    <a:cubicBezTo>
                      <a:pt x="38" y="167"/>
                      <a:pt x="39" y="163"/>
                      <a:pt x="39" y="160"/>
                    </a:cubicBezTo>
                    <a:cubicBezTo>
                      <a:pt x="39" y="158"/>
                      <a:pt x="40" y="153"/>
                      <a:pt x="39" y="147"/>
                    </a:cubicBezTo>
                    <a:cubicBezTo>
                      <a:pt x="39" y="143"/>
                      <a:pt x="40" y="139"/>
                      <a:pt x="39" y="135"/>
                    </a:cubicBezTo>
                    <a:cubicBezTo>
                      <a:pt x="38" y="129"/>
                      <a:pt x="36" y="126"/>
                      <a:pt x="36" y="123"/>
                    </a:cubicBezTo>
                    <a:cubicBezTo>
                      <a:pt x="35" y="120"/>
                      <a:pt x="36" y="116"/>
                      <a:pt x="35" y="111"/>
                    </a:cubicBezTo>
                    <a:cubicBezTo>
                      <a:pt x="34" y="107"/>
                      <a:pt x="35" y="103"/>
                      <a:pt x="35" y="99"/>
                    </a:cubicBezTo>
                    <a:cubicBezTo>
                      <a:pt x="34" y="94"/>
                      <a:pt x="36" y="87"/>
                      <a:pt x="34" y="85"/>
                    </a:cubicBezTo>
                    <a:cubicBezTo>
                      <a:pt x="31" y="81"/>
                      <a:pt x="28" y="76"/>
                      <a:pt x="29" y="70"/>
                    </a:cubicBezTo>
                    <a:cubicBezTo>
                      <a:pt x="31" y="63"/>
                      <a:pt x="25" y="60"/>
                      <a:pt x="29" y="52"/>
                    </a:cubicBezTo>
                    <a:cubicBezTo>
                      <a:pt x="31" y="47"/>
                      <a:pt x="39" y="50"/>
                      <a:pt x="41" y="50"/>
                    </a:cubicBezTo>
                    <a:cubicBezTo>
                      <a:pt x="25" y="46"/>
                      <a:pt x="13" y="36"/>
                      <a:pt x="5" y="18"/>
                    </a:cubicBezTo>
                    <a:cubicBezTo>
                      <a:pt x="3" y="12"/>
                      <a:pt x="1" y="6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76"/>
                      <a:pt x="22" y="98"/>
                      <a:pt x="26" y="146"/>
                    </a:cubicBezTo>
                    <a:cubicBezTo>
                      <a:pt x="30" y="194"/>
                      <a:pt x="39" y="233"/>
                      <a:pt x="43" y="271"/>
                    </a:cubicBezTo>
                    <a:cubicBezTo>
                      <a:pt x="47" y="309"/>
                      <a:pt x="41" y="321"/>
                      <a:pt x="37" y="337"/>
                    </a:cubicBezTo>
                    <a:cubicBezTo>
                      <a:pt x="33" y="350"/>
                      <a:pt x="42" y="354"/>
                      <a:pt x="48" y="342"/>
                    </a:cubicBezTo>
                    <a:cubicBezTo>
                      <a:pt x="49" y="340"/>
                      <a:pt x="50" y="334"/>
                      <a:pt x="50" y="332"/>
                    </a:cubicBezTo>
                    <a:cubicBezTo>
                      <a:pt x="51" y="325"/>
                      <a:pt x="53" y="327"/>
                      <a:pt x="54" y="322"/>
                    </a:cubicBezTo>
                    <a:cubicBezTo>
                      <a:pt x="55" y="317"/>
                      <a:pt x="54" y="312"/>
                      <a:pt x="55" y="309"/>
                    </a:cubicBezTo>
                    <a:cubicBezTo>
                      <a:pt x="55" y="305"/>
                      <a:pt x="57" y="303"/>
                      <a:pt x="57" y="299"/>
                    </a:cubicBezTo>
                    <a:cubicBezTo>
                      <a:pt x="57" y="292"/>
                      <a:pt x="56" y="286"/>
                      <a:pt x="56" y="281"/>
                    </a:cubicBezTo>
                    <a:cubicBezTo>
                      <a:pt x="56" y="276"/>
                      <a:pt x="57" y="272"/>
                      <a:pt x="57" y="266"/>
                    </a:cubicBezTo>
                    <a:cubicBezTo>
                      <a:pt x="57" y="263"/>
                      <a:pt x="55" y="261"/>
                      <a:pt x="55" y="25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" name="Freeform 99">
                <a:extLst>
                  <a:ext uri="{FF2B5EF4-FFF2-40B4-BE49-F238E27FC236}">
                    <a16:creationId xmlns:a16="http://schemas.microsoft.com/office/drawing/2014/main" id="{1A79E9BA-8C23-E48F-EF7A-4C34C33D32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8" y="1349"/>
                <a:ext cx="1306" cy="349"/>
              </a:xfrm>
              <a:custGeom>
                <a:avLst/>
                <a:gdLst>
                  <a:gd name="T0" fmla="*/ 7583 w 542"/>
                  <a:gd name="T1" fmla="*/ 2022 h 145"/>
                  <a:gd name="T2" fmla="*/ 6887 w 542"/>
                  <a:gd name="T3" fmla="*/ 1309 h 145"/>
                  <a:gd name="T4" fmla="*/ 3790 w 542"/>
                  <a:gd name="T5" fmla="*/ 0 h 145"/>
                  <a:gd name="T6" fmla="*/ 684 w 542"/>
                  <a:gd name="T7" fmla="*/ 1309 h 145"/>
                  <a:gd name="T8" fmla="*/ 0 w 542"/>
                  <a:gd name="T9" fmla="*/ 2022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2" h="145">
                    <a:moveTo>
                      <a:pt x="542" y="145"/>
                    </a:moveTo>
                    <a:cubicBezTo>
                      <a:pt x="526" y="132"/>
                      <a:pt x="506" y="108"/>
                      <a:pt x="492" y="94"/>
                    </a:cubicBezTo>
                    <a:cubicBezTo>
                      <a:pt x="416" y="17"/>
                      <a:pt x="327" y="0"/>
                      <a:pt x="271" y="0"/>
                    </a:cubicBezTo>
                    <a:cubicBezTo>
                      <a:pt x="215" y="0"/>
                      <a:pt x="126" y="17"/>
                      <a:pt x="49" y="94"/>
                    </a:cubicBezTo>
                    <a:cubicBezTo>
                      <a:pt x="36" y="108"/>
                      <a:pt x="16" y="132"/>
                      <a:pt x="0" y="14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" name="Freeform 100">
                <a:extLst>
                  <a:ext uri="{FF2B5EF4-FFF2-40B4-BE49-F238E27FC236}">
                    <a16:creationId xmlns:a16="http://schemas.microsoft.com/office/drawing/2014/main" id="{8FAD6F4E-41B6-FA21-88D2-D3009BD3C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1928"/>
                <a:ext cx="419" cy="294"/>
              </a:xfrm>
              <a:custGeom>
                <a:avLst/>
                <a:gdLst>
                  <a:gd name="T0" fmla="*/ 2191 w 174"/>
                  <a:gd name="T1" fmla="*/ 321 h 122"/>
                  <a:gd name="T2" fmla="*/ 2191 w 174"/>
                  <a:gd name="T3" fmla="*/ 1149 h 122"/>
                  <a:gd name="T4" fmla="*/ 1479 w 174"/>
                  <a:gd name="T5" fmla="*/ 1598 h 122"/>
                  <a:gd name="T6" fmla="*/ 573 w 174"/>
                  <a:gd name="T7" fmla="*/ 1639 h 122"/>
                  <a:gd name="T8" fmla="*/ 41 w 174"/>
                  <a:gd name="T9" fmla="*/ 1133 h 122"/>
                  <a:gd name="T10" fmla="*/ 111 w 174"/>
                  <a:gd name="T11" fmla="*/ 675 h 122"/>
                  <a:gd name="T12" fmla="*/ 1103 w 174"/>
                  <a:gd name="T13" fmla="*/ 169 h 122"/>
                  <a:gd name="T14" fmla="*/ 2191 w 174"/>
                  <a:gd name="T15" fmla="*/ 321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4" h="122">
                    <a:moveTo>
                      <a:pt x="157" y="23"/>
                    </a:moveTo>
                    <a:cubicBezTo>
                      <a:pt x="170" y="44"/>
                      <a:pt x="174" y="67"/>
                      <a:pt x="157" y="82"/>
                    </a:cubicBezTo>
                    <a:cubicBezTo>
                      <a:pt x="140" y="96"/>
                      <a:pt x="130" y="107"/>
                      <a:pt x="106" y="114"/>
                    </a:cubicBezTo>
                    <a:cubicBezTo>
                      <a:pt x="82" y="120"/>
                      <a:pt x="71" y="122"/>
                      <a:pt x="41" y="117"/>
                    </a:cubicBezTo>
                    <a:cubicBezTo>
                      <a:pt x="24" y="114"/>
                      <a:pt x="7" y="96"/>
                      <a:pt x="3" y="81"/>
                    </a:cubicBezTo>
                    <a:cubicBezTo>
                      <a:pt x="0" y="71"/>
                      <a:pt x="5" y="57"/>
                      <a:pt x="8" y="48"/>
                    </a:cubicBezTo>
                    <a:cubicBezTo>
                      <a:pt x="15" y="25"/>
                      <a:pt x="57" y="12"/>
                      <a:pt x="79" y="12"/>
                    </a:cubicBezTo>
                    <a:cubicBezTo>
                      <a:pt x="100" y="12"/>
                      <a:pt x="144" y="0"/>
                      <a:pt x="157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" name="Freeform 101">
                <a:extLst>
                  <a:ext uri="{FF2B5EF4-FFF2-40B4-BE49-F238E27FC236}">
                    <a16:creationId xmlns:a16="http://schemas.microsoft.com/office/drawing/2014/main" id="{DA409D24-68CC-9482-D486-0133FF134D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9" y="1428"/>
                <a:ext cx="2842" cy="1276"/>
              </a:xfrm>
              <a:custGeom>
                <a:avLst/>
                <a:gdLst>
                  <a:gd name="T0" fmla="*/ 11122 w 1179"/>
                  <a:gd name="T1" fmla="*/ 844 h 529"/>
                  <a:gd name="T2" fmla="*/ 2104 w 1179"/>
                  <a:gd name="T3" fmla="*/ 1401 h 529"/>
                  <a:gd name="T4" fmla="*/ 1150 w 1179"/>
                  <a:gd name="T5" fmla="*/ 3787 h 529"/>
                  <a:gd name="T6" fmla="*/ 627 w 1179"/>
                  <a:gd name="T7" fmla="*/ 1640 h 529"/>
                  <a:gd name="T8" fmla="*/ 3654 w 1179"/>
                  <a:gd name="T9" fmla="*/ 1640 h 529"/>
                  <a:gd name="T10" fmla="*/ 6246 w 1179"/>
                  <a:gd name="T11" fmla="*/ 1430 h 529"/>
                  <a:gd name="T12" fmla="*/ 6752 w 1179"/>
                  <a:gd name="T13" fmla="*/ 1471 h 529"/>
                  <a:gd name="T14" fmla="*/ 6962 w 1179"/>
                  <a:gd name="T15" fmla="*/ 1372 h 529"/>
                  <a:gd name="T16" fmla="*/ 7309 w 1179"/>
                  <a:gd name="T17" fmla="*/ 1331 h 529"/>
                  <a:gd name="T18" fmla="*/ 7564 w 1179"/>
                  <a:gd name="T19" fmla="*/ 1290 h 529"/>
                  <a:gd name="T20" fmla="*/ 7786 w 1179"/>
                  <a:gd name="T21" fmla="*/ 1262 h 529"/>
                  <a:gd name="T22" fmla="*/ 7972 w 1179"/>
                  <a:gd name="T23" fmla="*/ 1331 h 529"/>
                  <a:gd name="T24" fmla="*/ 8181 w 1179"/>
                  <a:gd name="T25" fmla="*/ 1233 h 529"/>
                  <a:gd name="T26" fmla="*/ 8350 w 1179"/>
                  <a:gd name="T27" fmla="*/ 1303 h 529"/>
                  <a:gd name="T28" fmla="*/ 8639 w 1179"/>
                  <a:gd name="T29" fmla="*/ 1281 h 529"/>
                  <a:gd name="T30" fmla="*/ 8866 w 1179"/>
                  <a:gd name="T31" fmla="*/ 1281 h 529"/>
                  <a:gd name="T32" fmla="*/ 9064 w 1179"/>
                  <a:gd name="T33" fmla="*/ 1322 h 529"/>
                  <a:gd name="T34" fmla="*/ 9302 w 1179"/>
                  <a:gd name="T35" fmla="*/ 1351 h 529"/>
                  <a:gd name="T36" fmla="*/ 9693 w 1179"/>
                  <a:gd name="T37" fmla="*/ 1401 h 529"/>
                  <a:gd name="T38" fmla="*/ 10406 w 1179"/>
                  <a:gd name="T39" fmla="*/ 1401 h 529"/>
                  <a:gd name="T40" fmla="*/ 13504 w 1179"/>
                  <a:gd name="T41" fmla="*/ 1401 h 529"/>
                  <a:gd name="T42" fmla="*/ 16194 w 1179"/>
                  <a:gd name="T43" fmla="*/ 2415 h 529"/>
                  <a:gd name="T44" fmla="*/ 15341 w 1179"/>
                  <a:gd name="T45" fmla="*/ 3927 h 529"/>
                  <a:gd name="T46" fmla="*/ 15649 w 1179"/>
                  <a:gd name="T47" fmla="*/ 2205 h 529"/>
                  <a:gd name="T48" fmla="*/ 14340 w 1179"/>
                  <a:gd name="T49" fmla="*/ 1797 h 529"/>
                  <a:gd name="T50" fmla="*/ 11766 w 1179"/>
                  <a:gd name="T51" fmla="*/ 1896 h 529"/>
                  <a:gd name="T52" fmla="*/ 9919 w 1179"/>
                  <a:gd name="T53" fmla="*/ 1768 h 529"/>
                  <a:gd name="T54" fmla="*/ 9734 w 1179"/>
                  <a:gd name="T55" fmla="*/ 1867 h 529"/>
                  <a:gd name="T56" fmla="*/ 9582 w 1179"/>
                  <a:gd name="T57" fmla="*/ 2077 h 529"/>
                  <a:gd name="T58" fmla="*/ 9203 w 1179"/>
                  <a:gd name="T59" fmla="*/ 2525 h 529"/>
                  <a:gd name="T60" fmla="*/ 9047 w 1179"/>
                  <a:gd name="T61" fmla="*/ 3143 h 529"/>
                  <a:gd name="T62" fmla="*/ 8897 w 1179"/>
                  <a:gd name="T63" fmla="*/ 3428 h 529"/>
                  <a:gd name="T64" fmla="*/ 8757 w 1179"/>
                  <a:gd name="T65" fmla="*/ 3915 h 529"/>
                  <a:gd name="T66" fmla="*/ 8502 w 1179"/>
                  <a:gd name="T67" fmla="*/ 4590 h 529"/>
                  <a:gd name="T68" fmla="*/ 8432 w 1179"/>
                  <a:gd name="T69" fmla="*/ 5266 h 529"/>
                  <a:gd name="T70" fmla="*/ 8391 w 1179"/>
                  <a:gd name="T71" fmla="*/ 5813 h 529"/>
                  <a:gd name="T72" fmla="*/ 8432 w 1179"/>
                  <a:gd name="T73" fmla="*/ 6428 h 529"/>
                  <a:gd name="T74" fmla="*/ 9594 w 1179"/>
                  <a:gd name="T75" fmla="*/ 6947 h 529"/>
                  <a:gd name="T76" fmla="*/ 13434 w 1179"/>
                  <a:gd name="T77" fmla="*/ 1838 h 529"/>
                  <a:gd name="T78" fmla="*/ 14579 w 1179"/>
                  <a:gd name="T79" fmla="*/ 2904 h 529"/>
                  <a:gd name="T80" fmla="*/ 8140 w 1179"/>
                  <a:gd name="T81" fmla="*/ 6720 h 529"/>
                  <a:gd name="T82" fmla="*/ 8095 w 1179"/>
                  <a:gd name="T83" fmla="*/ 5992 h 529"/>
                  <a:gd name="T84" fmla="*/ 8123 w 1179"/>
                  <a:gd name="T85" fmla="*/ 5336 h 529"/>
                  <a:gd name="T86" fmla="*/ 8054 w 1179"/>
                  <a:gd name="T87" fmla="*/ 4812 h 529"/>
                  <a:gd name="T88" fmla="*/ 7955 w 1179"/>
                  <a:gd name="T89" fmla="*/ 4294 h 529"/>
                  <a:gd name="T90" fmla="*/ 7815 w 1179"/>
                  <a:gd name="T91" fmla="*/ 3985 h 529"/>
                  <a:gd name="T92" fmla="*/ 7646 w 1179"/>
                  <a:gd name="T93" fmla="*/ 3589 h 529"/>
                  <a:gd name="T94" fmla="*/ 7646 w 1179"/>
                  <a:gd name="T95" fmla="*/ 3309 h 529"/>
                  <a:gd name="T96" fmla="*/ 7576 w 1179"/>
                  <a:gd name="T97" fmla="*/ 3044 h 529"/>
                  <a:gd name="T98" fmla="*/ 7357 w 1179"/>
                  <a:gd name="T99" fmla="*/ 2694 h 529"/>
                  <a:gd name="T100" fmla="*/ 7258 w 1179"/>
                  <a:gd name="T101" fmla="*/ 2456 h 529"/>
                  <a:gd name="T102" fmla="*/ 7101 w 1179"/>
                  <a:gd name="T103" fmla="*/ 2217 h 529"/>
                  <a:gd name="T104" fmla="*/ 7019 w 1179"/>
                  <a:gd name="T105" fmla="*/ 2077 h 529"/>
                  <a:gd name="T106" fmla="*/ 6834 w 1179"/>
                  <a:gd name="T107" fmla="*/ 1908 h 529"/>
                  <a:gd name="T108" fmla="*/ 6653 w 1179"/>
                  <a:gd name="T109" fmla="*/ 1768 h 529"/>
                  <a:gd name="T110" fmla="*/ 5166 w 1179"/>
                  <a:gd name="T111" fmla="*/ 1768 h 529"/>
                  <a:gd name="T112" fmla="*/ 2435 w 1179"/>
                  <a:gd name="T113" fmla="*/ 1838 h 529"/>
                  <a:gd name="T114" fmla="*/ 882 w 1179"/>
                  <a:gd name="T115" fmla="*/ 2176 h 529"/>
                  <a:gd name="T116" fmla="*/ 1986 w 1179"/>
                  <a:gd name="T117" fmla="*/ 3032 h 529"/>
                  <a:gd name="T118" fmla="*/ 2225 w 1179"/>
                  <a:gd name="T119" fmla="*/ 2019 h 529"/>
                  <a:gd name="T120" fmla="*/ 6711 w 1179"/>
                  <a:gd name="T121" fmla="*/ 4870 h 5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79" h="529">
                    <a:moveTo>
                      <a:pt x="1142" y="109"/>
                    </a:moveTo>
                    <a:cubicBezTo>
                      <a:pt x="1105" y="72"/>
                      <a:pt x="1053" y="93"/>
                      <a:pt x="1033" y="93"/>
                    </a:cubicBezTo>
                    <a:cubicBezTo>
                      <a:pt x="1013" y="93"/>
                      <a:pt x="994" y="88"/>
                      <a:pt x="963" y="91"/>
                    </a:cubicBezTo>
                    <a:cubicBezTo>
                      <a:pt x="933" y="93"/>
                      <a:pt x="909" y="112"/>
                      <a:pt x="881" y="116"/>
                    </a:cubicBezTo>
                    <a:cubicBezTo>
                      <a:pt x="853" y="120"/>
                      <a:pt x="819" y="75"/>
                      <a:pt x="794" y="60"/>
                    </a:cubicBezTo>
                    <a:cubicBezTo>
                      <a:pt x="733" y="16"/>
                      <a:pt x="663" y="0"/>
                      <a:pt x="590" y="0"/>
                    </a:cubicBezTo>
                    <a:cubicBezTo>
                      <a:pt x="517" y="0"/>
                      <a:pt x="447" y="16"/>
                      <a:pt x="386" y="60"/>
                    </a:cubicBezTo>
                    <a:cubicBezTo>
                      <a:pt x="361" y="75"/>
                      <a:pt x="327" y="120"/>
                      <a:pt x="299" y="116"/>
                    </a:cubicBezTo>
                    <a:cubicBezTo>
                      <a:pt x="271" y="112"/>
                      <a:pt x="250" y="100"/>
                      <a:pt x="219" y="97"/>
                    </a:cubicBezTo>
                    <a:cubicBezTo>
                      <a:pt x="188" y="95"/>
                      <a:pt x="170" y="100"/>
                      <a:pt x="150" y="100"/>
                    </a:cubicBezTo>
                    <a:cubicBezTo>
                      <a:pt x="130" y="100"/>
                      <a:pt x="75" y="72"/>
                      <a:pt x="38" y="109"/>
                    </a:cubicBezTo>
                    <a:cubicBezTo>
                      <a:pt x="0" y="147"/>
                      <a:pt x="6" y="209"/>
                      <a:pt x="56" y="252"/>
                    </a:cubicBezTo>
                    <a:cubicBezTo>
                      <a:pt x="72" y="264"/>
                      <a:pt x="74" y="275"/>
                      <a:pt x="71" y="285"/>
                    </a:cubicBezTo>
                    <a:cubicBezTo>
                      <a:pt x="69" y="296"/>
                      <a:pt x="85" y="295"/>
                      <a:pt x="84" y="282"/>
                    </a:cubicBezTo>
                    <a:cubicBezTo>
                      <a:pt x="83" y="278"/>
                      <a:pt x="82" y="274"/>
                      <a:pt x="82" y="270"/>
                    </a:cubicBezTo>
                    <a:cubicBezTo>
                      <a:pt x="82" y="270"/>
                      <a:pt x="83" y="270"/>
                      <a:pt x="82" y="270"/>
                    </a:cubicBezTo>
                    <a:cubicBezTo>
                      <a:pt x="80" y="260"/>
                      <a:pt x="73" y="252"/>
                      <a:pt x="62" y="244"/>
                    </a:cubicBezTo>
                    <a:cubicBezTo>
                      <a:pt x="63" y="245"/>
                      <a:pt x="63" y="245"/>
                      <a:pt x="63" y="245"/>
                    </a:cubicBezTo>
                    <a:cubicBezTo>
                      <a:pt x="39" y="224"/>
                      <a:pt x="25" y="198"/>
                      <a:pt x="24" y="172"/>
                    </a:cubicBezTo>
                    <a:cubicBezTo>
                      <a:pt x="23" y="151"/>
                      <a:pt x="30" y="131"/>
                      <a:pt x="45" y="117"/>
                    </a:cubicBezTo>
                    <a:cubicBezTo>
                      <a:pt x="69" y="92"/>
                      <a:pt x="103" y="100"/>
                      <a:pt x="127" y="106"/>
                    </a:cubicBezTo>
                    <a:cubicBezTo>
                      <a:pt x="137" y="108"/>
                      <a:pt x="144" y="110"/>
                      <a:pt x="150" y="110"/>
                    </a:cubicBezTo>
                    <a:cubicBezTo>
                      <a:pt x="158" y="110"/>
                      <a:pt x="165" y="109"/>
                      <a:pt x="173" y="109"/>
                    </a:cubicBezTo>
                    <a:cubicBezTo>
                      <a:pt x="186" y="107"/>
                      <a:pt x="200" y="106"/>
                      <a:pt x="218" y="107"/>
                    </a:cubicBezTo>
                    <a:cubicBezTo>
                      <a:pt x="234" y="109"/>
                      <a:pt x="247" y="113"/>
                      <a:pt x="261" y="117"/>
                    </a:cubicBezTo>
                    <a:cubicBezTo>
                      <a:pt x="272" y="121"/>
                      <a:pt x="284" y="124"/>
                      <a:pt x="298" y="126"/>
                    </a:cubicBezTo>
                    <a:cubicBezTo>
                      <a:pt x="313" y="125"/>
                      <a:pt x="325" y="128"/>
                      <a:pt x="339" y="119"/>
                    </a:cubicBezTo>
                    <a:cubicBezTo>
                      <a:pt x="353" y="110"/>
                      <a:pt x="371" y="109"/>
                      <a:pt x="388" y="109"/>
                    </a:cubicBezTo>
                    <a:cubicBezTo>
                      <a:pt x="405" y="109"/>
                      <a:pt x="402" y="109"/>
                      <a:pt x="414" y="106"/>
                    </a:cubicBezTo>
                    <a:cubicBezTo>
                      <a:pt x="426" y="103"/>
                      <a:pt x="437" y="102"/>
                      <a:pt x="446" y="102"/>
                    </a:cubicBezTo>
                    <a:cubicBezTo>
                      <a:pt x="455" y="102"/>
                      <a:pt x="459" y="106"/>
                      <a:pt x="467" y="105"/>
                    </a:cubicBezTo>
                    <a:cubicBezTo>
                      <a:pt x="467" y="105"/>
                      <a:pt x="468" y="105"/>
                      <a:pt x="468" y="105"/>
                    </a:cubicBezTo>
                    <a:cubicBezTo>
                      <a:pt x="471" y="104"/>
                      <a:pt x="474" y="103"/>
                      <a:pt x="476" y="102"/>
                    </a:cubicBezTo>
                    <a:cubicBezTo>
                      <a:pt x="477" y="103"/>
                      <a:pt x="477" y="103"/>
                      <a:pt x="477" y="103"/>
                    </a:cubicBezTo>
                    <a:cubicBezTo>
                      <a:pt x="479" y="104"/>
                      <a:pt x="480" y="106"/>
                      <a:pt x="482" y="105"/>
                    </a:cubicBezTo>
                    <a:cubicBezTo>
                      <a:pt x="484" y="104"/>
                      <a:pt x="483" y="102"/>
                      <a:pt x="483" y="101"/>
                    </a:cubicBezTo>
                    <a:cubicBezTo>
                      <a:pt x="486" y="100"/>
                      <a:pt x="489" y="99"/>
                      <a:pt x="492" y="99"/>
                    </a:cubicBezTo>
                    <a:cubicBezTo>
                      <a:pt x="493" y="99"/>
                      <a:pt x="493" y="99"/>
                      <a:pt x="493" y="99"/>
                    </a:cubicBezTo>
                    <a:cubicBezTo>
                      <a:pt x="494" y="101"/>
                      <a:pt x="492" y="107"/>
                      <a:pt x="498" y="105"/>
                    </a:cubicBezTo>
                    <a:cubicBezTo>
                      <a:pt x="498" y="102"/>
                      <a:pt x="496" y="100"/>
                      <a:pt x="497" y="98"/>
                    </a:cubicBezTo>
                    <a:cubicBezTo>
                      <a:pt x="499" y="97"/>
                      <a:pt x="501" y="97"/>
                      <a:pt x="503" y="96"/>
                    </a:cubicBezTo>
                    <a:cubicBezTo>
                      <a:pt x="504" y="97"/>
                      <a:pt x="505" y="102"/>
                      <a:pt x="508" y="100"/>
                    </a:cubicBezTo>
                    <a:cubicBezTo>
                      <a:pt x="509" y="99"/>
                      <a:pt x="509" y="97"/>
                      <a:pt x="509" y="95"/>
                    </a:cubicBezTo>
                    <a:cubicBezTo>
                      <a:pt x="512" y="95"/>
                      <a:pt x="515" y="94"/>
                      <a:pt x="518" y="94"/>
                    </a:cubicBezTo>
                    <a:cubicBezTo>
                      <a:pt x="519" y="93"/>
                      <a:pt x="521" y="95"/>
                      <a:pt x="522" y="95"/>
                    </a:cubicBezTo>
                    <a:cubicBezTo>
                      <a:pt x="522" y="97"/>
                      <a:pt x="523" y="98"/>
                      <a:pt x="525" y="97"/>
                    </a:cubicBezTo>
                    <a:cubicBezTo>
                      <a:pt x="527" y="96"/>
                      <a:pt x="527" y="95"/>
                      <a:pt x="527" y="94"/>
                    </a:cubicBezTo>
                    <a:cubicBezTo>
                      <a:pt x="527" y="93"/>
                      <a:pt x="528" y="92"/>
                      <a:pt x="528" y="92"/>
                    </a:cubicBezTo>
                    <a:cubicBezTo>
                      <a:pt x="531" y="92"/>
                      <a:pt x="534" y="91"/>
                      <a:pt x="537" y="91"/>
                    </a:cubicBezTo>
                    <a:cubicBezTo>
                      <a:pt x="538" y="91"/>
                      <a:pt x="540" y="92"/>
                      <a:pt x="540" y="92"/>
                    </a:cubicBezTo>
                    <a:cubicBezTo>
                      <a:pt x="540" y="94"/>
                      <a:pt x="541" y="96"/>
                      <a:pt x="543" y="96"/>
                    </a:cubicBezTo>
                    <a:cubicBezTo>
                      <a:pt x="548" y="97"/>
                      <a:pt x="544" y="92"/>
                      <a:pt x="545" y="90"/>
                    </a:cubicBezTo>
                    <a:cubicBezTo>
                      <a:pt x="545" y="90"/>
                      <a:pt x="545" y="90"/>
                      <a:pt x="545" y="90"/>
                    </a:cubicBezTo>
                    <a:cubicBezTo>
                      <a:pt x="548" y="89"/>
                      <a:pt x="550" y="89"/>
                      <a:pt x="552" y="89"/>
                    </a:cubicBezTo>
                    <a:cubicBezTo>
                      <a:pt x="553" y="89"/>
                      <a:pt x="555" y="90"/>
                      <a:pt x="556" y="90"/>
                    </a:cubicBezTo>
                    <a:cubicBezTo>
                      <a:pt x="556" y="92"/>
                      <a:pt x="556" y="94"/>
                      <a:pt x="560" y="92"/>
                    </a:cubicBezTo>
                    <a:cubicBezTo>
                      <a:pt x="559" y="91"/>
                      <a:pt x="559" y="89"/>
                      <a:pt x="559" y="88"/>
                    </a:cubicBezTo>
                    <a:cubicBezTo>
                      <a:pt x="561" y="88"/>
                      <a:pt x="563" y="88"/>
                      <a:pt x="564" y="87"/>
                    </a:cubicBezTo>
                    <a:cubicBezTo>
                      <a:pt x="565" y="87"/>
                      <a:pt x="568" y="89"/>
                      <a:pt x="568" y="89"/>
                    </a:cubicBezTo>
                    <a:cubicBezTo>
                      <a:pt x="568" y="91"/>
                      <a:pt x="568" y="94"/>
                      <a:pt x="569" y="95"/>
                    </a:cubicBezTo>
                    <a:cubicBezTo>
                      <a:pt x="573" y="97"/>
                      <a:pt x="574" y="94"/>
                      <a:pt x="574" y="92"/>
                    </a:cubicBezTo>
                    <a:cubicBezTo>
                      <a:pt x="574" y="91"/>
                      <a:pt x="574" y="90"/>
                      <a:pt x="574" y="89"/>
                    </a:cubicBezTo>
                    <a:cubicBezTo>
                      <a:pt x="574" y="88"/>
                      <a:pt x="575" y="87"/>
                      <a:pt x="576" y="87"/>
                    </a:cubicBezTo>
                    <a:cubicBezTo>
                      <a:pt x="578" y="86"/>
                      <a:pt x="580" y="86"/>
                      <a:pt x="581" y="86"/>
                    </a:cubicBezTo>
                    <a:cubicBezTo>
                      <a:pt x="582" y="86"/>
                      <a:pt x="584" y="87"/>
                      <a:pt x="584" y="88"/>
                    </a:cubicBezTo>
                    <a:cubicBezTo>
                      <a:pt x="585" y="89"/>
                      <a:pt x="586" y="90"/>
                      <a:pt x="588" y="89"/>
                    </a:cubicBezTo>
                    <a:cubicBezTo>
                      <a:pt x="589" y="89"/>
                      <a:pt x="589" y="88"/>
                      <a:pt x="589" y="86"/>
                    </a:cubicBezTo>
                    <a:cubicBezTo>
                      <a:pt x="590" y="86"/>
                      <a:pt x="591" y="86"/>
                      <a:pt x="592" y="86"/>
                    </a:cubicBezTo>
                    <a:cubicBezTo>
                      <a:pt x="593" y="86"/>
                      <a:pt x="595" y="87"/>
                      <a:pt x="595" y="88"/>
                    </a:cubicBezTo>
                    <a:cubicBezTo>
                      <a:pt x="595" y="90"/>
                      <a:pt x="595" y="92"/>
                      <a:pt x="596" y="93"/>
                    </a:cubicBezTo>
                    <a:cubicBezTo>
                      <a:pt x="601" y="97"/>
                      <a:pt x="601" y="92"/>
                      <a:pt x="601" y="88"/>
                    </a:cubicBezTo>
                    <a:cubicBezTo>
                      <a:pt x="601" y="87"/>
                      <a:pt x="603" y="86"/>
                      <a:pt x="603" y="86"/>
                    </a:cubicBezTo>
                    <a:cubicBezTo>
                      <a:pt x="605" y="86"/>
                      <a:pt x="606" y="86"/>
                      <a:pt x="608" y="87"/>
                    </a:cubicBezTo>
                    <a:cubicBezTo>
                      <a:pt x="608" y="87"/>
                      <a:pt x="610" y="88"/>
                      <a:pt x="610" y="89"/>
                    </a:cubicBezTo>
                    <a:cubicBezTo>
                      <a:pt x="612" y="95"/>
                      <a:pt x="617" y="96"/>
                      <a:pt x="617" y="91"/>
                    </a:cubicBezTo>
                    <a:cubicBezTo>
                      <a:pt x="617" y="90"/>
                      <a:pt x="617" y="89"/>
                      <a:pt x="617" y="88"/>
                    </a:cubicBezTo>
                    <a:cubicBezTo>
                      <a:pt x="617" y="88"/>
                      <a:pt x="617" y="88"/>
                      <a:pt x="618" y="88"/>
                    </a:cubicBezTo>
                    <a:cubicBezTo>
                      <a:pt x="618" y="87"/>
                      <a:pt x="619" y="87"/>
                      <a:pt x="619" y="87"/>
                    </a:cubicBezTo>
                    <a:cubicBezTo>
                      <a:pt x="623" y="88"/>
                      <a:pt x="627" y="88"/>
                      <a:pt x="630" y="88"/>
                    </a:cubicBezTo>
                    <a:cubicBezTo>
                      <a:pt x="631" y="88"/>
                      <a:pt x="633" y="90"/>
                      <a:pt x="633" y="91"/>
                    </a:cubicBezTo>
                    <a:cubicBezTo>
                      <a:pt x="633" y="92"/>
                      <a:pt x="634" y="93"/>
                      <a:pt x="634" y="93"/>
                    </a:cubicBezTo>
                    <a:cubicBezTo>
                      <a:pt x="638" y="98"/>
                      <a:pt x="638" y="94"/>
                      <a:pt x="638" y="91"/>
                    </a:cubicBezTo>
                    <a:cubicBezTo>
                      <a:pt x="638" y="90"/>
                      <a:pt x="640" y="89"/>
                      <a:pt x="641" y="89"/>
                    </a:cubicBezTo>
                    <a:cubicBezTo>
                      <a:pt x="642" y="89"/>
                      <a:pt x="643" y="90"/>
                      <a:pt x="644" y="90"/>
                    </a:cubicBezTo>
                    <a:cubicBezTo>
                      <a:pt x="644" y="93"/>
                      <a:pt x="644" y="96"/>
                      <a:pt x="647" y="94"/>
                    </a:cubicBezTo>
                    <a:cubicBezTo>
                      <a:pt x="647" y="93"/>
                      <a:pt x="647" y="93"/>
                      <a:pt x="647" y="92"/>
                    </a:cubicBezTo>
                    <a:cubicBezTo>
                      <a:pt x="647" y="91"/>
                      <a:pt x="648" y="90"/>
                      <a:pt x="649" y="90"/>
                    </a:cubicBezTo>
                    <a:cubicBezTo>
                      <a:pt x="653" y="91"/>
                      <a:pt x="657" y="91"/>
                      <a:pt x="661" y="92"/>
                    </a:cubicBezTo>
                    <a:cubicBezTo>
                      <a:pt x="661" y="92"/>
                      <a:pt x="662" y="92"/>
                      <a:pt x="662" y="92"/>
                    </a:cubicBezTo>
                    <a:cubicBezTo>
                      <a:pt x="663" y="93"/>
                      <a:pt x="663" y="94"/>
                      <a:pt x="664" y="96"/>
                    </a:cubicBezTo>
                    <a:cubicBezTo>
                      <a:pt x="665" y="97"/>
                      <a:pt x="667" y="100"/>
                      <a:pt x="669" y="99"/>
                    </a:cubicBezTo>
                    <a:cubicBezTo>
                      <a:pt x="671" y="98"/>
                      <a:pt x="671" y="97"/>
                      <a:pt x="671" y="96"/>
                    </a:cubicBezTo>
                    <a:cubicBezTo>
                      <a:pt x="671" y="95"/>
                      <a:pt x="673" y="94"/>
                      <a:pt x="674" y="94"/>
                    </a:cubicBezTo>
                    <a:cubicBezTo>
                      <a:pt x="678" y="95"/>
                      <a:pt x="682" y="95"/>
                      <a:pt x="685" y="96"/>
                    </a:cubicBezTo>
                    <a:cubicBezTo>
                      <a:pt x="687" y="99"/>
                      <a:pt x="688" y="102"/>
                      <a:pt x="692" y="100"/>
                    </a:cubicBezTo>
                    <a:cubicBezTo>
                      <a:pt x="693" y="100"/>
                      <a:pt x="696" y="98"/>
                      <a:pt x="696" y="98"/>
                    </a:cubicBezTo>
                    <a:cubicBezTo>
                      <a:pt x="700" y="99"/>
                      <a:pt x="704" y="100"/>
                      <a:pt x="707" y="101"/>
                    </a:cubicBezTo>
                    <a:cubicBezTo>
                      <a:pt x="707" y="101"/>
                      <a:pt x="707" y="101"/>
                      <a:pt x="707" y="101"/>
                    </a:cubicBezTo>
                    <a:cubicBezTo>
                      <a:pt x="708" y="102"/>
                      <a:pt x="714" y="105"/>
                      <a:pt x="717" y="104"/>
                    </a:cubicBezTo>
                    <a:cubicBezTo>
                      <a:pt x="726" y="100"/>
                      <a:pt x="731" y="96"/>
                      <a:pt x="743" y="100"/>
                    </a:cubicBezTo>
                    <a:cubicBezTo>
                      <a:pt x="755" y="104"/>
                      <a:pt x="757" y="97"/>
                      <a:pt x="774" y="99"/>
                    </a:cubicBezTo>
                    <a:cubicBezTo>
                      <a:pt x="791" y="101"/>
                      <a:pt x="796" y="104"/>
                      <a:pt x="814" y="108"/>
                    </a:cubicBezTo>
                    <a:cubicBezTo>
                      <a:pt x="834" y="113"/>
                      <a:pt x="861" y="128"/>
                      <a:pt x="882" y="126"/>
                    </a:cubicBezTo>
                    <a:cubicBezTo>
                      <a:pt x="896" y="124"/>
                      <a:pt x="904" y="120"/>
                      <a:pt x="916" y="117"/>
                    </a:cubicBezTo>
                    <a:cubicBezTo>
                      <a:pt x="930" y="113"/>
                      <a:pt x="949" y="102"/>
                      <a:pt x="964" y="100"/>
                    </a:cubicBezTo>
                    <a:cubicBezTo>
                      <a:pt x="983" y="99"/>
                      <a:pt x="996" y="101"/>
                      <a:pt x="1009" y="102"/>
                    </a:cubicBezTo>
                    <a:cubicBezTo>
                      <a:pt x="1017" y="103"/>
                      <a:pt x="1025" y="103"/>
                      <a:pt x="1033" y="103"/>
                    </a:cubicBezTo>
                    <a:cubicBezTo>
                      <a:pt x="1039" y="103"/>
                      <a:pt x="1046" y="102"/>
                      <a:pt x="1055" y="100"/>
                    </a:cubicBezTo>
                    <a:cubicBezTo>
                      <a:pt x="1080" y="94"/>
                      <a:pt x="1111" y="92"/>
                      <a:pt x="1135" y="117"/>
                    </a:cubicBezTo>
                    <a:cubicBezTo>
                      <a:pt x="1150" y="131"/>
                      <a:pt x="1157" y="151"/>
                      <a:pt x="1156" y="172"/>
                    </a:cubicBezTo>
                    <a:cubicBezTo>
                      <a:pt x="1155" y="198"/>
                      <a:pt x="1141" y="224"/>
                      <a:pt x="1117" y="245"/>
                    </a:cubicBezTo>
                    <a:cubicBezTo>
                      <a:pt x="1117" y="244"/>
                      <a:pt x="1117" y="244"/>
                      <a:pt x="1117" y="244"/>
                    </a:cubicBezTo>
                    <a:cubicBezTo>
                      <a:pt x="1107" y="252"/>
                      <a:pt x="1100" y="260"/>
                      <a:pt x="1098" y="270"/>
                    </a:cubicBezTo>
                    <a:cubicBezTo>
                      <a:pt x="1098" y="270"/>
                      <a:pt x="1098" y="270"/>
                      <a:pt x="1098" y="270"/>
                    </a:cubicBezTo>
                    <a:cubicBezTo>
                      <a:pt x="1097" y="274"/>
                      <a:pt x="1096" y="277"/>
                      <a:pt x="1095" y="280"/>
                    </a:cubicBezTo>
                    <a:cubicBezTo>
                      <a:pt x="1086" y="294"/>
                      <a:pt x="1111" y="296"/>
                      <a:pt x="1109" y="285"/>
                    </a:cubicBezTo>
                    <a:cubicBezTo>
                      <a:pt x="1106" y="275"/>
                      <a:pt x="1107" y="264"/>
                      <a:pt x="1123" y="252"/>
                    </a:cubicBezTo>
                    <a:cubicBezTo>
                      <a:pt x="1174" y="209"/>
                      <a:pt x="1179" y="147"/>
                      <a:pt x="1142" y="109"/>
                    </a:cubicBezTo>
                    <a:close/>
                    <a:moveTo>
                      <a:pt x="1117" y="156"/>
                    </a:moveTo>
                    <a:cubicBezTo>
                      <a:pt x="1117" y="157"/>
                      <a:pt x="1117" y="157"/>
                      <a:pt x="1117" y="157"/>
                    </a:cubicBezTo>
                    <a:cubicBezTo>
                      <a:pt x="1117" y="155"/>
                      <a:pt x="1117" y="155"/>
                      <a:pt x="1117" y="155"/>
                    </a:cubicBezTo>
                    <a:cubicBezTo>
                      <a:pt x="1117" y="155"/>
                      <a:pt x="1117" y="156"/>
                      <a:pt x="1117" y="156"/>
                    </a:cubicBezTo>
                    <a:cubicBezTo>
                      <a:pt x="1117" y="149"/>
                      <a:pt x="1113" y="139"/>
                      <a:pt x="1106" y="133"/>
                    </a:cubicBezTo>
                    <a:cubicBezTo>
                      <a:pt x="1097" y="126"/>
                      <a:pt x="1087" y="120"/>
                      <a:pt x="1073" y="124"/>
                    </a:cubicBezTo>
                    <a:cubicBezTo>
                      <a:pt x="1052" y="129"/>
                      <a:pt x="1042" y="129"/>
                      <a:pt x="1024" y="128"/>
                    </a:cubicBezTo>
                    <a:cubicBezTo>
                      <a:pt x="1018" y="127"/>
                      <a:pt x="1014" y="126"/>
                      <a:pt x="1008" y="125"/>
                    </a:cubicBezTo>
                    <a:cubicBezTo>
                      <a:pt x="997" y="122"/>
                      <a:pt x="984" y="119"/>
                      <a:pt x="959" y="121"/>
                    </a:cubicBezTo>
                    <a:cubicBezTo>
                      <a:pt x="940" y="122"/>
                      <a:pt x="922" y="130"/>
                      <a:pt x="911" y="135"/>
                    </a:cubicBezTo>
                    <a:cubicBezTo>
                      <a:pt x="900" y="139"/>
                      <a:pt x="893" y="147"/>
                      <a:pt x="878" y="146"/>
                    </a:cubicBezTo>
                    <a:cubicBezTo>
                      <a:pt x="863" y="146"/>
                      <a:pt x="851" y="140"/>
                      <a:pt x="840" y="135"/>
                    </a:cubicBezTo>
                    <a:cubicBezTo>
                      <a:pt x="831" y="131"/>
                      <a:pt x="818" y="122"/>
                      <a:pt x="800" y="118"/>
                    </a:cubicBezTo>
                    <a:cubicBezTo>
                      <a:pt x="779" y="116"/>
                      <a:pt x="770" y="117"/>
                      <a:pt x="758" y="114"/>
                    </a:cubicBezTo>
                    <a:cubicBezTo>
                      <a:pt x="746" y="111"/>
                      <a:pt x="740" y="117"/>
                      <a:pt x="731" y="117"/>
                    </a:cubicBezTo>
                    <a:cubicBezTo>
                      <a:pt x="722" y="117"/>
                      <a:pt x="721" y="121"/>
                      <a:pt x="712" y="124"/>
                    </a:cubicBezTo>
                    <a:cubicBezTo>
                      <a:pt x="710" y="126"/>
                      <a:pt x="709" y="127"/>
                      <a:pt x="708" y="126"/>
                    </a:cubicBezTo>
                    <a:cubicBezTo>
                      <a:pt x="707" y="126"/>
                      <a:pt x="706" y="126"/>
                      <a:pt x="705" y="126"/>
                    </a:cubicBezTo>
                    <a:cubicBezTo>
                      <a:pt x="704" y="126"/>
                      <a:pt x="704" y="126"/>
                      <a:pt x="703" y="127"/>
                    </a:cubicBezTo>
                    <a:cubicBezTo>
                      <a:pt x="703" y="127"/>
                      <a:pt x="703" y="127"/>
                      <a:pt x="703" y="128"/>
                    </a:cubicBezTo>
                    <a:cubicBezTo>
                      <a:pt x="702" y="130"/>
                      <a:pt x="705" y="135"/>
                      <a:pt x="700" y="135"/>
                    </a:cubicBezTo>
                    <a:cubicBezTo>
                      <a:pt x="699" y="135"/>
                      <a:pt x="697" y="134"/>
                      <a:pt x="695" y="133"/>
                    </a:cubicBezTo>
                    <a:cubicBezTo>
                      <a:pt x="694" y="134"/>
                      <a:pt x="693" y="135"/>
                      <a:pt x="692" y="136"/>
                    </a:cubicBezTo>
                    <a:cubicBezTo>
                      <a:pt x="692" y="138"/>
                      <a:pt x="694" y="140"/>
                      <a:pt x="692" y="141"/>
                    </a:cubicBezTo>
                    <a:cubicBezTo>
                      <a:pt x="690" y="143"/>
                      <a:pt x="688" y="142"/>
                      <a:pt x="686" y="141"/>
                    </a:cubicBezTo>
                    <a:cubicBezTo>
                      <a:pt x="685" y="142"/>
                      <a:pt x="684" y="144"/>
                      <a:pt x="682" y="145"/>
                    </a:cubicBezTo>
                    <a:cubicBezTo>
                      <a:pt x="683" y="146"/>
                      <a:pt x="684" y="147"/>
                      <a:pt x="684" y="148"/>
                    </a:cubicBezTo>
                    <a:cubicBezTo>
                      <a:pt x="681" y="152"/>
                      <a:pt x="677" y="148"/>
                      <a:pt x="676" y="151"/>
                    </a:cubicBezTo>
                    <a:cubicBezTo>
                      <a:pt x="674" y="153"/>
                      <a:pt x="675" y="156"/>
                      <a:pt x="674" y="159"/>
                    </a:cubicBezTo>
                    <a:cubicBezTo>
                      <a:pt x="672" y="162"/>
                      <a:pt x="667" y="161"/>
                      <a:pt x="667" y="165"/>
                    </a:cubicBezTo>
                    <a:cubicBezTo>
                      <a:pt x="666" y="169"/>
                      <a:pt x="667" y="172"/>
                      <a:pt x="665" y="176"/>
                    </a:cubicBezTo>
                    <a:cubicBezTo>
                      <a:pt x="662" y="180"/>
                      <a:pt x="659" y="176"/>
                      <a:pt x="657" y="180"/>
                    </a:cubicBezTo>
                    <a:cubicBezTo>
                      <a:pt x="655" y="185"/>
                      <a:pt x="658" y="186"/>
                      <a:pt x="656" y="191"/>
                    </a:cubicBezTo>
                    <a:cubicBezTo>
                      <a:pt x="655" y="196"/>
                      <a:pt x="649" y="194"/>
                      <a:pt x="648" y="197"/>
                    </a:cubicBezTo>
                    <a:cubicBezTo>
                      <a:pt x="647" y="199"/>
                      <a:pt x="651" y="202"/>
                      <a:pt x="650" y="206"/>
                    </a:cubicBezTo>
                    <a:cubicBezTo>
                      <a:pt x="649" y="210"/>
                      <a:pt x="644" y="209"/>
                      <a:pt x="643" y="213"/>
                    </a:cubicBezTo>
                    <a:cubicBezTo>
                      <a:pt x="643" y="217"/>
                      <a:pt x="648" y="221"/>
                      <a:pt x="646" y="224"/>
                    </a:cubicBezTo>
                    <a:cubicBezTo>
                      <a:pt x="644" y="228"/>
                      <a:pt x="642" y="226"/>
                      <a:pt x="641" y="228"/>
                    </a:cubicBezTo>
                    <a:cubicBezTo>
                      <a:pt x="638" y="230"/>
                      <a:pt x="643" y="236"/>
                      <a:pt x="640" y="236"/>
                    </a:cubicBezTo>
                    <a:cubicBezTo>
                      <a:pt x="639" y="235"/>
                      <a:pt x="634" y="234"/>
                      <a:pt x="634" y="236"/>
                    </a:cubicBezTo>
                    <a:cubicBezTo>
                      <a:pt x="634" y="237"/>
                      <a:pt x="633" y="239"/>
                      <a:pt x="633" y="241"/>
                    </a:cubicBezTo>
                    <a:cubicBezTo>
                      <a:pt x="634" y="241"/>
                      <a:pt x="635" y="242"/>
                      <a:pt x="635" y="244"/>
                    </a:cubicBezTo>
                    <a:cubicBezTo>
                      <a:pt x="636" y="246"/>
                      <a:pt x="637" y="252"/>
                      <a:pt x="636" y="254"/>
                    </a:cubicBezTo>
                    <a:cubicBezTo>
                      <a:pt x="635" y="255"/>
                      <a:pt x="635" y="255"/>
                      <a:pt x="634" y="256"/>
                    </a:cubicBezTo>
                    <a:cubicBezTo>
                      <a:pt x="634" y="256"/>
                      <a:pt x="634" y="256"/>
                      <a:pt x="634" y="256"/>
                    </a:cubicBezTo>
                    <a:cubicBezTo>
                      <a:pt x="632" y="261"/>
                      <a:pt x="626" y="262"/>
                      <a:pt x="626" y="267"/>
                    </a:cubicBezTo>
                    <a:cubicBezTo>
                      <a:pt x="626" y="273"/>
                      <a:pt x="626" y="275"/>
                      <a:pt x="625" y="279"/>
                    </a:cubicBezTo>
                    <a:cubicBezTo>
                      <a:pt x="624" y="283"/>
                      <a:pt x="620" y="284"/>
                      <a:pt x="621" y="288"/>
                    </a:cubicBezTo>
                    <a:cubicBezTo>
                      <a:pt x="621" y="292"/>
                      <a:pt x="624" y="295"/>
                      <a:pt x="621" y="299"/>
                    </a:cubicBezTo>
                    <a:cubicBezTo>
                      <a:pt x="618" y="302"/>
                      <a:pt x="616" y="300"/>
                      <a:pt x="615" y="304"/>
                    </a:cubicBezTo>
                    <a:cubicBezTo>
                      <a:pt x="615" y="308"/>
                      <a:pt x="616" y="315"/>
                      <a:pt x="614" y="318"/>
                    </a:cubicBezTo>
                    <a:cubicBezTo>
                      <a:pt x="613" y="320"/>
                      <a:pt x="608" y="323"/>
                      <a:pt x="607" y="327"/>
                    </a:cubicBezTo>
                    <a:cubicBezTo>
                      <a:pt x="606" y="331"/>
                      <a:pt x="609" y="331"/>
                      <a:pt x="609" y="336"/>
                    </a:cubicBezTo>
                    <a:cubicBezTo>
                      <a:pt x="608" y="340"/>
                      <a:pt x="603" y="340"/>
                      <a:pt x="602" y="343"/>
                    </a:cubicBezTo>
                    <a:cubicBezTo>
                      <a:pt x="600" y="347"/>
                      <a:pt x="603" y="349"/>
                      <a:pt x="603" y="353"/>
                    </a:cubicBezTo>
                    <a:cubicBezTo>
                      <a:pt x="603" y="357"/>
                      <a:pt x="601" y="361"/>
                      <a:pt x="601" y="364"/>
                    </a:cubicBezTo>
                    <a:cubicBezTo>
                      <a:pt x="601" y="367"/>
                      <a:pt x="603" y="372"/>
                      <a:pt x="602" y="375"/>
                    </a:cubicBezTo>
                    <a:cubicBezTo>
                      <a:pt x="602" y="379"/>
                      <a:pt x="600" y="379"/>
                      <a:pt x="599" y="382"/>
                    </a:cubicBezTo>
                    <a:cubicBezTo>
                      <a:pt x="599" y="380"/>
                      <a:pt x="599" y="380"/>
                      <a:pt x="599" y="380"/>
                    </a:cubicBezTo>
                    <a:cubicBezTo>
                      <a:pt x="597" y="385"/>
                      <a:pt x="598" y="387"/>
                      <a:pt x="598" y="392"/>
                    </a:cubicBezTo>
                    <a:cubicBezTo>
                      <a:pt x="599" y="399"/>
                      <a:pt x="597" y="396"/>
                      <a:pt x="597" y="403"/>
                    </a:cubicBezTo>
                    <a:cubicBezTo>
                      <a:pt x="598" y="409"/>
                      <a:pt x="597" y="413"/>
                      <a:pt x="599" y="414"/>
                    </a:cubicBezTo>
                    <a:cubicBezTo>
                      <a:pt x="601" y="415"/>
                      <a:pt x="600" y="419"/>
                      <a:pt x="599" y="422"/>
                    </a:cubicBezTo>
                    <a:cubicBezTo>
                      <a:pt x="598" y="425"/>
                      <a:pt x="601" y="424"/>
                      <a:pt x="601" y="427"/>
                    </a:cubicBezTo>
                    <a:cubicBezTo>
                      <a:pt x="602" y="431"/>
                      <a:pt x="605" y="430"/>
                      <a:pt x="603" y="435"/>
                    </a:cubicBezTo>
                    <a:cubicBezTo>
                      <a:pt x="602" y="439"/>
                      <a:pt x="602" y="440"/>
                      <a:pt x="602" y="445"/>
                    </a:cubicBezTo>
                    <a:cubicBezTo>
                      <a:pt x="602" y="449"/>
                      <a:pt x="603" y="453"/>
                      <a:pt x="602" y="458"/>
                    </a:cubicBezTo>
                    <a:cubicBezTo>
                      <a:pt x="602" y="462"/>
                      <a:pt x="604" y="465"/>
                      <a:pt x="602" y="469"/>
                    </a:cubicBezTo>
                    <a:cubicBezTo>
                      <a:pt x="600" y="472"/>
                      <a:pt x="602" y="475"/>
                      <a:pt x="599" y="479"/>
                    </a:cubicBezTo>
                    <a:cubicBezTo>
                      <a:pt x="595" y="483"/>
                      <a:pt x="595" y="487"/>
                      <a:pt x="595" y="490"/>
                    </a:cubicBezTo>
                    <a:cubicBezTo>
                      <a:pt x="591" y="500"/>
                      <a:pt x="602" y="529"/>
                      <a:pt x="627" y="529"/>
                    </a:cubicBezTo>
                    <a:cubicBezTo>
                      <a:pt x="653" y="529"/>
                      <a:pt x="674" y="521"/>
                      <a:pt x="685" y="495"/>
                    </a:cubicBezTo>
                    <a:cubicBezTo>
                      <a:pt x="701" y="453"/>
                      <a:pt x="677" y="392"/>
                      <a:pt x="701" y="347"/>
                    </a:cubicBezTo>
                    <a:cubicBezTo>
                      <a:pt x="724" y="304"/>
                      <a:pt x="756" y="279"/>
                      <a:pt x="766" y="223"/>
                    </a:cubicBezTo>
                    <a:cubicBezTo>
                      <a:pt x="776" y="167"/>
                      <a:pt x="789" y="133"/>
                      <a:pt x="809" y="136"/>
                    </a:cubicBezTo>
                    <a:cubicBezTo>
                      <a:pt x="831" y="137"/>
                      <a:pt x="846" y="155"/>
                      <a:pt x="878" y="156"/>
                    </a:cubicBezTo>
                    <a:cubicBezTo>
                      <a:pt x="910" y="157"/>
                      <a:pt x="923" y="133"/>
                      <a:pt x="959" y="131"/>
                    </a:cubicBezTo>
                    <a:cubicBezTo>
                      <a:pt x="995" y="128"/>
                      <a:pt x="1005" y="136"/>
                      <a:pt x="1023" y="137"/>
                    </a:cubicBezTo>
                    <a:cubicBezTo>
                      <a:pt x="1042" y="139"/>
                      <a:pt x="1053" y="139"/>
                      <a:pt x="1075" y="133"/>
                    </a:cubicBezTo>
                    <a:cubicBezTo>
                      <a:pt x="1098" y="128"/>
                      <a:pt x="1107" y="147"/>
                      <a:pt x="1107" y="157"/>
                    </a:cubicBezTo>
                    <a:cubicBezTo>
                      <a:pt x="1110" y="168"/>
                      <a:pt x="1099" y="195"/>
                      <a:pt x="1079" y="203"/>
                    </a:cubicBezTo>
                    <a:cubicBezTo>
                      <a:pt x="1059" y="211"/>
                      <a:pt x="1051" y="203"/>
                      <a:pt x="1041" y="207"/>
                    </a:cubicBezTo>
                    <a:cubicBezTo>
                      <a:pt x="1033" y="210"/>
                      <a:pt x="1034" y="214"/>
                      <a:pt x="1038" y="217"/>
                    </a:cubicBezTo>
                    <a:cubicBezTo>
                      <a:pt x="1045" y="216"/>
                      <a:pt x="1053" y="216"/>
                      <a:pt x="1060" y="216"/>
                    </a:cubicBezTo>
                    <a:cubicBezTo>
                      <a:pt x="1066" y="217"/>
                      <a:pt x="1073" y="216"/>
                      <a:pt x="1083" y="212"/>
                    </a:cubicBezTo>
                    <a:cubicBezTo>
                      <a:pt x="1107" y="203"/>
                      <a:pt x="1120" y="172"/>
                      <a:pt x="1117" y="156"/>
                    </a:cubicBezTo>
                    <a:close/>
                    <a:moveTo>
                      <a:pt x="581" y="479"/>
                    </a:moveTo>
                    <a:cubicBezTo>
                      <a:pt x="578" y="475"/>
                      <a:pt x="580" y="472"/>
                      <a:pt x="578" y="469"/>
                    </a:cubicBezTo>
                    <a:cubicBezTo>
                      <a:pt x="576" y="465"/>
                      <a:pt x="576" y="460"/>
                      <a:pt x="575" y="455"/>
                    </a:cubicBezTo>
                    <a:cubicBezTo>
                      <a:pt x="574" y="451"/>
                      <a:pt x="576" y="450"/>
                      <a:pt x="576" y="446"/>
                    </a:cubicBezTo>
                    <a:cubicBezTo>
                      <a:pt x="576" y="441"/>
                      <a:pt x="578" y="439"/>
                      <a:pt x="576" y="435"/>
                    </a:cubicBezTo>
                    <a:cubicBezTo>
                      <a:pt x="575" y="430"/>
                      <a:pt x="578" y="431"/>
                      <a:pt x="578" y="427"/>
                    </a:cubicBezTo>
                    <a:cubicBezTo>
                      <a:pt x="579" y="424"/>
                      <a:pt x="579" y="426"/>
                      <a:pt x="579" y="423"/>
                    </a:cubicBezTo>
                    <a:cubicBezTo>
                      <a:pt x="578" y="419"/>
                      <a:pt x="578" y="415"/>
                      <a:pt x="580" y="414"/>
                    </a:cubicBezTo>
                    <a:cubicBezTo>
                      <a:pt x="582" y="413"/>
                      <a:pt x="582" y="409"/>
                      <a:pt x="582" y="403"/>
                    </a:cubicBezTo>
                    <a:cubicBezTo>
                      <a:pt x="583" y="396"/>
                      <a:pt x="581" y="399"/>
                      <a:pt x="581" y="392"/>
                    </a:cubicBezTo>
                    <a:cubicBezTo>
                      <a:pt x="581" y="387"/>
                      <a:pt x="582" y="385"/>
                      <a:pt x="580" y="380"/>
                    </a:cubicBezTo>
                    <a:cubicBezTo>
                      <a:pt x="578" y="375"/>
                      <a:pt x="580" y="371"/>
                      <a:pt x="580" y="368"/>
                    </a:cubicBezTo>
                    <a:cubicBezTo>
                      <a:pt x="579" y="365"/>
                      <a:pt x="582" y="364"/>
                      <a:pt x="582" y="363"/>
                    </a:cubicBezTo>
                    <a:cubicBezTo>
                      <a:pt x="581" y="360"/>
                      <a:pt x="577" y="360"/>
                      <a:pt x="577" y="357"/>
                    </a:cubicBezTo>
                    <a:cubicBezTo>
                      <a:pt x="576" y="353"/>
                      <a:pt x="579" y="355"/>
                      <a:pt x="579" y="351"/>
                    </a:cubicBezTo>
                    <a:cubicBezTo>
                      <a:pt x="578" y="347"/>
                      <a:pt x="576" y="346"/>
                      <a:pt x="575" y="343"/>
                    </a:cubicBezTo>
                    <a:cubicBezTo>
                      <a:pt x="574" y="340"/>
                      <a:pt x="577" y="339"/>
                      <a:pt x="576" y="337"/>
                    </a:cubicBezTo>
                    <a:cubicBezTo>
                      <a:pt x="574" y="334"/>
                      <a:pt x="572" y="334"/>
                      <a:pt x="572" y="331"/>
                    </a:cubicBezTo>
                    <a:cubicBezTo>
                      <a:pt x="571" y="327"/>
                      <a:pt x="575" y="327"/>
                      <a:pt x="574" y="323"/>
                    </a:cubicBezTo>
                    <a:cubicBezTo>
                      <a:pt x="573" y="318"/>
                      <a:pt x="572" y="317"/>
                      <a:pt x="570" y="314"/>
                    </a:cubicBezTo>
                    <a:cubicBezTo>
                      <a:pt x="567" y="312"/>
                      <a:pt x="568" y="310"/>
                      <a:pt x="568" y="306"/>
                    </a:cubicBezTo>
                    <a:cubicBezTo>
                      <a:pt x="568" y="303"/>
                      <a:pt x="568" y="303"/>
                      <a:pt x="570" y="303"/>
                    </a:cubicBezTo>
                    <a:cubicBezTo>
                      <a:pt x="570" y="301"/>
                      <a:pt x="571" y="300"/>
                      <a:pt x="570" y="299"/>
                    </a:cubicBezTo>
                    <a:cubicBezTo>
                      <a:pt x="570" y="297"/>
                      <a:pt x="564" y="296"/>
                      <a:pt x="563" y="294"/>
                    </a:cubicBezTo>
                    <a:cubicBezTo>
                      <a:pt x="563" y="293"/>
                      <a:pt x="565" y="291"/>
                      <a:pt x="564" y="289"/>
                    </a:cubicBezTo>
                    <a:cubicBezTo>
                      <a:pt x="564" y="286"/>
                      <a:pt x="557" y="288"/>
                      <a:pt x="558" y="284"/>
                    </a:cubicBezTo>
                    <a:cubicBezTo>
                      <a:pt x="558" y="284"/>
                      <a:pt x="558" y="283"/>
                      <a:pt x="558" y="282"/>
                    </a:cubicBezTo>
                    <a:cubicBezTo>
                      <a:pt x="560" y="280"/>
                      <a:pt x="561" y="278"/>
                      <a:pt x="561" y="276"/>
                    </a:cubicBezTo>
                    <a:cubicBezTo>
                      <a:pt x="559" y="273"/>
                      <a:pt x="552" y="272"/>
                      <a:pt x="551" y="268"/>
                    </a:cubicBezTo>
                    <a:cubicBezTo>
                      <a:pt x="551" y="266"/>
                      <a:pt x="553" y="264"/>
                      <a:pt x="552" y="261"/>
                    </a:cubicBezTo>
                    <a:cubicBezTo>
                      <a:pt x="552" y="259"/>
                      <a:pt x="549" y="257"/>
                      <a:pt x="546" y="256"/>
                    </a:cubicBezTo>
                    <a:cubicBezTo>
                      <a:pt x="546" y="256"/>
                      <a:pt x="546" y="256"/>
                      <a:pt x="546" y="256"/>
                    </a:cubicBezTo>
                    <a:cubicBezTo>
                      <a:pt x="545" y="255"/>
                      <a:pt x="545" y="255"/>
                      <a:pt x="544" y="254"/>
                    </a:cubicBezTo>
                    <a:cubicBezTo>
                      <a:pt x="543" y="252"/>
                      <a:pt x="544" y="246"/>
                      <a:pt x="545" y="244"/>
                    </a:cubicBezTo>
                    <a:cubicBezTo>
                      <a:pt x="545" y="242"/>
                      <a:pt x="546" y="241"/>
                      <a:pt x="547" y="241"/>
                    </a:cubicBezTo>
                    <a:cubicBezTo>
                      <a:pt x="546" y="239"/>
                      <a:pt x="546" y="237"/>
                      <a:pt x="546" y="236"/>
                    </a:cubicBezTo>
                    <a:cubicBezTo>
                      <a:pt x="546" y="234"/>
                      <a:pt x="543" y="233"/>
                      <a:pt x="542" y="234"/>
                    </a:cubicBezTo>
                    <a:cubicBezTo>
                      <a:pt x="542" y="235"/>
                      <a:pt x="541" y="235"/>
                      <a:pt x="540" y="235"/>
                    </a:cubicBezTo>
                    <a:cubicBezTo>
                      <a:pt x="536" y="235"/>
                      <a:pt x="536" y="229"/>
                      <a:pt x="535" y="227"/>
                    </a:cubicBezTo>
                    <a:cubicBezTo>
                      <a:pt x="535" y="224"/>
                      <a:pt x="537" y="223"/>
                      <a:pt x="540" y="222"/>
                    </a:cubicBezTo>
                    <a:cubicBezTo>
                      <a:pt x="541" y="221"/>
                      <a:pt x="542" y="218"/>
                      <a:pt x="541" y="217"/>
                    </a:cubicBezTo>
                    <a:cubicBezTo>
                      <a:pt x="541" y="215"/>
                      <a:pt x="538" y="213"/>
                      <a:pt x="537" y="213"/>
                    </a:cubicBezTo>
                    <a:cubicBezTo>
                      <a:pt x="535" y="214"/>
                      <a:pt x="537" y="215"/>
                      <a:pt x="535" y="213"/>
                    </a:cubicBezTo>
                    <a:cubicBezTo>
                      <a:pt x="533" y="213"/>
                      <a:pt x="532" y="210"/>
                      <a:pt x="532" y="208"/>
                    </a:cubicBezTo>
                    <a:cubicBezTo>
                      <a:pt x="531" y="205"/>
                      <a:pt x="536" y="197"/>
                      <a:pt x="529" y="197"/>
                    </a:cubicBezTo>
                    <a:cubicBezTo>
                      <a:pt x="528" y="198"/>
                      <a:pt x="525" y="194"/>
                      <a:pt x="525" y="192"/>
                    </a:cubicBezTo>
                    <a:cubicBezTo>
                      <a:pt x="525" y="191"/>
                      <a:pt x="528" y="189"/>
                      <a:pt x="530" y="188"/>
                    </a:cubicBezTo>
                    <a:cubicBezTo>
                      <a:pt x="529" y="186"/>
                      <a:pt x="528" y="185"/>
                      <a:pt x="527" y="183"/>
                    </a:cubicBezTo>
                    <a:cubicBezTo>
                      <a:pt x="526" y="184"/>
                      <a:pt x="526" y="185"/>
                      <a:pt x="524" y="184"/>
                    </a:cubicBezTo>
                    <a:cubicBezTo>
                      <a:pt x="523" y="184"/>
                      <a:pt x="521" y="182"/>
                      <a:pt x="520" y="181"/>
                    </a:cubicBezTo>
                    <a:cubicBezTo>
                      <a:pt x="519" y="180"/>
                      <a:pt x="517" y="177"/>
                      <a:pt x="518" y="175"/>
                    </a:cubicBezTo>
                    <a:cubicBezTo>
                      <a:pt x="518" y="175"/>
                      <a:pt x="519" y="175"/>
                      <a:pt x="519" y="174"/>
                    </a:cubicBezTo>
                    <a:cubicBezTo>
                      <a:pt x="517" y="173"/>
                      <a:pt x="516" y="171"/>
                      <a:pt x="515" y="169"/>
                    </a:cubicBezTo>
                    <a:cubicBezTo>
                      <a:pt x="513" y="169"/>
                      <a:pt x="511" y="167"/>
                      <a:pt x="510" y="165"/>
                    </a:cubicBezTo>
                    <a:cubicBezTo>
                      <a:pt x="508" y="163"/>
                      <a:pt x="508" y="162"/>
                      <a:pt x="509" y="160"/>
                    </a:cubicBezTo>
                    <a:cubicBezTo>
                      <a:pt x="508" y="160"/>
                      <a:pt x="508" y="160"/>
                      <a:pt x="507" y="158"/>
                    </a:cubicBezTo>
                    <a:cubicBezTo>
                      <a:pt x="506" y="157"/>
                      <a:pt x="506" y="156"/>
                      <a:pt x="505" y="156"/>
                    </a:cubicBezTo>
                    <a:cubicBezTo>
                      <a:pt x="505" y="156"/>
                      <a:pt x="504" y="156"/>
                      <a:pt x="503" y="155"/>
                    </a:cubicBezTo>
                    <a:cubicBezTo>
                      <a:pt x="501" y="154"/>
                      <a:pt x="500" y="151"/>
                      <a:pt x="502" y="149"/>
                    </a:cubicBezTo>
                    <a:cubicBezTo>
                      <a:pt x="502" y="149"/>
                      <a:pt x="502" y="149"/>
                      <a:pt x="502" y="149"/>
                    </a:cubicBezTo>
                    <a:cubicBezTo>
                      <a:pt x="502" y="149"/>
                      <a:pt x="501" y="148"/>
                      <a:pt x="501" y="148"/>
                    </a:cubicBezTo>
                    <a:cubicBezTo>
                      <a:pt x="499" y="150"/>
                      <a:pt x="497" y="151"/>
                      <a:pt x="496" y="148"/>
                    </a:cubicBezTo>
                    <a:cubicBezTo>
                      <a:pt x="496" y="147"/>
                      <a:pt x="497" y="146"/>
                      <a:pt x="498" y="145"/>
                    </a:cubicBezTo>
                    <a:cubicBezTo>
                      <a:pt x="496" y="144"/>
                      <a:pt x="495" y="142"/>
                      <a:pt x="494" y="141"/>
                    </a:cubicBezTo>
                    <a:cubicBezTo>
                      <a:pt x="492" y="142"/>
                      <a:pt x="490" y="143"/>
                      <a:pt x="488" y="141"/>
                    </a:cubicBezTo>
                    <a:cubicBezTo>
                      <a:pt x="486" y="140"/>
                      <a:pt x="488" y="138"/>
                      <a:pt x="488" y="136"/>
                    </a:cubicBezTo>
                    <a:cubicBezTo>
                      <a:pt x="487" y="135"/>
                      <a:pt x="486" y="134"/>
                      <a:pt x="485" y="133"/>
                    </a:cubicBezTo>
                    <a:cubicBezTo>
                      <a:pt x="483" y="134"/>
                      <a:pt x="481" y="135"/>
                      <a:pt x="479" y="135"/>
                    </a:cubicBezTo>
                    <a:cubicBezTo>
                      <a:pt x="475" y="135"/>
                      <a:pt x="478" y="130"/>
                      <a:pt x="477" y="128"/>
                    </a:cubicBezTo>
                    <a:cubicBezTo>
                      <a:pt x="477" y="127"/>
                      <a:pt x="477" y="127"/>
                      <a:pt x="476" y="127"/>
                    </a:cubicBezTo>
                    <a:cubicBezTo>
                      <a:pt x="476" y="126"/>
                      <a:pt x="475" y="126"/>
                      <a:pt x="475" y="126"/>
                    </a:cubicBezTo>
                    <a:cubicBezTo>
                      <a:pt x="474" y="126"/>
                      <a:pt x="473" y="126"/>
                      <a:pt x="472" y="126"/>
                    </a:cubicBezTo>
                    <a:cubicBezTo>
                      <a:pt x="471" y="127"/>
                      <a:pt x="469" y="126"/>
                      <a:pt x="468" y="124"/>
                    </a:cubicBezTo>
                    <a:cubicBezTo>
                      <a:pt x="465" y="123"/>
                      <a:pt x="455" y="118"/>
                      <a:pt x="445" y="119"/>
                    </a:cubicBezTo>
                    <a:cubicBezTo>
                      <a:pt x="441" y="120"/>
                      <a:pt x="428" y="116"/>
                      <a:pt x="414" y="117"/>
                    </a:cubicBezTo>
                    <a:cubicBezTo>
                      <a:pt x="396" y="119"/>
                      <a:pt x="377" y="126"/>
                      <a:pt x="369" y="126"/>
                    </a:cubicBezTo>
                    <a:cubicBezTo>
                      <a:pt x="358" y="127"/>
                      <a:pt x="349" y="131"/>
                      <a:pt x="340" y="135"/>
                    </a:cubicBezTo>
                    <a:cubicBezTo>
                      <a:pt x="329" y="140"/>
                      <a:pt x="317" y="146"/>
                      <a:pt x="301" y="146"/>
                    </a:cubicBezTo>
                    <a:cubicBezTo>
                      <a:pt x="287" y="147"/>
                      <a:pt x="278" y="143"/>
                      <a:pt x="266" y="138"/>
                    </a:cubicBezTo>
                    <a:cubicBezTo>
                      <a:pt x="255" y="134"/>
                      <a:pt x="243" y="129"/>
                      <a:pt x="224" y="128"/>
                    </a:cubicBezTo>
                    <a:cubicBezTo>
                      <a:pt x="199" y="126"/>
                      <a:pt x="186" y="129"/>
                      <a:pt x="174" y="131"/>
                    </a:cubicBezTo>
                    <a:cubicBezTo>
                      <a:pt x="169" y="133"/>
                      <a:pt x="164" y="134"/>
                      <a:pt x="158" y="134"/>
                    </a:cubicBezTo>
                    <a:cubicBezTo>
                      <a:pt x="140" y="135"/>
                      <a:pt x="131" y="135"/>
                      <a:pt x="109" y="130"/>
                    </a:cubicBezTo>
                    <a:cubicBezTo>
                      <a:pt x="95" y="127"/>
                      <a:pt x="82" y="129"/>
                      <a:pt x="73" y="136"/>
                    </a:cubicBezTo>
                    <a:cubicBezTo>
                      <a:pt x="67" y="141"/>
                      <a:pt x="63" y="149"/>
                      <a:pt x="63" y="156"/>
                    </a:cubicBezTo>
                    <a:cubicBezTo>
                      <a:pt x="63" y="156"/>
                      <a:pt x="63" y="156"/>
                      <a:pt x="63" y="155"/>
                    </a:cubicBezTo>
                    <a:cubicBezTo>
                      <a:pt x="62" y="157"/>
                      <a:pt x="62" y="157"/>
                      <a:pt x="62" y="157"/>
                    </a:cubicBezTo>
                    <a:cubicBezTo>
                      <a:pt x="62" y="157"/>
                      <a:pt x="62" y="157"/>
                      <a:pt x="63" y="156"/>
                    </a:cubicBezTo>
                    <a:cubicBezTo>
                      <a:pt x="60" y="172"/>
                      <a:pt x="73" y="203"/>
                      <a:pt x="97" y="212"/>
                    </a:cubicBezTo>
                    <a:cubicBezTo>
                      <a:pt x="106" y="216"/>
                      <a:pt x="114" y="217"/>
                      <a:pt x="120" y="216"/>
                    </a:cubicBezTo>
                    <a:cubicBezTo>
                      <a:pt x="127" y="216"/>
                      <a:pt x="134" y="216"/>
                      <a:pt x="142" y="216"/>
                    </a:cubicBezTo>
                    <a:cubicBezTo>
                      <a:pt x="146" y="214"/>
                      <a:pt x="147" y="210"/>
                      <a:pt x="139" y="207"/>
                    </a:cubicBezTo>
                    <a:cubicBezTo>
                      <a:pt x="128" y="203"/>
                      <a:pt x="120" y="211"/>
                      <a:pt x="100" y="203"/>
                    </a:cubicBezTo>
                    <a:cubicBezTo>
                      <a:pt x="80" y="195"/>
                      <a:pt x="70" y="168"/>
                      <a:pt x="72" y="157"/>
                    </a:cubicBezTo>
                    <a:cubicBezTo>
                      <a:pt x="72" y="147"/>
                      <a:pt x="84" y="135"/>
                      <a:pt x="107" y="140"/>
                    </a:cubicBezTo>
                    <a:cubicBezTo>
                      <a:pt x="130" y="145"/>
                      <a:pt x="140" y="145"/>
                      <a:pt x="159" y="144"/>
                    </a:cubicBezTo>
                    <a:cubicBezTo>
                      <a:pt x="178" y="143"/>
                      <a:pt x="187" y="135"/>
                      <a:pt x="223" y="137"/>
                    </a:cubicBezTo>
                    <a:cubicBezTo>
                      <a:pt x="259" y="140"/>
                      <a:pt x="270" y="157"/>
                      <a:pt x="302" y="156"/>
                    </a:cubicBezTo>
                    <a:cubicBezTo>
                      <a:pt x="334" y="155"/>
                      <a:pt x="349" y="137"/>
                      <a:pt x="370" y="136"/>
                    </a:cubicBezTo>
                    <a:cubicBezTo>
                      <a:pt x="391" y="133"/>
                      <a:pt x="404" y="167"/>
                      <a:pt x="414" y="223"/>
                    </a:cubicBezTo>
                    <a:cubicBezTo>
                      <a:pt x="424" y="279"/>
                      <a:pt x="456" y="304"/>
                      <a:pt x="479" y="347"/>
                    </a:cubicBezTo>
                    <a:cubicBezTo>
                      <a:pt x="503" y="392"/>
                      <a:pt x="478" y="453"/>
                      <a:pt x="495" y="495"/>
                    </a:cubicBezTo>
                    <a:cubicBezTo>
                      <a:pt x="506" y="521"/>
                      <a:pt x="527" y="529"/>
                      <a:pt x="552" y="529"/>
                    </a:cubicBezTo>
                    <a:cubicBezTo>
                      <a:pt x="578" y="529"/>
                      <a:pt x="589" y="500"/>
                      <a:pt x="584" y="490"/>
                    </a:cubicBezTo>
                    <a:cubicBezTo>
                      <a:pt x="584" y="487"/>
                      <a:pt x="584" y="483"/>
                      <a:pt x="581" y="47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7" name="Freeform 102">
                <a:extLst>
                  <a:ext uri="{FF2B5EF4-FFF2-40B4-BE49-F238E27FC236}">
                    <a16:creationId xmlns:a16="http://schemas.microsoft.com/office/drawing/2014/main" id="{17D1EDA2-EC91-721D-4915-48A463BCA9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1792"/>
                <a:ext cx="402" cy="312"/>
              </a:xfrm>
              <a:custGeom>
                <a:avLst/>
                <a:gdLst>
                  <a:gd name="T0" fmla="*/ 2260 w 167"/>
                  <a:gd name="T1" fmla="*/ 1473 h 129"/>
                  <a:gd name="T2" fmla="*/ 2330 w 167"/>
                  <a:gd name="T3" fmla="*/ 1328 h 129"/>
                  <a:gd name="T4" fmla="*/ 152 w 167"/>
                  <a:gd name="T5" fmla="*/ 0 h 129"/>
                  <a:gd name="T6" fmla="*/ 152 w 167"/>
                  <a:gd name="T7" fmla="*/ 0 h 129"/>
                  <a:gd name="T8" fmla="*/ 0 w 167"/>
                  <a:gd name="T9" fmla="*/ 397 h 129"/>
                  <a:gd name="T10" fmla="*/ 2179 w 167"/>
                  <a:gd name="T11" fmla="*/ 1826 h 129"/>
                  <a:gd name="T12" fmla="*/ 2260 w 167"/>
                  <a:gd name="T13" fmla="*/ 1473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7" h="129">
                    <a:moveTo>
                      <a:pt x="162" y="104"/>
                    </a:moveTo>
                    <a:cubicBezTo>
                      <a:pt x="163" y="100"/>
                      <a:pt x="165" y="97"/>
                      <a:pt x="167" y="94"/>
                    </a:cubicBezTo>
                    <a:cubicBezTo>
                      <a:pt x="115" y="89"/>
                      <a:pt x="27" y="26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7"/>
                      <a:pt x="3" y="17"/>
                      <a:pt x="0" y="28"/>
                    </a:cubicBezTo>
                    <a:cubicBezTo>
                      <a:pt x="38" y="62"/>
                      <a:pt x="134" y="116"/>
                      <a:pt x="156" y="129"/>
                    </a:cubicBezTo>
                    <a:cubicBezTo>
                      <a:pt x="157" y="120"/>
                      <a:pt x="160" y="110"/>
                      <a:pt x="162" y="10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8" name="Freeform 103">
                <a:extLst>
                  <a:ext uri="{FF2B5EF4-FFF2-40B4-BE49-F238E27FC236}">
                    <a16:creationId xmlns:a16="http://schemas.microsoft.com/office/drawing/2014/main" id="{6193C919-CF42-E692-3F10-8C746BC61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2" y="2578"/>
                <a:ext cx="138" cy="854"/>
              </a:xfrm>
              <a:custGeom>
                <a:avLst/>
                <a:gdLst>
                  <a:gd name="T0" fmla="*/ 87 w 57"/>
                  <a:gd name="T1" fmla="*/ 3638 h 354"/>
                  <a:gd name="T2" fmla="*/ 99 w 57"/>
                  <a:gd name="T3" fmla="*/ 3510 h 354"/>
                  <a:gd name="T4" fmla="*/ 99 w 57"/>
                  <a:gd name="T5" fmla="*/ 3312 h 354"/>
                  <a:gd name="T6" fmla="*/ 157 w 57"/>
                  <a:gd name="T7" fmla="*/ 3073 h 354"/>
                  <a:gd name="T8" fmla="*/ 169 w 57"/>
                  <a:gd name="T9" fmla="*/ 2934 h 354"/>
                  <a:gd name="T10" fmla="*/ 157 w 57"/>
                  <a:gd name="T11" fmla="*/ 2765 h 354"/>
                  <a:gd name="T12" fmla="*/ 199 w 57"/>
                  <a:gd name="T13" fmla="*/ 2654 h 354"/>
                  <a:gd name="T14" fmla="*/ 182 w 57"/>
                  <a:gd name="T15" fmla="*/ 2526 h 354"/>
                  <a:gd name="T16" fmla="*/ 199 w 57"/>
                  <a:gd name="T17" fmla="*/ 2403 h 354"/>
                  <a:gd name="T18" fmla="*/ 199 w 57"/>
                  <a:gd name="T19" fmla="*/ 2246 h 354"/>
                  <a:gd name="T20" fmla="*/ 228 w 57"/>
                  <a:gd name="T21" fmla="*/ 2065 h 354"/>
                  <a:gd name="T22" fmla="*/ 211 w 57"/>
                  <a:gd name="T23" fmla="*/ 1896 h 354"/>
                  <a:gd name="T24" fmla="*/ 269 w 57"/>
                  <a:gd name="T25" fmla="*/ 1727 h 354"/>
                  <a:gd name="T26" fmla="*/ 269 w 57"/>
                  <a:gd name="T27" fmla="*/ 1561 h 354"/>
                  <a:gd name="T28" fmla="*/ 329 w 57"/>
                  <a:gd name="T29" fmla="*/ 1392 h 354"/>
                  <a:gd name="T30" fmla="*/ 339 w 57"/>
                  <a:gd name="T31" fmla="*/ 1194 h 354"/>
                  <a:gd name="T32" fmla="*/ 380 w 57"/>
                  <a:gd name="T33" fmla="*/ 984 h 354"/>
                  <a:gd name="T34" fmla="*/ 429 w 57"/>
                  <a:gd name="T35" fmla="*/ 729 h 354"/>
                  <a:gd name="T36" fmla="*/ 240 w 57"/>
                  <a:gd name="T37" fmla="*/ 704 h 354"/>
                  <a:gd name="T38" fmla="*/ 751 w 57"/>
                  <a:gd name="T39" fmla="*/ 251 h 354"/>
                  <a:gd name="T40" fmla="*/ 809 w 57"/>
                  <a:gd name="T41" fmla="*/ 0 h 354"/>
                  <a:gd name="T42" fmla="*/ 809 w 57"/>
                  <a:gd name="T43" fmla="*/ 0 h 354"/>
                  <a:gd name="T44" fmla="*/ 370 w 57"/>
                  <a:gd name="T45" fmla="*/ 2048 h 354"/>
                  <a:gd name="T46" fmla="*/ 199 w 57"/>
                  <a:gd name="T47" fmla="*/ 3807 h 354"/>
                  <a:gd name="T48" fmla="*/ 281 w 57"/>
                  <a:gd name="T49" fmla="*/ 4731 h 354"/>
                  <a:gd name="T50" fmla="*/ 140 w 57"/>
                  <a:gd name="T51" fmla="*/ 4801 h 354"/>
                  <a:gd name="T52" fmla="*/ 99 w 57"/>
                  <a:gd name="T53" fmla="*/ 4661 h 354"/>
                  <a:gd name="T54" fmla="*/ 58 w 57"/>
                  <a:gd name="T55" fmla="*/ 4521 h 354"/>
                  <a:gd name="T56" fmla="*/ 29 w 57"/>
                  <a:gd name="T57" fmla="*/ 4335 h 354"/>
                  <a:gd name="T58" fmla="*/ 0 w 57"/>
                  <a:gd name="T59" fmla="*/ 4195 h 354"/>
                  <a:gd name="T60" fmla="*/ 70 w 57"/>
                  <a:gd name="T61" fmla="*/ 3947 h 354"/>
                  <a:gd name="T62" fmla="*/ 58 w 57"/>
                  <a:gd name="T63" fmla="*/ 3737 h 354"/>
                  <a:gd name="T64" fmla="*/ 87 w 57"/>
                  <a:gd name="T65" fmla="*/ 3638 h 3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" h="354">
                    <a:moveTo>
                      <a:pt x="6" y="259"/>
                    </a:moveTo>
                    <a:cubicBezTo>
                      <a:pt x="6" y="256"/>
                      <a:pt x="5" y="253"/>
                      <a:pt x="7" y="250"/>
                    </a:cubicBezTo>
                    <a:cubicBezTo>
                      <a:pt x="10" y="245"/>
                      <a:pt x="6" y="239"/>
                      <a:pt x="7" y="236"/>
                    </a:cubicBezTo>
                    <a:cubicBezTo>
                      <a:pt x="7" y="233"/>
                      <a:pt x="11" y="227"/>
                      <a:pt x="11" y="219"/>
                    </a:cubicBezTo>
                    <a:cubicBezTo>
                      <a:pt x="11" y="215"/>
                      <a:pt x="11" y="212"/>
                      <a:pt x="12" y="209"/>
                    </a:cubicBezTo>
                    <a:cubicBezTo>
                      <a:pt x="13" y="205"/>
                      <a:pt x="11" y="200"/>
                      <a:pt x="11" y="197"/>
                    </a:cubicBezTo>
                    <a:cubicBezTo>
                      <a:pt x="11" y="193"/>
                      <a:pt x="13" y="191"/>
                      <a:pt x="14" y="189"/>
                    </a:cubicBezTo>
                    <a:cubicBezTo>
                      <a:pt x="14" y="186"/>
                      <a:pt x="13" y="183"/>
                      <a:pt x="13" y="180"/>
                    </a:cubicBezTo>
                    <a:cubicBezTo>
                      <a:pt x="14" y="178"/>
                      <a:pt x="13" y="174"/>
                      <a:pt x="14" y="171"/>
                    </a:cubicBezTo>
                    <a:cubicBezTo>
                      <a:pt x="15" y="167"/>
                      <a:pt x="14" y="162"/>
                      <a:pt x="14" y="160"/>
                    </a:cubicBezTo>
                    <a:cubicBezTo>
                      <a:pt x="14" y="157"/>
                      <a:pt x="15" y="153"/>
                      <a:pt x="16" y="147"/>
                    </a:cubicBezTo>
                    <a:cubicBezTo>
                      <a:pt x="17" y="144"/>
                      <a:pt x="15" y="139"/>
                      <a:pt x="15" y="135"/>
                    </a:cubicBezTo>
                    <a:cubicBezTo>
                      <a:pt x="16" y="129"/>
                      <a:pt x="18" y="126"/>
                      <a:pt x="19" y="123"/>
                    </a:cubicBezTo>
                    <a:cubicBezTo>
                      <a:pt x="19" y="120"/>
                      <a:pt x="18" y="116"/>
                      <a:pt x="19" y="111"/>
                    </a:cubicBezTo>
                    <a:cubicBezTo>
                      <a:pt x="20" y="107"/>
                      <a:pt x="23" y="103"/>
                      <a:pt x="23" y="99"/>
                    </a:cubicBezTo>
                    <a:cubicBezTo>
                      <a:pt x="24" y="94"/>
                      <a:pt x="22" y="87"/>
                      <a:pt x="24" y="85"/>
                    </a:cubicBezTo>
                    <a:cubicBezTo>
                      <a:pt x="26" y="81"/>
                      <a:pt x="28" y="77"/>
                      <a:pt x="27" y="70"/>
                    </a:cubicBezTo>
                    <a:cubicBezTo>
                      <a:pt x="26" y="64"/>
                      <a:pt x="33" y="58"/>
                      <a:pt x="30" y="52"/>
                    </a:cubicBezTo>
                    <a:cubicBezTo>
                      <a:pt x="27" y="46"/>
                      <a:pt x="18" y="50"/>
                      <a:pt x="17" y="50"/>
                    </a:cubicBezTo>
                    <a:cubicBezTo>
                      <a:pt x="33" y="46"/>
                      <a:pt x="45" y="36"/>
                      <a:pt x="53" y="18"/>
                    </a:cubicBezTo>
                    <a:cubicBezTo>
                      <a:pt x="55" y="12"/>
                      <a:pt x="56" y="6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47" y="76"/>
                      <a:pt x="30" y="98"/>
                      <a:pt x="26" y="146"/>
                    </a:cubicBezTo>
                    <a:cubicBezTo>
                      <a:pt x="22" y="194"/>
                      <a:pt x="18" y="233"/>
                      <a:pt x="14" y="271"/>
                    </a:cubicBezTo>
                    <a:cubicBezTo>
                      <a:pt x="10" y="309"/>
                      <a:pt x="16" y="321"/>
                      <a:pt x="20" y="337"/>
                    </a:cubicBezTo>
                    <a:cubicBezTo>
                      <a:pt x="25" y="350"/>
                      <a:pt x="15" y="354"/>
                      <a:pt x="10" y="342"/>
                    </a:cubicBezTo>
                    <a:cubicBezTo>
                      <a:pt x="8" y="340"/>
                      <a:pt x="8" y="334"/>
                      <a:pt x="7" y="332"/>
                    </a:cubicBezTo>
                    <a:cubicBezTo>
                      <a:pt x="6" y="325"/>
                      <a:pt x="5" y="327"/>
                      <a:pt x="4" y="322"/>
                    </a:cubicBezTo>
                    <a:cubicBezTo>
                      <a:pt x="2" y="317"/>
                      <a:pt x="3" y="312"/>
                      <a:pt x="2" y="309"/>
                    </a:cubicBezTo>
                    <a:cubicBezTo>
                      <a:pt x="2" y="305"/>
                      <a:pt x="0" y="303"/>
                      <a:pt x="0" y="299"/>
                    </a:cubicBezTo>
                    <a:cubicBezTo>
                      <a:pt x="0" y="292"/>
                      <a:pt x="5" y="287"/>
                      <a:pt x="5" y="281"/>
                    </a:cubicBezTo>
                    <a:cubicBezTo>
                      <a:pt x="5" y="276"/>
                      <a:pt x="4" y="273"/>
                      <a:pt x="4" y="266"/>
                    </a:cubicBezTo>
                    <a:cubicBezTo>
                      <a:pt x="4" y="263"/>
                      <a:pt x="5" y="261"/>
                      <a:pt x="6" y="25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9" name="Freeform 104">
                <a:extLst>
                  <a:ext uri="{FF2B5EF4-FFF2-40B4-BE49-F238E27FC236}">
                    <a16:creationId xmlns:a16="http://schemas.microsoft.com/office/drawing/2014/main" id="{6C18AC46-B523-4BB0-924E-6273F228E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1802"/>
                <a:ext cx="3" cy="5"/>
              </a:xfrm>
              <a:custGeom>
                <a:avLst/>
                <a:gdLst>
                  <a:gd name="T0" fmla="*/ 27 w 1"/>
                  <a:gd name="T1" fmla="*/ 0 h 2"/>
                  <a:gd name="T2" fmla="*/ 27 w 1"/>
                  <a:gd name="T3" fmla="*/ 20 h 2"/>
                  <a:gd name="T4" fmla="*/ 0 w 1"/>
                  <a:gd name="T5" fmla="*/ 33 h 2"/>
                  <a:gd name="T6" fmla="*/ 27 w 1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1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0" name="Freeform 105">
                <a:extLst>
                  <a:ext uri="{FF2B5EF4-FFF2-40B4-BE49-F238E27FC236}">
                    <a16:creationId xmlns:a16="http://schemas.microsoft.com/office/drawing/2014/main" id="{DAB193D1-4F8B-AEF9-FD1A-F69F9D519C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4" y="3418"/>
                <a:ext cx="1" cy="2"/>
              </a:xfrm>
              <a:custGeom>
                <a:avLst/>
                <a:gdLst>
                  <a:gd name="T0" fmla="*/ 0 w 1"/>
                  <a:gd name="T1" fmla="*/ 8 h 1"/>
                  <a:gd name="T2" fmla="*/ 0 w 1"/>
                  <a:gd name="T3" fmla="*/ 0 h 1"/>
                  <a:gd name="T4" fmla="*/ 0 w 1"/>
                  <a:gd name="T5" fmla="*/ 8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1" name="Freeform 106">
                <a:extLst>
                  <a:ext uri="{FF2B5EF4-FFF2-40B4-BE49-F238E27FC236}">
                    <a16:creationId xmlns:a16="http://schemas.microsoft.com/office/drawing/2014/main" id="{B456E853-698C-0CA1-7B76-3BAA06B49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1802"/>
                <a:ext cx="1" cy="5"/>
              </a:xfrm>
              <a:custGeom>
                <a:avLst/>
                <a:gdLst>
                  <a:gd name="T0" fmla="*/ 0 w 1"/>
                  <a:gd name="T1" fmla="*/ 33 h 2"/>
                  <a:gd name="T2" fmla="*/ 0 w 1"/>
                  <a:gd name="T3" fmla="*/ 20 h 2"/>
                  <a:gd name="T4" fmla="*/ 0 w 1"/>
                  <a:gd name="T5" fmla="*/ 0 h 2"/>
                  <a:gd name="T6" fmla="*/ 0 w 1"/>
                  <a:gd name="T7" fmla="*/ 33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" name="Freeform 107">
                <a:extLst>
                  <a:ext uri="{FF2B5EF4-FFF2-40B4-BE49-F238E27FC236}">
                    <a16:creationId xmlns:a16="http://schemas.microsoft.com/office/drawing/2014/main" id="{0263262E-BAE6-E32E-34A7-C3CAFEA01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2017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8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" name="Freeform 108">
                <a:extLst>
                  <a:ext uri="{FF2B5EF4-FFF2-40B4-BE49-F238E27FC236}">
                    <a16:creationId xmlns:a16="http://schemas.microsoft.com/office/drawing/2014/main" id="{8D51D103-23EC-797E-54E6-A1E101EC8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2017"/>
                <a:ext cx="3" cy="2"/>
              </a:xfrm>
              <a:custGeom>
                <a:avLst/>
                <a:gdLst>
                  <a:gd name="T0" fmla="*/ 27 w 1"/>
                  <a:gd name="T1" fmla="*/ 8 h 1"/>
                  <a:gd name="T2" fmla="*/ 27 w 1"/>
                  <a:gd name="T3" fmla="*/ 0 h 1"/>
                  <a:gd name="T4" fmla="*/ 0 w 1"/>
                  <a:gd name="T5" fmla="*/ 0 h 1"/>
                  <a:gd name="T6" fmla="*/ 27 w 1"/>
                  <a:gd name="T7" fmla="*/ 8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lnTo>
                      <a:pt x="1" y="1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" name="Freeform 109">
                <a:extLst>
                  <a:ext uri="{FF2B5EF4-FFF2-40B4-BE49-F238E27FC236}">
                    <a16:creationId xmlns:a16="http://schemas.microsoft.com/office/drawing/2014/main" id="{8DD509D2-D5AA-0FAD-1FC8-2F9B89E93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1792"/>
                <a:ext cx="405" cy="312"/>
              </a:xfrm>
              <a:custGeom>
                <a:avLst/>
                <a:gdLst>
                  <a:gd name="T0" fmla="*/ 82 w 168"/>
                  <a:gd name="T1" fmla="*/ 1473 h 129"/>
                  <a:gd name="T2" fmla="*/ 157 w 168"/>
                  <a:gd name="T3" fmla="*/ 1826 h 129"/>
                  <a:gd name="T4" fmla="*/ 2353 w 168"/>
                  <a:gd name="T5" fmla="*/ 397 h 129"/>
                  <a:gd name="T6" fmla="*/ 2196 w 168"/>
                  <a:gd name="T7" fmla="*/ 0 h 129"/>
                  <a:gd name="T8" fmla="*/ 2184 w 168"/>
                  <a:gd name="T9" fmla="*/ 0 h 129"/>
                  <a:gd name="T10" fmla="*/ 0 w 168"/>
                  <a:gd name="T11" fmla="*/ 1328 h 129"/>
                  <a:gd name="T12" fmla="*/ 82 w 168"/>
                  <a:gd name="T13" fmla="*/ 1473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8" h="129">
                    <a:moveTo>
                      <a:pt x="6" y="104"/>
                    </a:moveTo>
                    <a:cubicBezTo>
                      <a:pt x="8" y="110"/>
                      <a:pt x="11" y="120"/>
                      <a:pt x="11" y="129"/>
                    </a:cubicBezTo>
                    <a:cubicBezTo>
                      <a:pt x="34" y="116"/>
                      <a:pt x="130" y="62"/>
                      <a:pt x="168" y="28"/>
                    </a:cubicBezTo>
                    <a:cubicBezTo>
                      <a:pt x="165" y="17"/>
                      <a:pt x="161" y="7"/>
                      <a:pt x="157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41" y="26"/>
                      <a:pt x="47" y="94"/>
                      <a:pt x="0" y="94"/>
                    </a:cubicBezTo>
                    <a:cubicBezTo>
                      <a:pt x="3" y="97"/>
                      <a:pt x="5" y="100"/>
                      <a:pt x="6" y="10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" name="Freeform 110">
                <a:extLst>
                  <a:ext uri="{FF2B5EF4-FFF2-40B4-BE49-F238E27FC236}">
                    <a16:creationId xmlns:a16="http://schemas.microsoft.com/office/drawing/2014/main" id="{60F9CAA4-7DE2-A231-E59A-6C7C74FFA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6" y="1985"/>
                <a:ext cx="14" cy="20"/>
              </a:xfrm>
              <a:custGeom>
                <a:avLst/>
                <a:gdLst>
                  <a:gd name="T0" fmla="*/ 77 w 6"/>
                  <a:gd name="T1" fmla="*/ 20 h 8"/>
                  <a:gd name="T2" fmla="*/ 0 w 6"/>
                  <a:gd name="T3" fmla="*/ 33 h 8"/>
                  <a:gd name="T4" fmla="*/ 28 w 6"/>
                  <a:gd name="T5" fmla="*/ 125 h 8"/>
                  <a:gd name="T6" fmla="*/ 77 w 6"/>
                  <a:gd name="T7" fmla="*/ 2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8">
                    <a:moveTo>
                      <a:pt x="6" y="1"/>
                    </a:moveTo>
                    <a:cubicBezTo>
                      <a:pt x="3" y="0"/>
                      <a:pt x="1" y="0"/>
                      <a:pt x="0" y="2"/>
                    </a:cubicBezTo>
                    <a:cubicBezTo>
                      <a:pt x="0" y="4"/>
                      <a:pt x="2" y="6"/>
                      <a:pt x="2" y="8"/>
                    </a:cubicBezTo>
                    <a:cubicBezTo>
                      <a:pt x="3" y="6"/>
                      <a:pt x="5" y="4"/>
                      <a:pt x="6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" name="Freeform 111">
                <a:extLst>
                  <a:ext uri="{FF2B5EF4-FFF2-40B4-BE49-F238E27FC236}">
                    <a16:creationId xmlns:a16="http://schemas.microsoft.com/office/drawing/2014/main" id="{C7DDF580-82B1-2810-D8DE-A6B2484D3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2002"/>
                <a:ext cx="21" cy="24"/>
              </a:xfrm>
              <a:custGeom>
                <a:avLst/>
                <a:gdLst>
                  <a:gd name="T0" fmla="*/ 77 w 9"/>
                  <a:gd name="T1" fmla="*/ 139 h 10"/>
                  <a:gd name="T2" fmla="*/ 114 w 9"/>
                  <a:gd name="T3" fmla="*/ 58 h 10"/>
                  <a:gd name="T4" fmla="*/ 0 w 9"/>
                  <a:gd name="T5" fmla="*/ 29 h 10"/>
                  <a:gd name="T6" fmla="*/ 77 w 9"/>
                  <a:gd name="T7" fmla="*/ 139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6" y="10"/>
                    </a:moveTo>
                    <a:cubicBezTo>
                      <a:pt x="7" y="8"/>
                      <a:pt x="8" y="6"/>
                      <a:pt x="9" y="4"/>
                    </a:cubicBezTo>
                    <a:cubicBezTo>
                      <a:pt x="6" y="5"/>
                      <a:pt x="1" y="0"/>
                      <a:pt x="0" y="2"/>
                    </a:cubicBezTo>
                    <a:cubicBezTo>
                      <a:pt x="0" y="4"/>
                      <a:pt x="2" y="6"/>
                      <a:pt x="6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" name="Freeform 112">
                <a:extLst>
                  <a:ext uri="{FF2B5EF4-FFF2-40B4-BE49-F238E27FC236}">
                    <a16:creationId xmlns:a16="http://schemas.microsoft.com/office/drawing/2014/main" id="{AA7F7890-CCDE-6E62-4609-9385C32D6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1954"/>
                <a:ext cx="24" cy="24"/>
              </a:xfrm>
              <a:custGeom>
                <a:avLst/>
                <a:gdLst>
                  <a:gd name="T0" fmla="*/ 82 w 10"/>
                  <a:gd name="T1" fmla="*/ 139 h 10"/>
                  <a:gd name="T2" fmla="*/ 127 w 10"/>
                  <a:gd name="T3" fmla="*/ 41 h 10"/>
                  <a:gd name="T4" fmla="*/ 0 w 10"/>
                  <a:gd name="T5" fmla="*/ 58 h 10"/>
                  <a:gd name="T6" fmla="*/ 0 w 10"/>
                  <a:gd name="T7" fmla="*/ 58 h 10"/>
                  <a:gd name="T8" fmla="*/ 82 w 10"/>
                  <a:gd name="T9" fmla="*/ 139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6" y="10"/>
                    </a:moveTo>
                    <a:cubicBezTo>
                      <a:pt x="7" y="8"/>
                      <a:pt x="10" y="6"/>
                      <a:pt x="9" y="3"/>
                    </a:cubicBezTo>
                    <a:cubicBezTo>
                      <a:pt x="8" y="0"/>
                      <a:pt x="2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6"/>
                      <a:pt x="4" y="8"/>
                      <a:pt x="6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" name="Freeform 113">
                <a:extLst>
                  <a:ext uri="{FF2B5EF4-FFF2-40B4-BE49-F238E27FC236}">
                    <a16:creationId xmlns:a16="http://schemas.microsoft.com/office/drawing/2014/main" id="{5D580EC4-8005-2B37-51E0-16D35C20C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1" y="2000"/>
                <a:ext cx="32" cy="43"/>
              </a:xfrm>
              <a:custGeom>
                <a:avLst/>
                <a:gdLst>
                  <a:gd name="T0" fmla="*/ 42 w 13"/>
                  <a:gd name="T1" fmla="*/ 127 h 18"/>
                  <a:gd name="T2" fmla="*/ 74 w 13"/>
                  <a:gd name="T3" fmla="*/ 12 h 18"/>
                  <a:gd name="T4" fmla="*/ 0 w 13"/>
                  <a:gd name="T5" fmla="*/ 12 h 18"/>
                  <a:gd name="T6" fmla="*/ 91 w 13"/>
                  <a:gd name="T7" fmla="*/ 246 h 18"/>
                  <a:gd name="T8" fmla="*/ 162 w 13"/>
                  <a:gd name="T9" fmla="*/ 165 h 18"/>
                  <a:gd name="T10" fmla="*/ 42 w 13"/>
                  <a:gd name="T11" fmla="*/ 127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18">
                    <a:moveTo>
                      <a:pt x="3" y="9"/>
                    </a:moveTo>
                    <a:cubicBezTo>
                      <a:pt x="3" y="7"/>
                      <a:pt x="9" y="3"/>
                      <a:pt x="5" y="1"/>
                    </a:cubicBezTo>
                    <a:cubicBezTo>
                      <a:pt x="4" y="0"/>
                      <a:pt x="2" y="1"/>
                      <a:pt x="0" y="1"/>
                    </a:cubicBezTo>
                    <a:cubicBezTo>
                      <a:pt x="3" y="7"/>
                      <a:pt x="5" y="13"/>
                      <a:pt x="6" y="18"/>
                    </a:cubicBezTo>
                    <a:cubicBezTo>
                      <a:pt x="7" y="16"/>
                      <a:pt x="10" y="14"/>
                      <a:pt x="11" y="12"/>
                    </a:cubicBezTo>
                    <a:cubicBezTo>
                      <a:pt x="13" y="6"/>
                      <a:pt x="5" y="12"/>
                      <a:pt x="3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" name="Freeform 114">
                <a:extLst>
                  <a:ext uri="{FF2B5EF4-FFF2-40B4-BE49-F238E27FC236}">
                    <a16:creationId xmlns:a16="http://schemas.microsoft.com/office/drawing/2014/main" id="{35FA5D5B-CA65-1074-7B97-1D5FF6B94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2745"/>
                <a:ext cx="270" cy="26"/>
              </a:xfrm>
              <a:custGeom>
                <a:avLst/>
                <a:gdLst>
                  <a:gd name="T0" fmla="*/ 0 w 112"/>
                  <a:gd name="T1" fmla="*/ 78 h 11"/>
                  <a:gd name="T2" fmla="*/ 1569 w 112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2" h="11">
                    <a:moveTo>
                      <a:pt x="0" y="6"/>
                    </a:moveTo>
                    <a:cubicBezTo>
                      <a:pt x="31" y="11"/>
                      <a:pt x="84" y="8"/>
                      <a:pt x="112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" name="Freeform 115">
                <a:extLst>
                  <a:ext uri="{FF2B5EF4-FFF2-40B4-BE49-F238E27FC236}">
                    <a16:creationId xmlns:a16="http://schemas.microsoft.com/office/drawing/2014/main" id="{1DF1FA80-21EE-23A2-D213-05BA88433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5" y="2776"/>
                <a:ext cx="265" cy="24"/>
              </a:xfrm>
              <a:custGeom>
                <a:avLst/>
                <a:gdLst>
                  <a:gd name="T0" fmla="*/ 0 w 110"/>
                  <a:gd name="T1" fmla="*/ 58 h 10"/>
                  <a:gd name="T2" fmla="*/ 1537 w 110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0" h="10">
                    <a:moveTo>
                      <a:pt x="0" y="4"/>
                    </a:moveTo>
                    <a:cubicBezTo>
                      <a:pt x="30" y="10"/>
                      <a:pt x="81" y="9"/>
                      <a:pt x="110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" name="Freeform 116">
                <a:extLst>
                  <a:ext uri="{FF2B5EF4-FFF2-40B4-BE49-F238E27FC236}">
                    <a16:creationId xmlns:a16="http://schemas.microsoft.com/office/drawing/2014/main" id="{08A6D16C-434B-8826-6487-326ED993B3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2805"/>
                <a:ext cx="195" cy="24"/>
              </a:xfrm>
              <a:custGeom>
                <a:avLst/>
                <a:gdLst>
                  <a:gd name="T0" fmla="*/ 0 w 81"/>
                  <a:gd name="T1" fmla="*/ 110 h 10"/>
                  <a:gd name="T2" fmla="*/ 1129 w 81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1" h="10">
                    <a:moveTo>
                      <a:pt x="0" y="8"/>
                    </a:moveTo>
                    <a:cubicBezTo>
                      <a:pt x="26" y="10"/>
                      <a:pt x="60" y="7"/>
                      <a:pt x="81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" name="Freeform 117">
                <a:extLst>
                  <a:ext uri="{FF2B5EF4-FFF2-40B4-BE49-F238E27FC236}">
                    <a16:creationId xmlns:a16="http://schemas.microsoft.com/office/drawing/2014/main" id="{A2F0E847-A3C4-1396-327E-9CF5C662A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2" y="2836"/>
                <a:ext cx="229" cy="22"/>
              </a:xfrm>
              <a:custGeom>
                <a:avLst/>
                <a:gdLst>
                  <a:gd name="T0" fmla="*/ 0 w 95"/>
                  <a:gd name="T1" fmla="*/ 71 h 9"/>
                  <a:gd name="T2" fmla="*/ 1331 w 9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5" h="9">
                    <a:moveTo>
                      <a:pt x="0" y="5"/>
                    </a:moveTo>
                    <a:cubicBezTo>
                      <a:pt x="29" y="9"/>
                      <a:pt x="68" y="9"/>
                      <a:pt x="95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" name="Freeform 118">
                <a:extLst>
                  <a:ext uri="{FF2B5EF4-FFF2-40B4-BE49-F238E27FC236}">
                    <a16:creationId xmlns:a16="http://schemas.microsoft.com/office/drawing/2014/main" id="{6B1D8EAD-15F5-FDE4-D5EB-7EBB726369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8" y="2870"/>
                <a:ext cx="188" cy="20"/>
              </a:xfrm>
              <a:custGeom>
                <a:avLst/>
                <a:gdLst>
                  <a:gd name="T0" fmla="*/ 0 w 78"/>
                  <a:gd name="T1" fmla="*/ 95 h 8"/>
                  <a:gd name="T2" fmla="*/ 1092 w 78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8" h="8">
                    <a:moveTo>
                      <a:pt x="0" y="6"/>
                    </a:moveTo>
                    <a:cubicBezTo>
                      <a:pt x="24" y="8"/>
                      <a:pt x="54" y="7"/>
                      <a:pt x="78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" name="Freeform 119">
                <a:extLst>
                  <a:ext uri="{FF2B5EF4-FFF2-40B4-BE49-F238E27FC236}">
                    <a16:creationId xmlns:a16="http://schemas.microsoft.com/office/drawing/2014/main" id="{499F11EF-2FDA-441C-2EF4-CEF2CF866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2904"/>
                <a:ext cx="212" cy="19"/>
              </a:xfrm>
              <a:custGeom>
                <a:avLst/>
                <a:gdLst>
                  <a:gd name="T0" fmla="*/ 0 w 88"/>
                  <a:gd name="T1" fmla="*/ 40 h 8"/>
                  <a:gd name="T2" fmla="*/ 1231 w 88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" h="8">
                    <a:moveTo>
                      <a:pt x="0" y="3"/>
                    </a:moveTo>
                    <a:cubicBezTo>
                      <a:pt x="24" y="7"/>
                      <a:pt x="58" y="8"/>
                      <a:pt x="88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" name="Freeform 120">
                <a:extLst>
                  <a:ext uri="{FF2B5EF4-FFF2-40B4-BE49-F238E27FC236}">
                    <a16:creationId xmlns:a16="http://schemas.microsoft.com/office/drawing/2014/main" id="{76A63542-7C11-91D8-D292-86D80CE250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8" y="2933"/>
                <a:ext cx="261" cy="26"/>
              </a:xfrm>
              <a:custGeom>
                <a:avLst/>
                <a:gdLst>
                  <a:gd name="T0" fmla="*/ 0 w 108"/>
                  <a:gd name="T1" fmla="*/ 0 h 11"/>
                  <a:gd name="T2" fmla="*/ 1525 w 108"/>
                  <a:gd name="T3" fmla="*/ 12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8" h="11">
                    <a:moveTo>
                      <a:pt x="0" y="0"/>
                    </a:moveTo>
                    <a:cubicBezTo>
                      <a:pt x="21" y="7"/>
                      <a:pt x="65" y="11"/>
                      <a:pt x="108" y="1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" name="Freeform 121">
                <a:extLst>
                  <a:ext uri="{FF2B5EF4-FFF2-40B4-BE49-F238E27FC236}">
                    <a16:creationId xmlns:a16="http://schemas.microsoft.com/office/drawing/2014/main" id="{9F437D8C-0C2F-3B0C-80D4-D4DF9E524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3" y="2967"/>
                <a:ext cx="253" cy="21"/>
              </a:xfrm>
              <a:custGeom>
                <a:avLst/>
                <a:gdLst>
                  <a:gd name="T0" fmla="*/ 0 w 105"/>
                  <a:gd name="T1" fmla="*/ 12 h 9"/>
                  <a:gd name="T2" fmla="*/ 1470 w 10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5" h="9">
                    <a:moveTo>
                      <a:pt x="0" y="1"/>
                    </a:moveTo>
                    <a:cubicBezTo>
                      <a:pt x="20" y="7"/>
                      <a:pt x="67" y="9"/>
                      <a:pt x="105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" name="Freeform 122">
                <a:extLst>
                  <a:ext uri="{FF2B5EF4-FFF2-40B4-BE49-F238E27FC236}">
                    <a16:creationId xmlns:a16="http://schemas.microsoft.com/office/drawing/2014/main" id="{8D6D357C-507D-A362-8688-10AF0011F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3003"/>
                <a:ext cx="246" cy="19"/>
              </a:xfrm>
              <a:custGeom>
                <a:avLst/>
                <a:gdLst>
                  <a:gd name="T0" fmla="*/ 0 w 102"/>
                  <a:gd name="T1" fmla="*/ 12 h 8"/>
                  <a:gd name="T2" fmla="*/ 1430 w 102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2" h="8">
                    <a:moveTo>
                      <a:pt x="0" y="1"/>
                    </a:moveTo>
                    <a:cubicBezTo>
                      <a:pt x="19" y="7"/>
                      <a:pt x="70" y="8"/>
                      <a:pt x="102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" name="Freeform 123">
                <a:extLst>
                  <a:ext uri="{FF2B5EF4-FFF2-40B4-BE49-F238E27FC236}">
                    <a16:creationId xmlns:a16="http://schemas.microsoft.com/office/drawing/2014/main" id="{ED0022EE-FFF0-834A-FC22-223A42CB0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3039"/>
                <a:ext cx="241" cy="17"/>
              </a:xfrm>
              <a:custGeom>
                <a:avLst/>
                <a:gdLst>
                  <a:gd name="T0" fmla="*/ 0 w 100"/>
                  <a:gd name="T1" fmla="*/ 12 h 7"/>
                  <a:gd name="T2" fmla="*/ 1400 w 100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0" h="7">
                    <a:moveTo>
                      <a:pt x="0" y="1"/>
                    </a:moveTo>
                    <a:cubicBezTo>
                      <a:pt x="18" y="7"/>
                      <a:pt x="73" y="6"/>
                      <a:pt x="100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" name="Freeform 124">
                <a:extLst>
                  <a:ext uri="{FF2B5EF4-FFF2-40B4-BE49-F238E27FC236}">
                    <a16:creationId xmlns:a16="http://schemas.microsoft.com/office/drawing/2014/main" id="{23D50713-82DB-F132-4AB8-0AFA8D4C7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075"/>
                <a:ext cx="231" cy="17"/>
              </a:xfrm>
              <a:custGeom>
                <a:avLst/>
                <a:gdLst>
                  <a:gd name="T0" fmla="*/ 0 w 96"/>
                  <a:gd name="T1" fmla="*/ 12 h 7"/>
                  <a:gd name="T2" fmla="*/ 1338 w 96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6" h="7">
                    <a:moveTo>
                      <a:pt x="0" y="1"/>
                    </a:moveTo>
                    <a:cubicBezTo>
                      <a:pt x="17" y="7"/>
                      <a:pt x="75" y="5"/>
                      <a:pt x="96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" name="Freeform 125">
                <a:extLst>
                  <a:ext uri="{FF2B5EF4-FFF2-40B4-BE49-F238E27FC236}">
                    <a16:creationId xmlns:a16="http://schemas.microsoft.com/office/drawing/2014/main" id="{D1B7F19D-7B1D-B51D-7C0C-1DDC02863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111"/>
                <a:ext cx="225" cy="17"/>
              </a:xfrm>
              <a:custGeom>
                <a:avLst/>
                <a:gdLst>
                  <a:gd name="T0" fmla="*/ 0 w 93"/>
                  <a:gd name="T1" fmla="*/ 12 h 7"/>
                  <a:gd name="T2" fmla="*/ 1316 w 93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3" h="7">
                    <a:moveTo>
                      <a:pt x="0" y="1"/>
                    </a:moveTo>
                    <a:cubicBezTo>
                      <a:pt x="16" y="7"/>
                      <a:pt x="78" y="4"/>
                      <a:pt x="93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" name="Freeform 126">
                <a:extLst>
                  <a:ext uri="{FF2B5EF4-FFF2-40B4-BE49-F238E27FC236}">
                    <a16:creationId xmlns:a16="http://schemas.microsoft.com/office/drawing/2014/main" id="{4BE2E1AA-5573-55A9-C27F-F6FC29E05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7" y="3148"/>
                <a:ext cx="212" cy="16"/>
              </a:xfrm>
              <a:custGeom>
                <a:avLst/>
                <a:gdLst>
                  <a:gd name="T0" fmla="*/ 0 w 88"/>
                  <a:gd name="T1" fmla="*/ 11 h 7"/>
                  <a:gd name="T2" fmla="*/ 1231 w 88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" h="7">
                    <a:moveTo>
                      <a:pt x="0" y="1"/>
                    </a:moveTo>
                    <a:cubicBezTo>
                      <a:pt x="15" y="7"/>
                      <a:pt x="78" y="3"/>
                      <a:pt x="88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2" name="Freeform 127">
                <a:extLst>
                  <a:ext uri="{FF2B5EF4-FFF2-40B4-BE49-F238E27FC236}">
                    <a16:creationId xmlns:a16="http://schemas.microsoft.com/office/drawing/2014/main" id="{8C5E9C07-AFC5-0DC2-4602-496A5B775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7" y="3186"/>
                <a:ext cx="208" cy="12"/>
              </a:xfrm>
              <a:custGeom>
                <a:avLst/>
                <a:gdLst>
                  <a:gd name="T0" fmla="*/ 0 w 86"/>
                  <a:gd name="T1" fmla="*/ 29 h 5"/>
                  <a:gd name="T2" fmla="*/ 1217 w 8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6" h="5">
                    <a:moveTo>
                      <a:pt x="0" y="2"/>
                    </a:moveTo>
                    <a:cubicBezTo>
                      <a:pt x="15" y="5"/>
                      <a:pt x="76" y="2"/>
                      <a:pt x="86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3" name="Freeform 128">
                <a:extLst>
                  <a:ext uri="{FF2B5EF4-FFF2-40B4-BE49-F238E27FC236}">
                    <a16:creationId xmlns:a16="http://schemas.microsoft.com/office/drawing/2014/main" id="{3F6CFF9A-7678-0D5C-3114-6A1372FA4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3225"/>
                <a:ext cx="205" cy="4"/>
              </a:xfrm>
              <a:custGeom>
                <a:avLst/>
                <a:gdLst>
                  <a:gd name="T0" fmla="*/ 0 w 85"/>
                  <a:gd name="T1" fmla="*/ 16 h 2"/>
                  <a:gd name="T2" fmla="*/ 1191 w 85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5" h="2">
                    <a:moveTo>
                      <a:pt x="0" y="2"/>
                    </a:moveTo>
                    <a:cubicBezTo>
                      <a:pt x="15" y="2"/>
                      <a:pt x="75" y="1"/>
                      <a:pt x="85" y="0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" name="Freeform 129">
                <a:extLst>
                  <a:ext uri="{FF2B5EF4-FFF2-40B4-BE49-F238E27FC236}">
                    <a16:creationId xmlns:a16="http://schemas.microsoft.com/office/drawing/2014/main" id="{0F34EDC5-0749-6FDE-3A3D-722B80A758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258"/>
                <a:ext cx="210" cy="8"/>
              </a:xfrm>
              <a:custGeom>
                <a:avLst/>
                <a:gdLst>
                  <a:gd name="T0" fmla="*/ 0 w 87"/>
                  <a:gd name="T1" fmla="*/ 56 h 3"/>
                  <a:gd name="T2" fmla="*/ 1224 w 87"/>
                  <a:gd name="T3" fmla="*/ 35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7" h="3">
                    <a:moveTo>
                      <a:pt x="0" y="3"/>
                    </a:moveTo>
                    <a:cubicBezTo>
                      <a:pt x="15" y="0"/>
                      <a:pt x="77" y="1"/>
                      <a:pt x="87" y="2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" name="Freeform 130">
                <a:extLst>
                  <a:ext uri="{FF2B5EF4-FFF2-40B4-BE49-F238E27FC236}">
                    <a16:creationId xmlns:a16="http://schemas.microsoft.com/office/drawing/2014/main" id="{47CFF75C-058C-4F78-4D97-5D10941D7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295"/>
                <a:ext cx="198" cy="12"/>
              </a:xfrm>
              <a:custGeom>
                <a:avLst/>
                <a:gdLst>
                  <a:gd name="T0" fmla="*/ 0 w 82"/>
                  <a:gd name="T1" fmla="*/ 70 h 5"/>
                  <a:gd name="T2" fmla="*/ 1154 w 82"/>
                  <a:gd name="T3" fmla="*/ 2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2" h="5">
                    <a:moveTo>
                      <a:pt x="0" y="5"/>
                    </a:moveTo>
                    <a:cubicBezTo>
                      <a:pt x="12" y="0"/>
                      <a:pt x="61" y="0"/>
                      <a:pt x="82" y="2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" name="Freeform 131">
                <a:extLst>
                  <a:ext uri="{FF2B5EF4-FFF2-40B4-BE49-F238E27FC236}">
                    <a16:creationId xmlns:a16="http://schemas.microsoft.com/office/drawing/2014/main" id="{3ECB5B4C-5B80-77B9-E2F4-3AC3A7FC0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3328"/>
                <a:ext cx="210" cy="17"/>
              </a:xfrm>
              <a:custGeom>
                <a:avLst/>
                <a:gdLst>
                  <a:gd name="T0" fmla="*/ 0 w 87"/>
                  <a:gd name="T1" fmla="*/ 100 h 7"/>
                  <a:gd name="T2" fmla="*/ 1224 w 87"/>
                  <a:gd name="T3" fmla="*/ 5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7" h="7">
                    <a:moveTo>
                      <a:pt x="0" y="7"/>
                    </a:moveTo>
                    <a:cubicBezTo>
                      <a:pt x="14" y="0"/>
                      <a:pt x="69" y="1"/>
                      <a:pt x="87" y="4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" name="Freeform 132">
                <a:extLst>
                  <a:ext uri="{FF2B5EF4-FFF2-40B4-BE49-F238E27FC236}">
                    <a16:creationId xmlns:a16="http://schemas.microsoft.com/office/drawing/2014/main" id="{F9C780AC-45DE-14DA-CA25-BCD48DA0C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357"/>
                <a:ext cx="221" cy="27"/>
              </a:xfrm>
              <a:custGeom>
                <a:avLst/>
                <a:gdLst>
                  <a:gd name="T0" fmla="*/ 0 w 92"/>
                  <a:gd name="T1" fmla="*/ 162 h 11"/>
                  <a:gd name="T2" fmla="*/ 1276 w 92"/>
                  <a:gd name="T3" fmla="*/ 133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2" h="11">
                    <a:moveTo>
                      <a:pt x="0" y="11"/>
                    </a:moveTo>
                    <a:cubicBezTo>
                      <a:pt x="15" y="0"/>
                      <a:pt x="82" y="4"/>
                      <a:pt x="92" y="9"/>
                    </a:cubicBezTo>
                  </a:path>
                </a:pathLst>
              </a:custGeom>
              <a:noFill/>
              <a:ln w="3175" cap="flat">
                <a:solidFill>
                  <a:srgbClr val="7D003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" name="Freeform 133">
                <a:extLst>
                  <a:ext uri="{FF2B5EF4-FFF2-40B4-BE49-F238E27FC236}">
                    <a16:creationId xmlns:a16="http://schemas.microsoft.com/office/drawing/2014/main" id="{366DC214-5946-E511-0B8A-DD5D4EFD02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2781"/>
                <a:ext cx="2" cy="12"/>
              </a:xfrm>
              <a:custGeom>
                <a:avLst/>
                <a:gdLst>
                  <a:gd name="T0" fmla="*/ 8 w 1"/>
                  <a:gd name="T1" fmla="*/ 0 h 5"/>
                  <a:gd name="T2" fmla="*/ 0 w 1"/>
                  <a:gd name="T3" fmla="*/ 7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cubicBezTo>
                      <a:pt x="1" y="2"/>
                      <a:pt x="0" y="4"/>
                      <a:pt x="0" y="5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" name="Freeform 134">
                <a:extLst>
                  <a:ext uri="{FF2B5EF4-FFF2-40B4-BE49-F238E27FC236}">
                    <a16:creationId xmlns:a16="http://schemas.microsoft.com/office/drawing/2014/main" id="{3E7E06EA-4199-D1E4-5099-F164FAABC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6" y="2923"/>
                <a:ext cx="19" cy="22"/>
              </a:xfrm>
              <a:custGeom>
                <a:avLst/>
                <a:gdLst>
                  <a:gd name="T0" fmla="*/ 0 w 8"/>
                  <a:gd name="T1" fmla="*/ 71 h 9"/>
                  <a:gd name="T2" fmla="*/ 29 w 8"/>
                  <a:gd name="T3" fmla="*/ 0 h 9"/>
                  <a:gd name="T4" fmla="*/ 69 w 8"/>
                  <a:gd name="T5" fmla="*/ 132 h 9"/>
                  <a:gd name="T6" fmla="*/ 107 w 8"/>
                  <a:gd name="T7" fmla="*/ 2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9">
                    <a:moveTo>
                      <a:pt x="0" y="5"/>
                    </a:moveTo>
                    <a:cubicBezTo>
                      <a:pt x="0" y="3"/>
                      <a:pt x="0" y="1"/>
                      <a:pt x="2" y="0"/>
                    </a:cubicBezTo>
                    <a:cubicBezTo>
                      <a:pt x="4" y="2"/>
                      <a:pt x="3" y="9"/>
                      <a:pt x="5" y="9"/>
                    </a:cubicBezTo>
                    <a:cubicBezTo>
                      <a:pt x="8" y="9"/>
                      <a:pt x="8" y="3"/>
                      <a:pt x="8" y="2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" name="Freeform 135">
                <a:extLst>
                  <a:ext uri="{FF2B5EF4-FFF2-40B4-BE49-F238E27FC236}">
                    <a16:creationId xmlns:a16="http://schemas.microsoft.com/office/drawing/2014/main" id="{8A6B2205-0009-0F8B-9AEE-F0F850D67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2962"/>
                <a:ext cx="24" cy="22"/>
              </a:xfrm>
              <a:custGeom>
                <a:avLst/>
                <a:gdLst>
                  <a:gd name="T0" fmla="*/ 0 w 10"/>
                  <a:gd name="T1" fmla="*/ 59 h 9"/>
                  <a:gd name="T2" fmla="*/ 41 w 10"/>
                  <a:gd name="T3" fmla="*/ 0 h 9"/>
                  <a:gd name="T4" fmla="*/ 98 w 10"/>
                  <a:gd name="T5" fmla="*/ 132 h 9"/>
                  <a:gd name="T6" fmla="*/ 127 w 10"/>
                  <a:gd name="T7" fmla="*/ 12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4"/>
                    </a:moveTo>
                    <a:cubicBezTo>
                      <a:pt x="0" y="2"/>
                      <a:pt x="1" y="1"/>
                      <a:pt x="3" y="0"/>
                    </a:cubicBezTo>
                    <a:cubicBezTo>
                      <a:pt x="5" y="2"/>
                      <a:pt x="3" y="9"/>
                      <a:pt x="7" y="9"/>
                    </a:cubicBezTo>
                    <a:cubicBezTo>
                      <a:pt x="10" y="9"/>
                      <a:pt x="9" y="4"/>
                      <a:pt x="9" y="1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" name="Freeform 136">
                <a:extLst>
                  <a:ext uri="{FF2B5EF4-FFF2-40B4-BE49-F238E27FC236}">
                    <a16:creationId xmlns:a16="http://schemas.microsoft.com/office/drawing/2014/main" id="{11FADE9F-7177-4827-A45B-8B10BA024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996"/>
                <a:ext cx="21" cy="29"/>
              </a:xfrm>
              <a:custGeom>
                <a:avLst/>
                <a:gdLst>
                  <a:gd name="T0" fmla="*/ 12 w 9"/>
                  <a:gd name="T1" fmla="*/ 87 h 12"/>
                  <a:gd name="T2" fmla="*/ 28 w 9"/>
                  <a:gd name="T3" fmla="*/ 12 h 12"/>
                  <a:gd name="T4" fmla="*/ 77 w 9"/>
                  <a:gd name="T5" fmla="*/ 111 h 12"/>
                  <a:gd name="T6" fmla="*/ 114 w 9"/>
                  <a:gd name="T7" fmla="*/ 29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1" y="6"/>
                    </a:moveTo>
                    <a:cubicBezTo>
                      <a:pt x="1" y="5"/>
                      <a:pt x="0" y="2"/>
                      <a:pt x="2" y="1"/>
                    </a:cubicBezTo>
                    <a:cubicBezTo>
                      <a:pt x="6" y="0"/>
                      <a:pt x="5" y="7"/>
                      <a:pt x="6" y="8"/>
                    </a:cubicBezTo>
                    <a:cubicBezTo>
                      <a:pt x="9" y="12"/>
                      <a:pt x="9" y="5"/>
                      <a:pt x="9" y="2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" name="Freeform 137">
                <a:extLst>
                  <a:ext uri="{FF2B5EF4-FFF2-40B4-BE49-F238E27FC236}">
                    <a16:creationId xmlns:a16="http://schemas.microsoft.com/office/drawing/2014/main" id="{E8844BD2-C484-1847-A785-425A4B06C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3034"/>
                <a:ext cx="26" cy="29"/>
              </a:xfrm>
              <a:custGeom>
                <a:avLst/>
                <a:gdLst>
                  <a:gd name="T0" fmla="*/ 40 w 11"/>
                  <a:gd name="T1" fmla="*/ 0 h 12"/>
                  <a:gd name="T2" fmla="*/ 95 w 11"/>
                  <a:gd name="T3" fmla="*/ 70 h 12"/>
                  <a:gd name="T4" fmla="*/ 118 w 11"/>
                  <a:gd name="T5" fmla="*/ 29 h 12"/>
                  <a:gd name="T6" fmla="*/ 135 w 11"/>
                  <a:gd name="T7" fmla="*/ 8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3" y="0"/>
                    </a:moveTo>
                    <a:cubicBezTo>
                      <a:pt x="0" y="4"/>
                      <a:pt x="4" y="12"/>
                      <a:pt x="7" y="5"/>
                    </a:cubicBezTo>
                    <a:cubicBezTo>
                      <a:pt x="8" y="4"/>
                      <a:pt x="6" y="1"/>
                      <a:pt x="9" y="2"/>
                    </a:cubicBezTo>
                    <a:cubicBezTo>
                      <a:pt x="11" y="3"/>
                      <a:pt x="11" y="5"/>
                      <a:pt x="10" y="6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" name="Freeform 138">
                <a:extLst>
                  <a:ext uri="{FF2B5EF4-FFF2-40B4-BE49-F238E27FC236}">
                    <a16:creationId xmlns:a16="http://schemas.microsoft.com/office/drawing/2014/main" id="{6FFE5CB4-6A39-9B61-8F01-83AFE70ABF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070"/>
                <a:ext cx="12" cy="20"/>
              </a:xfrm>
              <a:custGeom>
                <a:avLst/>
                <a:gdLst>
                  <a:gd name="T0" fmla="*/ 0 w 5"/>
                  <a:gd name="T1" fmla="*/ 0 h 8"/>
                  <a:gd name="T2" fmla="*/ 12 w 5"/>
                  <a:gd name="T3" fmla="*/ 125 h 8"/>
                  <a:gd name="T4" fmla="*/ 58 w 5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0" y="3"/>
                      <a:pt x="0" y="6"/>
                      <a:pt x="1" y="8"/>
                    </a:cubicBezTo>
                    <a:cubicBezTo>
                      <a:pt x="4" y="7"/>
                      <a:pt x="5" y="3"/>
                      <a:pt x="4" y="0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4" name="Freeform 139">
                <a:extLst>
                  <a:ext uri="{FF2B5EF4-FFF2-40B4-BE49-F238E27FC236}">
                    <a16:creationId xmlns:a16="http://schemas.microsoft.com/office/drawing/2014/main" id="{034FA82A-49D2-4788-4769-DC957F874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107"/>
                <a:ext cx="14" cy="19"/>
              </a:xfrm>
              <a:custGeom>
                <a:avLst/>
                <a:gdLst>
                  <a:gd name="T0" fmla="*/ 28 w 6"/>
                  <a:gd name="T1" fmla="*/ 0 h 8"/>
                  <a:gd name="T2" fmla="*/ 49 w 6"/>
                  <a:gd name="T3" fmla="*/ 107 h 8"/>
                  <a:gd name="T4" fmla="*/ 77 w 6"/>
                  <a:gd name="T5" fmla="*/ 29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8">
                    <a:moveTo>
                      <a:pt x="2" y="0"/>
                    </a:moveTo>
                    <a:cubicBezTo>
                      <a:pt x="0" y="2"/>
                      <a:pt x="1" y="7"/>
                      <a:pt x="4" y="8"/>
                    </a:cubicBezTo>
                    <a:cubicBezTo>
                      <a:pt x="5" y="6"/>
                      <a:pt x="6" y="4"/>
                      <a:pt x="6" y="2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5" name="Freeform 140">
                <a:extLst>
                  <a:ext uri="{FF2B5EF4-FFF2-40B4-BE49-F238E27FC236}">
                    <a16:creationId xmlns:a16="http://schemas.microsoft.com/office/drawing/2014/main" id="{9C1A2110-C722-F025-D0F8-FCA69C9BCF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138"/>
                <a:ext cx="15" cy="26"/>
              </a:xfrm>
              <a:custGeom>
                <a:avLst/>
                <a:gdLst>
                  <a:gd name="T0" fmla="*/ 50 w 6"/>
                  <a:gd name="T1" fmla="*/ 0 h 11"/>
                  <a:gd name="T2" fmla="*/ 63 w 6"/>
                  <a:gd name="T3" fmla="*/ 135 h 11"/>
                  <a:gd name="T4" fmla="*/ 95 w 6"/>
                  <a:gd name="T5" fmla="*/ 4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1">
                    <a:moveTo>
                      <a:pt x="3" y="0"/>
                    </a:moveTo>
                    <a:cubicBezTo>
                      <a:pt x="2" y="2"/>
                      <a:pt x="0" y="11"/>
                      <a:pt x="4" y="10"/>
                    </a:cubicBezTo>
                    <a:cubicBezTo>
                      <a:pt x="6" y="10"/>
                      <a:pt x="6" y="5"/>
                      <a:pt x="6" y="3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6" name="Freeform 141">
                <a:extLst>
                  <a:ext uri="{FF2B5EF4-FFF2-40B4-BE49-F238E27FC236}">
                    <a16:creationId xmlns:a16="http://schemas.microsoft.com/office/drawing/2014/main" id="{D27D5E31-28E9-E96C-49BB-281176242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217"/>
                <a:ext cx="22" cy="22"/>
              </a:xfrm>
              <a:custGeom>
                <a:avLst/>
                <a:gdLst>
                  <a:gd name="T0" fmla="*/ 29 w 9"/>
                  <a:gd name="T1" fmla="*/ 0 h 9"/>
                  <a:gd name="T2" fmla="*/ 42 w 9"/>
                  <a:gd name="T3" fmla="*/ 120 h 9"/>
                  <a:gd name="T4" fmla="*/ 90 w 9"/>
                  <a:gd name="T5" fmla="*/ 12 h 9"/>
                  <a:gd name="T6" fmla="*/ 132 w 9"/>
                  <a:gd name="T7" fmla="*/ 132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9">
                    <a:moveTo>
                      <a:pt x="2" y="0"/>
                    </a:moveTo>
                    <a:cubicBezTo>
                      <a:pt x="1" y="2"/>
                      <a:pt x="0" y="9"/>
                      <a:pt x="3" y="8"/>
                    </a:cubicBezTo>
                    <a:cubicBezTo>
                      <a:pt x="6" y="8"/>
                      <a:pt x="4" y="2"/>
                      <a:pt x="6" y="1"/>
                    </a:cubicBezTo>
                    <a:cubicBezTo>
                      <a:pt x="9" y="2"/>
                      <a:pt x="9" y="7"/>
                      <a:pt x="9" y="9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7" name="Freeform 142">
                <a:extLst>
                  <a:ext uri="{FF2B5EF4-FFF2-40B4-BE49-F238E27FC236}">
                    <a16:creationId xmlns:a16="http://schemas.microsoft.com/office/drawing/2014/main" id="{EF591CFE-31C3-72B4-2176-E6D35E2C9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3181"/>
                <a:ext cx="19" cy="27"/>
              </a:xfrm>
              <a:custGeom>
                <a:avLst/>
                <a:gdLst>
                  <a:gd name="T0" fmla="*/ 29 w 8"/>
                  <a:gd name="T1" fmla="*/ 0 h 11"/>
                  <a:gd name="T2" fmla="*/ 57 w 8"/>
                  <a:gd name="T3" fmla="*/ 162 h 11"/>
                  <a:gd name="T4" fmla="*/ 95 w 8"/>
                  <a:gd name="T5" fmla="*/ 12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1">
                    <a:moveTo>
                      <a:pt x="2" y="0"/>
                    </a:moveTo>
                    <a:cubicBezTo>
                      <a:pt x="2" y="3"/>
                      <a:pt x="0" y="11"/>
                      <a:pt x="4" y="11"/>
                    </a:cubicBezTo>
                    <a:cubicBezTo>
                      <a:pt x="8" y="10"/>
                      <a:pt x="8" y="3"/>
                      <a:pt x="7" y="1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8" name="Freeform 143">
                <a:extLst>
                  <a:ext uri="{FF2B5EF4-FFF2-40B4-BE49-F238E27FC236}">
                    <a16:creationId xmlns:a16="http://schemas.microsoft.com/office/drawing/2014/main" id="{360F089B-221D-D013-7816-27246F996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3249"/>
                <a:ext cx="29" cy="29"/>
              </a:xfrm>
              <a:custGeom>
                <a:avLst/>
                <a:gdLst>
                  <a:gd name="T0" fmla="*/ 12 w 12"/>
                  <a:gd name="T1" fmla="*/ 29 h 12"/>
                  <a:gd name="T2" fmla="*/ 58 w 12"/>
                  <a:gd name="T3" fmla="*/ 140 h 12"/>
                  <a:gd name="T4" fmla="*/ 99 w 12"/>
                  <a:gd name="T5" fmla="*/ 0 h 12"/>
                  <a:gd name="T6" fmla="*/ 140 w 12"/>
                  <a:gd name="T7" fmla="*/ 169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1" y="2"/>
                    </a:moveTo>
                    <a:cubicBezTo>
                      <a:pt x="2" y="4"/>
                      <a:pt x="0" y="10"/>
                      <a:pt x="4" y="10"/>
                    </a:cubicBezTo>
                    <a:cubicBezTo>
                      <a:pt x="7" y="10"/>
                      <a:pt x="6" y="2"/>
                      <a:pt x="7" y="0"/>
                    </a:cubicBezTo>
                    <a:cubicBezTo>
                      <a:pt x="12" y="1"/>
                      <a:pt x="10" y="9"/>
                      <a:pt x="10" y="12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" name="Freeform 144">
                <a:extLst>
                  <a:ext uri="{FF2B5EF4-FFF2-40B4-BE49-F238E27FC236}">
                    <a16:creationId xmlns:a16="http://schemas.microsoft.com/office/drawing/2014/main" id="{C6C77F8B-5676-B4EE-186F-92BE7B55F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3287"/>
                <a:ext cx="22" cy="27"/>
              </a:xfrm>
              <a:custGeom>
                <a:avLst/>
                <a:gdLst>
                  <a:gd name="T0" fmla="*/ 0 w 9"/>
                  <a:gd name="T1" fmla="*/ 71 h 11"/>
                  <a:gd name="T2" fmla="*/ 59 w 9"/>
                  <a:gd name="T3" fmla="*/ 162 h 11"/>
                  <a:gd name="T4" fmla="*/ 90 w 9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1">
                    <a:moveTo>
                      <a:pt x="0" y="5"/>
                    </a:moveTo>
                    <a:cubicBezTo>
                      <a:pt x="0" y="6"/>
                      <a:pt x="1" y="11"/>
                      <a:pt x="4" y="11"/>
                    </a:cubicBezTo>
                    <a:cubicBezTo>
                      <a:pt x="9" y="11"/>
                      <a:pt x="7" y="2"/>
                      <a:pt x="6" y="0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0" name="Freeform 145">
                <a:extLst>
                  <a:ext uri="{FF2B5EF4-FFF2-40B4-BE49-F238E27FC236}">
                    <a16:creationId xmlns:a16="http://schemas.microsoft.com/office/drawing/2014/main" id="{AF484600-229F-DF55-DA3B-83C9FC7531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321"/>
                <a:ext cx="26" cy="29"/>
              </a:xfrm>
              <a:custGeom>
                <a:avLst/>
                <a:gdLst>
                  <a:gd name="T0" fmla="*/ 12 w 11"/>
                  <a:gd name="T1" fmla="*/ 58 h 12"/>
                  <a:gd name="T2" fmla="*/ 50 w 11"/>
                  <a:gd name="T3" fmla="*/ 169 h 12"/>
                  <a:gd name="T4" fmla="*/ 78 w 11"/>
                  <a:gd name="T5" fmla="*/ 29 h 12"/>
                  <a:gd name="T6" fmla="*/ 144 w 11"/>
                  <a:gd name="T7" fmla="*/ 157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1" y="4"/>
                    </a:moveTo>
                    <a:cubicBezTo>
                      <a:pt x="0" y="6"/>
                      <a:pt x="2" y="11"/>
                      <a:pt x="4" y="12"/>
                    </a:cubicBezTo>
                    <a:cubicBezTo>
                      <a:pt x="7" y="9"/>
                      <a:pt x="3" y="3"/>
                      <a:pt x="6" y="2"/>
                    </a:cubicBezTo>
                    <a:cubicBezTo>
                      <a:pt x="11" y="0"/>
                      <a:pt x="11" y="9"/>
                      <a:pt x="11" y="11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1" name="Freeform 146">
                <a:extLst>
                  <a:ext uri="{FF2B5EF4-FFF2-40B4-BE49-F238E27FC236}">
                    <a16:creationId xmlns:a16="http://schemas.microsoft.com/office/drawing/2014/main" id="{5FB77DD7-94C4-2481-3D56-8C2A7A13F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5" y="3365"/>
                <a:ext cx="36" cy="28"/>
              </a:xfrm>
              <a:custGeom>
                <a:avLst/>
                <a:gdLst>
                  <a:gd name="T0" fmla="*/ 0 w 15"/>
                  <a:gd name="T1" fmla="*/ 49 h 12"/>
                  <a:gd name="T2" fmla="*/ 70 w 15"/>
                  <a:gd name="T3" fmla="*/ 114 h 12"/>
                  <a:gd name="T4" fmla="*/ 82 w 15"/>
                  <a:gd name="T5" fmla="*/ 0 h 12"/>
                  <a:gd name="T6" fmla="*/ 168 w 15"/>
                  <a:gd name="T7" fmla="*/ 86 h 12"/>
                  <a:gd name="T8" fmla="*/ 178 w 15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0" y="4"/>
                    </a:moveTo>
                    <a:cubicBezTo>
                      <a:pt x="1" y="7"/>
                      <a:pt x="2" y="12"/>
                      <a:pt x="5" y="9"/>
                    </a:cubicBezTo>
                    <a:cubicBezTo>
                      <a:pt x="7" y="8"/>
                      <a:pt x="7" y="3"/>
                      <a:pt x="6" y="0"/>
                    </a:cubicBezTo>
                    <a:cubicBezTo>
                      <a:pt x="8" y="2"/>
                      <a:pt x="10" y="8"/>
                      <a:pt x="12" y="7"/>
                    </a:cubicBezTo>
                    <a:cubicBezTo>
                      <a:pt x="15" y="6"/>
                      <a:pt x="14" y="2"/>
                      <a:pt x="13" y="0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2" name="Freeform 147">
                <a:extLst>
                  <a:ext uri="{FF2B5EF4-FFF2-40B4-BE49-F238E27FC236}">
                    <a16:creationId xmlns:a16="http://schemas.microsoft.com/office/drawing/2014/main" id="{DCEF3982-8F2C-E3D0-81BB-6D74246E3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3365"/>
                <a:ext cx="24" cy="21"/>
              </a:xfrm>
              <a:custGeom>
                <a:avLst/>
                <a:gdLst>
                  <a:gd name="T0" fmla="*/ 139 w 10"/>
                  <a:gd name="T1" fmla="*/ 86 h 9"/>
                  <a:gd name="T2" fmla="*/ 110 w 10"/>
                  <a:gd name="T3" fmla="*/ 12 h 9"/>
                  <a:gd name="T4" fmla="*/ 58 w 10"/>
                  <a:gd name="T5" fmla="*/ 114 h 9"/>
                  <a:gd name="T6" fmla="*/ 0 w 10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10" y="7"/>
                    </a:moveTo>
                    <a:cubicBezTo>
                      <a:pt x="10" y="5"/>
                      <a:pt x="10" y="1"/>
                      <a:pt x="8" y="1"/>
                    </a:cubicBezTo>
                    <a:cubicBezTo>
                      <a:pt x="6" y="3"/>
                      <a:pt x="8" y="8"/>
                      <a:pt x="4" y="9"/>
                    </a:cubicBezTo>
                    <a:cubicBezTo>
                      <a:pt x="0" y="9"/>
                      <a:pt x="2" y="1"/>
                      <a:pt x="0" y="0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3" name="Freeform 148">
                <a:extLst>
                  <a:ext uri="{FF2B5EF4-FFF2-40B4-BE49-F238E27FC236}">
                    <a16:creationId xmlns:a16="http://schemas.microsoft.com/office/drawing/2014/main" id="{B289CA36-68DC-34E7-A210-3E0C210A2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8" y="3328"/>
                <a:ext cx="24" cy="22"/>
              </a:xfrm>
              <a:custGeom>
                <a:avLst/>
                <a:gdLst>
                  <a:gd name="T0" fmla="*/ 41 w 10"/>
                  <a:gd name="T1" fmla="*/ 0 h 9"/>
                  <a:gd name="T2" fmla="*/ 98 w 10"/>
                  <a:gd name="T3" fmla="*/ 12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9">
                    <a:moveTo>
                      <a:pt x="3" y="0"/>
                    </a:moveTo>
                    <a:cubicBezTo>
                      <a:pt x="0" y="9"/>
                      <a:pt x="10" y="6"/>
                      <a:pt x="7" y="1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4" name="Freeform 149">
                <a:extLst>
                  <a:ext uri="{FF2B5EF4-FFF2-40B4-BE49-F238E27FC236}">
                    <a16:creationId xmlns:a16="http://schemas.microsoft.com/office/drawing/2014/main" id="{99B4F08B-1283-62CB-5F0E-1F6AA8D96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3287"/>
                <a:ext cx="4" cy="20"/>
              </a:xfrm>
              <a:custGeom>
                <a:avLst/>
                <a:gdLst>
                  <a:gd name="T0" fmla="*/ 16 w 2"/>
                  <a:gd name="T1" fmla="*/ 0 h 8"/>
                  <a:gd name="T2" fmla="*/ 16 w 2"/>
                  <a:gd name="T3" fmla="*/ 125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0" y="6"/>
                      <a:pt x="2" y="8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5" name="Freeform 150">
                <a:extLst>
                  <a:ext uri="{FF2B5EF4-FFF2-40B4-BE49-F238E27FC236}">
                    <a16:creationId xmlns:a16="http://schemas.microsoft.com/office/drawing/2014/main" id="{68F02009-F223-3D01-41B2-300484636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3" y="3251"/>
                <a:ext cx="12" cy="22"/>
              </a:xfrm>
              <a:custGeom>
                <a:avLst/>
                <a:gdLst>
                  <a:gd name="T0" fmla="*/ 12 w 5"/>
                  <a:gd name="T1" fmla="*/ 29 h 9"/>
                  <a:gd name="T2" fmla="*/ 29 w 5"/>
                  <a:gd name="T3" fmla="*/ 132 h 9"/>
                  <a:gd name="T4" fmla="*/ 70 w 5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9">
                    <a:moveTo>
                      <a:pt x="1" y="2"/>
                    </a:moveTo>
                    <a:cubicBezTo>
                      <a:pt x="1" y="4"/>
                      <a:pt x="0" y="8"/>
                      <a:pt x="2" y="9"/>
                    </a:cubicBezTo>
                    <a:cubicBezTo>
                      <a:pt x="5" y="7"/>
                      <a:pt x="5" y="3"/>
                      <a:pt x="5" y="0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6" name="Freeform 151">
                <a:extLst>
                  <a:ext uri="{FF2B5EF4-FFF2-40B4-BE49-F238E27FC236}">
                    <a16:creationId xmlns:a16="http://schemas.microsoft.com/office/drawing/2014/main" id="{A41BC952-5766-0CE6-0FCC-74F1BB175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3140"/>
                <a:ext cx="2" cy="20"/>
              </a:xfrm>
              <a:custGeom>
                <a:avLst/>
                <a:gdLst>
                  <a:gd name="T0" fmla="*/ 8 w 1"/>
                  <a:gd name="T1" fmla="*/ 0 h 8"/>
                  <a:gd name="T2" fmla="*/ 0 w 1"/>
                  <a:gd name="T3" fmla="*/ 125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8">
                    <a:moveTo>
                      <a:pt x="1" y="0"/>
                    </a:moveTo>
                    <a:cubicBezTo>
                      <a:pt x="1" y="3"/>
                      <a:pt x="0" y="5"/>
                      <a:pt x="0" y="8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7" name="Freeform 152">
                <a:extLst>
                  <a:ext uri="{FF2B5EF4-FFF2-40B4-BE49-F238E27FC236}">
                    <a16:creationId xmlns:a16="http://schemas.microsoft.com/office/drawing/2014/main" id="{7D3D9065-08CC-B91E-2C40-E377C7A81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2" y="3179"/>
                <a:ext cx="1" cy="19"/>
              </a:xfrm>
              <a:custGeom>
                <a:avLst/>
                <a:gdLst>
                  <a:gd name="T0" fmla="*/ 0 w 1"/>
                  <a:gd name="T1" fmla="*/ 0 h 8"/>
                  <a:gd name="T2" fmla="*/ 0 w 1"/>
                  <a:gd name="T3" fmla="*/ 107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8">
                    <a:moveTo>
                      <a:pt x="0" y="0"/>
                    </a:moveTo>
                    <a:cubicBezTo>
                      <a:pt x="0" y="3"/>
                      <a:pt x="0" y="6"/>
                      <a:pt x="0" y="8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8" name="Freeform 153">
                <a:extLst>
                  <a:ext uri="{FF2B5EF4-FFF2-40B4-BE49-F238E27FC236}">
                    <a16:creationId xmlns:a16="http://schemas.microsoft.com/office/drawing/2014/main" id="{39F2550E-E224-0FBB-B67D-A362D1F6A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7" y="2957"/>
                <a:ext cx="20" cy="24"/>
              </a:xfrm>
              <a:custGeom>
                <a:avLst/>
                <a:gdLst>
                  <a:gd name="T0" fmla="*/ 113 w 8"/>
                  <a:gd name="T1" fmla="*/ 0 h 10"/>
                  <a:gd name="T2" fmla="*/ 113 w 8"/>
                  <a:gd name="T3" fmla="*/ 139 h 10"/>
                  <a:gd name="T4" fmla="*/ 33 w 8"/>
                  <a:gd name="T5" fmla="*/ 41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0">
                    <a:moveTo>
                      <a:pt x="7" y="0"/>
                    </a:moveTo>
                    <a:cubicBezTo>
                      <a:pt x="6" y="3"/>
                      <a:pt x="8" y="6"/>
                      <a:pt x="7" y="10"/>
                    </a:cubicBezTo>
                    <a:cubicBezTo>
                      <a:pt x="5" y="9"/>
                      <a:pt x="0" y="6"/>
                      <a:pt x="2" y="3"/>
                    </a:cubicBezTo>
                  </a:path>
                </a:pathLst>
              </a:custGeom>
              <a:noFill/>
              <a:ln w="11113" cap="flat">
                <a:solidFill>
                  <a:srgbClr val="A528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9" name="Freeform 154">
                <a:extLst>
                  <a:ext uri="{FF2B5EF4-FFF2-40B4-BE49-F238E27FC236}">
                    <a16:creationId xmlns:a16="http://schemas.microsoft.com/office/drawing/2014/main" id="{D1C1BCB7-9BEE-CB41-A9E0-E892F4D0F8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" y="2747"/>
                <a:ext cx="63" cy="32"/>
              </a:xfrm>
              <a:custGeom>
                <a:avLst/>
                <a:gdLst>
                  <a:gd name="T0" fmla="*/ 29 w 26"/>
                  <a:gd name="T1" fmla="*/ 133 h 13"/>
                  <a:gd name="T2" fmla="*/ 70 w 26"/>
                  <a:gd name="T3" fmla="*/ 62 h 13"/>
                  <a:gd name="T4" fmla="*/ 141 w 26"/>
                  <a:gd name="T5" fmla="*/ 162 h 13"/>
                  <a:gd name="T6" fmla="*/ 211 w 26"/>
                  <a:gd name="T7" fmla="*/ 42 h 13"/>
                  <a:gd name="T8" fmla="*/ 300 w 26"/>
                  <a:gd name="T9" fmla="*/ 162 h 13"/>
                  <a:gd name="T10" fmla="*/ 359 w 26"/>
                  <a:gd name="T11" fmla="*/ 0 h 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13">
                    <a:moveTo>
                      <a:pt x="2" y="9"/>
                    </a:moveTo>
                    <a:cubicBezTo>
                      <a:pt x="0" y="7"/>
                      <a:pt x="3" y="4"/>
                      <a:pt x="5" y="4"/>
                    </a:cubicBezTo>
                    <a:cubicBezTo>
                      <a:pt x="7" y="6"/>
                      <a:pt x="5" y="13"/>
                      <a:pt x="10" y="11"/>
                    </a:cubicBezTo>
                    <a:cubicBezTo>
                      <a:pt x="13" y="9"/>
                      <a:pt x="10" y="2"/>
                      <a:pt x="15" y="3"/>
                    </a:cubicBezTo>
                    <a:cubicBezTo>
                      <a:pt x="20" y="3"/>
                      <a:pt x="18" y="10"/>
                      <a:pt x="21" y="11"/>
                    </a:cubicBezTo>
                    <a:cubicBezTo>
                      <a:pt x="26" y="11"/>
                      <a:pt x="25" y="3"/>
                      <a:pt x="25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0" name="Freeform 155">
                <a:extLst>
                  <a:ext uri="{FF2B5EF4-FFF2-40B4-BE49-F238E27FC236}">
                    <a16:creationId xmlns:a16="http://schemas.microsoft.com/office/drawing/2014/main" id="{791C8994-232A-D6BF-41A2-456E0454A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2779"/>
                <a:ext cx="32" cy="31"/>
              </a:xfrm>
              <a:custGeom>
                <a:avLst/>
                <a:gdLst>
                  <a:gd name="T0" fmla="*/ 0 w 13"/>
                  <a:gd name="T1" fmla="*/ 119 h 13"/>
                  <a:gd name="T2" fmla="*/ 12 w 13"/>
                  <a:gd name="T3" fmla="*/ 12 h 13"/>
                  <a:gd name="T4" fmla="*/ 74 w 13"/>
                  <a:gd name="T5" fmla="*/ 98 h 13"/>
                  <a:gd name="T6" fmla="*/ 121 w 13"/>
                  <a:gd name="T7" fmla="*/ 148 h 13"/>
                  <a:gd name="T8" fmla="*/ 194 w 13"/>
                  <a:gd name="T9" fmla="*/ 12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0" y="9"/>
                    </a:moveTo>
                    <a:cubicBezTo>
                      <a:pt x="0" y="7"/>
                      <a:pt x="0" y="2"/>
                      <a:pt x="1" y="1"/>
                    </a:cubicBezTo>
                    <a:cubicBezTo>
                      <a:pt x="4" y="0"/>
                      <a:pt x="5" y="5"/>
                      <a:pt x="5" y="7"/>
                    </a:cubicBezTo>
                    <a:cubicBezTo>
                      <a:pt x="6" y="9"/>
                      <a:pt x="5" y="13"/>
                      <a:pt x="8" y="11"/>
                    </a:cubicBezTo>
                    <a:cubicBezTo>
                      <a:pt x="12" y="10"/>
                      <a:pt x="12" y="4"/>
                      <a:pt x="13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1" name="Freeform 156">
                <a:extLst>
                  <a:ext uri="{FF2B5EF4-FFF2-40B4-BE49-F238E27FC236}">
                    <a16:creationId xmlns:a16="http://schemas.microsoft.com/office/drawing/2014/main" id="{49FE14FB-6593-5647-BE22-EEE72ACAB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2798"/>
                <a:ext cx="2" cy="10"/>
              </a:xfrm>
              <a:custGeom>
                <a:avLst/>
                <a:gdLst>
                  <a:gd name="T0" fmla="*/ 8 w 1"/>
                  <a:gd name="T1" fmla="*/ 0 h 4"/>
                  <a:gd name="T2" fmla="*/ 0 w 1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0" y="2"/>
                      <a:pt x="0" y="3"/>
                      <a:pt x="0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2" name="Freeform 157">
                <a:extLst>
                  <a:ext uri="{FF2B5EF4-FFF2-40B4-BE49-F238E27FC236}">
                    <a16:creationId xmlns:a16="http://schemas.microsoft.com/office/drawing/2014/main" id="{DC101569-B9E6-1273-8094-6FA8E21D9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3" y="2769"/>
                <a:ext cx="12" cy="14"/>
              </a:xfrm>
              <a:custGeom>
                <a:avLst/>
                <a:gdLst>
                  <a:gd name="T0" fmla="*/ 12 w 5"/>
                  <a:gd name="T1" fmla="*/ 12 h 6"/>
                  <a:gd name="T2" fmla="*/ 41 w 5"/>
                  <a:gd name="T3" fmla="*/ 77 h 6"/>
                  <a:gd name="T4" fmla="*/ 70 w 5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6">
                    <a:moveTo>
                      <a:pt x="1" y="1"/>
                    </a:moveTo>
                    <a:cubicBezTo>
                      <a:pt x="0" y="2"/>
                      <a:pt x="1" y="5"/>
                      <a:pt x="3" y="6"/>
                    </a:cubicBezTo>
                    <a:cubicBezTo>
                      <a:pt x="5" y="6"/>
                      <a:pt x="5" y="2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3" name="Freeform 158">
                <a:extLst>
                  <a:ext uri="{FF2B5EF4-FFF2-40B4-BE49-F238E27FC236}">
                    <a16:creationId xmlns:a16="http://schemas.microsoft.com/office/drawing/2014/main" id="{0E994D37-ECF8-F4FF-3306-F1421C7F1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2767"/>
                <a:ext cx="2" cy="9"/>
              </a:xfrm>
              <a:custGeom>
                <a:avLst/>
                <a:gdLst>
                  <a:gd name="T0" fmla="*/ 0 w 1"/>
                  <a:gd name="T1" fmla="*/ 0 h 4"/>
                  <a:gd name="T2" fmla="*/ 8 w 1"/>
                  <a:gd name="T3" fmla="*/ 45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2"/>
                      <a:pt x="1" y="3"/>
                      <a:pt x="1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4" name="Freeform 159">
                <a:extLst>
                  <a:ext uri="{FF2B5EF4-FFF2-40B4-BE49-F238E27FC236}">
                    <a16:creationId xmlns:a16="http://schemas.microsoft.com/office/drawing/2014/main" id="{CFA4CDEB-982D-C39C-FD9D-864DC72C9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798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5" name="Freeform 160">
                <a:extLst>
                  <a:ext uri="{FF2B5EF4-FFF2-40B4-BE49-F238E27FC236}">
                    <a16:creationId xmlns:a16="http://schemas.microsoft.com/office/drawing/2014/main" id="{D7182939-1C96-BB0C-B289-4DC50BEE4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8" y="2829"/>
                <a:ext cx="2" cy="12"/>
              </a:xfrm>
              <a:custGeom>
                <a:avLst/>
                <a:gdLst>
                  <a:gd name="T0" fmla="*/ 0 w 1"/>
                  <a:gd name="T1" fmla="*/ 0 h 5"/>
                  <a:gd name="T2" fmla="*/ 8 w 1"/>
                  <a:gd name="T3" fmla="*/ 7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cubicBezTo>
                      <a:pt x="0" y="2"/>
                      <a:pt x="0" y="4"/>
                      <a:pt x="1" y="5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6" name="Freeform 161">
                <a:extLst>
                  <a:ext uri="{FF2B5EF4-FFF2-40B4-BE49-F238E27FC236}">
                    <a16:creationId xmlns:a16="http://schemas.microsoft.com/office/drawing/2014/main" id="{42735640-8E60-F41A-4408-EE2470FFA7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2817"/>
                <a:ext cx="26" cy="27"/>
              </a:xfrm>
              <a:custGeom>
                <a:avLst/>
                <a:gdLst>
                  <a:gd name="T0" fmla="*/ 12 w 11"/>
                  <a:gd name="T1" fmla="*/ 0 h 11"/>
                  <a:gd name="T2" fmla="*/ 95 w 11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1">
                    <a:moveTo>
                      <a:pt x="1" y="0"/>
                    </a:moveTo>
                    <a:cubicBezTo>
                      <a:pt x="0" y="11"/>
                      <a:pt x="11" y="5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7" name="Freeform 162">
                <a:extLst>
                  <a:ext uri="{FF2B5EF4-FFF2-40B4-BE49-F238E27FC236}">
                    <a16:creationId xmlns:a16="http://schemas.microsoft.com/office/drawing/2014/main" id="{03C36308-6570-16E7-D3B2-794040C3D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2839"/>
                <a:ext cx="32" cy="26"/>
              </a:xfrm>
              <a:custGeom>
                <a:avLst/>
                <a:gdLst>
                  <a:gd name="T0" fmla="*/ 0 w 13"/>
                  <a:gd name="T1" fmla="*/ 0 h 11"/>
                  <a:gd name="T2" fmla="*/ 12 w 13"/>
                  <a:gd name="T3" fmla="*/ 106 h 11"/>
                  <a:gd name="T4" fmla="*/ 121 w 13"/>
                  <a:gd name="T5" fmla="*/ 12 h 11"/>
                  <a:gd name="T6" fmla="*/ 194 w 13"/>
                  <a:gd name="T7" fmla="*/ 144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0" y="0"/>
                    </a:moveTo>
                    <a:cubicBezTo>
                      <a:pt x="0" y="2"/>
                      <a:pt x="0" y="6"/>
                      <a:pt x="1" y="8"/>
                    </a:cubicBezTo>
                    <a:cubicBezTo>
                      <a:pt x="5" y="8"/>
                      <a:pt x="5" y="1"/>
                      <a:pt x="8" y="1"/>
                    </a:cubicBezTo>
                    <a:cubicBezTo>
                      <a:pt x="12" y="0"/>
                      <a:pt x="12" y="8"/>
                      <a:pt x="13" y="1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8" name="Freeform 163">
                <a:extLst>
                  <a:ext uri="{FF2B5EF4-FFF2-40B4-BE49-F238E27FC236}">
                    <a16:creationId xmlns:a16="http://schemas.microsoft.com/office/drawing/2014/main" id="{846FCD7B-5B97-0B5E-CE40-C683006F9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2858"/>
                <a:ext cx="1" cy="10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1"/>
                      <a:pt x="0" y="3"/>
                      <a:pt x="0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9" name="Freeform 164">
                <a:extLst>
                  <a:ext uri="{FF2B5EF4-FFF2-40B4-BE49-F238E27FC236}">
                    <a16:creationId xmlns:a16="http://schemas.microsoft.com/office/drawing/2014/main" id="{6EC75349-1384-B24F-901E-A34893FF8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2875"/>
                <a:ext cx="29" cy="22"/>
              </a:xfrm>
              <a:custGeom>
                <a:avLst/>
                <a:gdLst>
                  <a:gd name="T0" fmla="*/ 12 w 12"/>
                  <a:gd name="T1" fmla="*/ 12 h 9"/>
                  <a:gd name="T2" fmla="*/ 12 w 12"/>
                  <a:gd name="T3" fmla="*/ 120 h 9"/>
                  <a:gd name="T4" fmla="*/ 99 w 12"/>
                  <a:gd name="T5" fmla="*/ 71 h 9"/>
                  <a:gd name="T6" fmla="*/ 128 w 12"/>
                  <a:gd name="T7" fmla="*/ 0 h 9"/>
                  <a:gd name="T8" fmla="*/ 169 w 12"/>
                  <a:gd name="T9" fmla="*/ 12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9">
                    <a:moveTo>
                      <a:pt x="1" y="1"/>
                    </a:moveTo>
                    <a:cubicBezTo>
                      <a:pt x="1" y="3"/>
                      <a:pt x="0" y="6"/>
                      <a:pt x="1" y="8"/>
                    </a:cubicBezTo>
                    <a:cubicBezTo>
                      <a:pt x="3" y="9"/>
                      <a:pt x="6" y="6"/>
                      <a:pt x="7" y="5"/>
                    </a:cubicBezTo>
                    <a:cubicBezTo>
                      <a:pt x="7" y="4"/>
                      <a:pt x="7" y="1"/>
                      <a:pt x="9" y="0"/>
                    </a:cubicBezTo>
                    <a:cubicBezTo>
                      <a:pt x="11" y="0"/>
                      <a:pt x="12" y="6"/>
                      <a:pt x="12" y="8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0" name="Freeform 165">
                <a:extLst>
                  <a:ext uri="{FF2B5EF4-FFF2-40B4-BE49-F238E27FC236}">
                    <a16:creationId xmlns:a16="http://schemas.microsoft.com/office/drawing/2014/main" id="{5BF78548-AA15-DAC8-3820-3A5F33830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3" y="2890"/>
                <a:ext cx="1" cy="12"/>
              </a:xfrm>
              <a:custGeom>
                <a:avLst/>
                <a:gdLst>
                  <a:gd name="T0" fmla="*/ 0 w 1"/>
                  <a:gd name="T1" fmla="*/ 0 h 5"/>
                  <a:gd name="T2" fmla="*/ 0 w 1"/>
                  <a:gd name="T3" fmla="*/ 7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cubicBezTo>
                      <a:pt x="0" y="2"/>
                      <a:pt x="0" y="3"/>
                      <a:pt x="0" y="5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1" name="Freeform 166">
                <a:extLst>
                  <a:ext uri="{FF2B5EF4-FFF2-40B4-BE49-F238E27FC236}">
                    <a16:creationId xmlns:a16="http://schemas.microsoft.com/office/drawing/2014/main" id="{BC11242E-87BC-FE7C-C284-4312597F08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2899"/>
                <a:ext cx="15" cy="19"/>
              </a:xfrm>
              <a:custGeom>
                <a:avLst/>
                <a:gdLst>
                  <a:gd name="T0" fmla="*/ 0 w 6"/>
                  <a:gd name="T1" fmla="*/ 107 h 8"/>
                  <a:gd name="T2" fmla="*/ 83 w 6"/>
                  <a:gd name="T3" fmla="*/ 107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8">
                    <a:moveTo>
                      <a:pt x="0" y="8"/>
                    </a:moveTo>
                    <a:cubicBezTo>
                      <a:pt x="0" y="2"/>
                      <a:pt x="6" y="0"/>
                      <a:pt x="5" y="8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2" name="Freeform 167">
                <a:extLst>
                  <a:ext uri="{FF2B5EF4-FFF2-40B4-BE49-F238E27FC236}">
                    <a16:creationId xmlns:a16="http://schemas.microsoft.com/office/drawing/2014/main" id="{0B5DF64A-5CAC-B9ED-0A59-5BBAF3374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923"/>
                <a:ext cx="15" cy="12"/>
              </a:xfrm>
              <a:custGeom>
                <a:avLst/>
                <a:gdLst>
                  <a:gd name="T0" fmla="*/ 0 w 6"/>
                  <a:gd name="T1" fmla="*/ 0 h 5"/>
                  <a:gd name="T2" fmla="*/ 33 w 6"/>
                  <a:gd name="T3" fmla="*/ 70 h 5"/>
                  <a:gd name="T4" fmla="*/ 95 w 6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cubicBezTo>
                      <a:pt x="0" y="1"/>
                      <a:pt x="0" y="5"/>
                      <a:pt x="2" y="5"/>
                    </a:cubicBezTo>
                    <a:cubicBezTo>
                      <a:pt x="5" y="5"/>
                      <a:pt x="6" y="2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3" name="Freeform 168">
                <a:extLst>
                  <a:ext uri="{FF2B5EF4-FFF2-40B4-BE49-F238E27FC236}">
                    <a16:creationId xmlns:a16="http://schemas.microsoft.com/office/drawing/2014/main" id="{D031C372-3D99-59D6-02CA-52C1B8EBB0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2952"/>
                <a:ext cx="15" cy="20"/>
              </a:xfrm>
              <a:custGeom>
                <a:avLst/>
                <a:gdLst>
                  <a:gd name="T0" fmla="*/ 0 w 6"/>
                  <a:gd name="T1" fmla="*/ 0 h 8"/>
                  <a:gd name="T2" fmla="*/ 83 w 6"/>
                  <a:gd name="T3" fmla="*/ 2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8">
                    <a:moveTo>
                      <a:pt x="0" y="0"/>
                    </a:moveTo>
                    <a:cubicBezTo>
                      <a:pt x="0" y="6"/>
                      <a:pt x="6" y="8"/>
                      <a:pt x="5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4" name="Freeform 169">
                <a:extLst>
                  <a:ext uri="{FF2B5EF4-FFF2-40B4-BE49-F238E27FC236}">
                    <a16:creationId xmlns:a16="http://schemas.microsoft.com/office/drawing/2014/main" id="{B1171AA3-00B3-F970-DC5B-16EACB4C2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2986"/>
                <a:ext cx="17" cy="19"/>
              </a:xfrm>
              <a:custGeom>
                <a:avLst/>
                <a:gdLst>
                  <a:gd name="T0" fmla="*/ 0 w 7"/>
                  <a:gd name="T1" fmla="*/ 12 h 8"/>
                  <a:gd name="T2" fmla="*/ 87 w 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1"/>
                    </a:moveTo>
                    <a:cubicBezTo>
                      <a:pt x="0" y="8"/>
                      <a:pt x="7" y="7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5" name="Freeform 170">
                <a:extLst>
                  <a:ext uri="{FF2B5EF4-FFF2-40B4-BE49-F238E27FC236}">
                    <a16:creationId xmlns:a16="http://schemas.microsoft.com/office/drawing/2014/main" id="{928BD64D-F912-B0AB-E1EF-B14DE9B5A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5" y="2986"/>
                <a:ext cx="2" cy="10"/>
              </a:xfrm>
              <a:custGeom>
                <a:avLst/>
                <a:gdLst>
                  <a:gd name="T0" fmla="*/ 0 w 1"/>
                  <a:gd name="T1" fmla="*/ 0 h 4"/>
                  <a:gd name="T2" fmla="*/ 8 w 1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1"/>
                      <a:pt x="1" y="3"/>
                      <a:pt x="1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6" name="Freeform 171">
                <a:extLst>
                  <a:ext uri="{FF2B5EF4-FFF2-40B4-BE49-F238E27FC236}">
                    <a16:creationId xmlns:a16="http://schemas.microsoft.com/office/drawing/2014/main" id="{3EBB87FA-8B67-6919-1C5F-FDDB7E47F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6" y="2967"/>
                <a:ext cx="29" cy="21"/>
              </a:xfrm>
              <a:custGeom>
                <a:avLst/>
                <a:gdLst>
                  <a:gd name="T0" fmla="*/ 29 w 12"/>
                  <a:gd name="T1" fmla="*/ 103 h 9"/>
                  <a:gd name="T2" fmla="*/ 70 w 12"/>
                  <a:gd name="T3" fmla="*/ 37 h 9"/>
                  <a:gd name="T4" fmla="*/ 111 w 12"/>
                  <a:gd name="T5" fmla="*/ 114 h 9"/>
                  <a:gd name="T6" fmla="*/ 169 w 12"/>
                  <a:gd name="T7" fmla="*/ 65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9">
                    <a:moveTo>
                      <a:pt x="2" y="8"/>
                    </a:moveTo>
                    <a:cubicBezTo>
                      <a:pt x="0" y="6"/>
                      <a:pt x="2" y="0"/>
                      <a:pt x="5" y="3"/>
                    </a:cubicBezTo>
                    <a:cubicBezTo>
                      <a:pt x="7" y="4"/>
                      <a:pt x="6" y="8"/>
                      <a:pt x="8" y="9"/>
                    </a:cubicBezTo>
                    <a:cubicBezTo>
                      <a:pt x="10" y="9"/>
                      <a:pt x="12" y="7"/>
                      <a:pt x="12" y="5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7" name="Freeform 172">
                <a:extLst>
                  <a:ext uri="{FF2B5EF4-FFF2-40B4-BE49-F238E27FC236}">
                    <a16:creationId xmlns:a16="http://schemas.microsoft.com/office/drawing/2014/main" id="{AF07AD09-6047-B805-4E23-937E7D0EE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2933"/>
                <a:ext cx="22" cy="24"/>
              </a:xfrm>
              <a:custGeom>
                <a:avLst/>
                <a:gdLst>
                  <a:gd name="T0" fmla="*/ 0 w 9"/>
                  <a:gd name="T1" fmla="*/ 0 h 10"/>
                  <a:gd name="T2" fmla="*/ 59 w 9"/>
                  <a:gd name="T3" fmla="*/ 139 h 10"/>
                  <a:gd name="T4" fmla="*/ 120 w 9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0" y="0"/>
                    </a:moveTo>
                    <a:cubicBezTo>
                      <a:pt x="0" y="3"/>
                      <a:pt x="0" y="10"/>
                      <a:pt x="4" y="10"/>
                    </a:cubicBezTo>
                    <a:cubicBezTo>
                      <a:pt x="9" y="10"/>
                      <a:pt x="8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8" name="Freeform 173">
                <a:extLst>
                  <a:ext uri="{FF2B5EF4-FFF2-40B4-BE49-F238E27FC236}">
                    <a16:creationId xmlns:a16="http://schemas.microsoft.com/office/drawing/2014/main" id="{229F006E-AE48-4221-7F8D-B44626B6F6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2858"/>
                <a:ext cx="17" cy="17"/>
              </a:xfrm>
              <a:custGeom>
                <a:avLst/>
                <a:gdLst>
                  <a:gd name="T0" fmla="*/ 87 w 7"/>
                  <a:gd name="T1" fmla="*/ 0 h 7"/>
                  <a:gd name="T2" fmla="*/ 0 w 7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7">
                    <a:moveTo>
                      <a:pt x="6" y="0"/>
                    </a:moveTo>
                    <a:cubicBezTo>
                      <a:pt x="7" y="7"/>
                      <a:pt x="2" y="6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9" name="Freeform 174">
                <a:extLst>
                  <a:ext uri="{FF2B5EF4-FFF2-40B4-BE49-F238E27FC236}">
                    <a16:creationId xmlns:a16="http://schemas.microsoft.com/office/drawing/2014/main" id="{7A28425F-F575-FF24-6505-CCD9AC78D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0" y="2827"/>
                <a:ext cx="3" cy="14"/>
              </a:xfrm>
              <a:custGeom>
                <a:avLst/>
                <a:gdLst>
                  <a:gd name="T0" fmla="*/ 27 w 1"/>
                  <a:gd name="T1" fmla="*/ 0 h 6"/>
                  <a:gd name="T2" fmla="*/ 0 w 1"/>
                  <a:gd name="T3" fmla="*/ 7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cubicBezTo>
                      <a:pt x="1" y="2"/>
                      <a:pt x="1" y="4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0" name="Freeform 175">
                <a:extLst>
                  <a:ext uri="{FF2B5EF4-FFF2-40B4-BE49-F238E27FC236}">
                    <a16:creationId xmlns:a16="http://schemas.microsoft.com/office/drawing/2014/main" id="{79D7AA70-0A5E-C2B8-6F43-18404D27A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2885"/>
                <a:ext cx="14" cy="14"/>
              </a:xfrm>
              <a:custGeom>
                <a:avLst/>
                <a:gdLst>
                  <a:gd name="T0" fmla="*/ 65 w 6"/>
                  <a:gd name="T1" fmla="*/ 0 h 6"/>
                  <a:gd name="T2" fmla="*/ 65 w 6"/>
                  <a:gd name="T3" fmla="*/ 77 h 6"/>
                  <a:gd name="T4" fmla="*/ 12 w 6"/>
                  <a:gd name="T5" fmla="*/ 28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5" y="0"/>
                    </a:moveTo>
                    <a:cubicBezTo>
                      <a:pt x="5" y="2"/>
                      <a:pt x="6" y="4"/>
                      <a:pt x="5" y="6"/>
                    </a:cubicBezTo>
                    <a:cubicBezTo>
                      <a:pt x="3" y="6"/>
                      <a:pt x="0" y="4"/>
                      <a:pt x="1" y="2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1" name="Freeform 176">
                <a:extLst>
                  <a:ext uri="{FF2B5EF4-FFF2-40B4-BE49-F238E27FC236}">
                    <a16:creationId xmlns:a16="http://schemas.microsoft.com/office/drawing/2014/main" id="{6F1D36AC-27F3-E286-2A21-0393744F6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918"/>
                <a:ext cx="22" cy="20"/>
              </a:xfrm>
              <a:custGeom>
                <a:avLst/>
                <a:gdLst>
                  <a:gd name="T0" fmla="*/ 71 w 9"/>
                  <a:gd name="T1" fmla="*/ 0 h 8"/>
                  <a:gd name="T2" fmla="*/ 12 w 9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8">
                    <a:moveTo>
                      <a:pt x="5" y="0"/>
                    </a:moveTo>
                    <a:cubicBezTo>
                      <a:pt x="9" y="7"/>
                      <a:pt x="0" y="8"/>
                      <a:pt x="1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2" name="Freeform 177">
                <a:extLst>
                  <a:ext uri="{FF2B5EF4-FFF2-40B4-BE49-F238E27FC236}">
                    <a16:creationId xmlns:a16="http://schemas.microsoft.com/office/drawing/2014/main" id="{1B573F18-0554-D97E-0CB9-7719BEFC5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5" y="2899"/>
                <a:ext cx="17" cy="19"/>
              </a:xfrm>
              <a:custGeom>
                <a:avLst/>
                <a:gdLst>
                  <a:gd name="T0" fmla="*/ 70 w 7"/>
                  <a:gd name="T1" fmla="*/ 107 h 8"/>
                  <a:gd name="T2" fmla="*/ 41 w 7"/>
                  <a:gd name="T3" fmla="*/ 0 h 8"/>
                  <a:gd name="T4" fmla="*/ 0 w 7"/>
                  <a:gd name="T5" fmla="*/ 95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8">
                    <a:moveTo>
                      <a:pt x="5" y="8"/>
                    </a:moveTo>
                    <a:cubicBezTo>
                      <a:pt x="7" y="6"/>
                      <a:pt x="5" y="2"/>
                      <a:pt x="3" y="0"/>
                    </a:cubicBezTo>
                    <a:cubicBezTo>
                      <a:pt x="1" y="1"/>
                      <a:pt x="1" y="4"/>
                      <a:pt x="0" y="7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3" name="Freeform 178">
                <a:extLst>
                  <a:ext uri="{FF2B5EF4-FFF2-40B4-BE49-F238E27FC236}">
                    <a16:creationId xmlns:a16="http://schemas.microsoft.com/office/drawing/2014/main" id="{AB02B551-D0D9-CD73-E3F4-3C62FAE08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2950"/>
                <a:ext cx="12" cy="19"/>
              </a:xfrm>
              <a:custGeom>
                <a:avLst/>
                <a:gdLst>
                  <a:gd name="T0" fmla="*/ 70 w 5"/>
                  <a:gd name="T1" fmla="*/ 0 h 8"/>
                  <a:gd name="T2" fmla="*/ 12 w 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5" y="8"/>
                      <a:pt x="0" y="6"/>
                      <a:pt x="1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4" name="Freeform 179">
                <a:extLst>
                  <a:ext uri="{FF2B5EF4-FFF2-40B4-BE49-F238E27FC236}">
                    <a16:creationId xmlns:a16="http://schemas.microsoft.com/office/drawing/2014/main" id="{52649F46-AB10-A4E5-E9A8-6622238C9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" y="3020"/>
                <a:ext cx="17" cy="17"/>
              </a:xfrm>
              <a:custGeom>
                <a:avLst/>
                <a:gdLst>
                  <a:gd name="T0" fmla="*/ 58 w 7"/>
                  <a:gd name="T1" fmla="*/ 0 h 7"/>
                  <a:gd name="T2" fmla="*/ 0 w 7"/>
                  <a:gd name="T3" fmla="*/ 12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7">
                    <a:moveTo>
                      <a:pt x="4" y="0"/>
                    </a:moveTo>
                    <a:cubicBezTo>
                      <a:pt x="7" y="6"/>
                      <a:pt x="0" y="7"/>
                      <a:pt x="0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5" name="Freeform 180">
                <a:extLst>
                  <a:ext uri="{FF2B5EF4-FFF2-40B4-BE49-F238E27FC236}">
                    <a16:creationId xmlns:a16="http://schemas.microsoft.com/office/drawing/2014/main" id="{682E3E13-EC73-79B3-0742-431255230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2" y="3020"/>
                <a:ext cx="12" cy="17"/>
              </a:xfrm>
              <a:custGeom>
                <a:avLst/>
                <a:gdLst>
                  <a:gd name="T0" fmla="*/ 0 w 5"/>
                  <a:gd name="T1" fmla="*/ 12 h 7"/>
                  <a:gd name="T2" fmla="*/ 41 w 5"/>
                  <a:gd name="T3" fmla="*/ 100 h 7"/>
                  <a:gd name="T4" fmla="*/ 58 w 5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7">
                    <a:moveTo>
                      <a:pt x="0" y="1"/>
                    </a:moveTo>
                    <a:cubicBezTo>
                      <a:pt x="0" y="3"/>
                      <a:pt x="0" y="7"/>
                      <a:pt x="3" y="7"/>
                    </a:cubicBezTo>
                    <a:cubicBezTo>
                      <a:pt x="5" y="6"/>
                      <a:pt x="4" y="2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6" name="Freeform 181">
                <a:extLst>
                  <a:ext uri="{FF2B5EF4-FFF2-40B4-BE49-F238E27FC236}">
                    <a16:creationId xmlns:a16="http://schemas.microsoft.com/office/drawing/2014/main" id="{5947F76C-734D-EB4F-655C-2B0A77E66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3000"/>
                <a:ext cx="31" cy="32"/>
              </a:xfrm>
              <a:custGeom>
                <a:avLst/>
                <a:gdLst>
                  <a:gd name="T0" fmla="*/ 12 w 13"/>
                  <a:gd name="T1" fmla="*/ 121 h 13"/>
                  <a:gd name="T2" fmla="*/ 29 w 13"/>
                  <a:gd name="T3" fmla="*/ 30 h 13"/>
                  <a:gd name="T4" fmla="*/ 69 w 13"/>
                  <a:gd name="T5" fmla="*/ 121 h 13"/>
                  <a:gd name="T6" fmla="*/ 148 w 13"/>
                  <a:gd name="T7" fmla="*/ 153 h 13"/>
                  <a:gd name="T8" fmla="*/ 176 w 13"/>
                  <a:gd name="T9" fmla="*/ 3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3">
                    <a:moveTo>
                      <a:pt x="1" y="8"/>
                    </a:moveTo>
                    <a:cubicBezTo>
                      <a:pt x="1" y="7"/>
                      <a:pt x="0" y="2"/>
                      <a:pt x="2" y="2"/>
                    </a:cubicBezTo>
                    <a:cubicBezTo>
                      <a:pt x="5" y="0"/>
                      <a:pt x="4" y="7"/>
                      <a:pt x="5" y="8"/>
                    </a:cubicBezTo>
                    <a:cubicBezTo>
                      <a:pt x="6" y="11"/>
                      <a:pt x="8" y="13"/>
                      <a:pt x="11" y="10"/>
                    </a:cubicBezTo>
                    <a:cubicBezTo>
                      <a:pt x="12" y="7"/>
                      <a:pt x="11" y="4"/>
                      <a:pt x="13" y="2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7" name="Freeform 182">
                <a:extLst>
                  <a:ext uri="{FF2B5EF4-FFF2-40B4-BE49-F238E27FC236}">
                    <a16:creationId xmlns:a16="http://schemas.microsoft.com/office/drawing/2014/main" id="{AF203B8E-0C2E-E5E3-61CF-EB249A0E9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3037"/>
                <a:ext cx="17" cy="24"/>
              </a:xfrm>
              <a:custGeom>
                <a:avLst/>
                <a:gdLst>
                  <a:gd name="T0" fmla="*/ 0 w 7"/>
                  <a:gd name="T1" fmla="*/ 139 h 10"/>
                  <a:gd name="T2" fmla="*/ 29 w 7"/>
                  <a:gd name="T3" fmla="*/ 29 h 10"/>
                  <a:gd name="T4" fmla="*/ 100 w 7"/>
                  <a:gd name="T5" fmla="*/ 98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10">
                    <a:moveTo>
                      <a:pt x="0" y="10"/>
                    </a:moveTo>
                    <a:cubicBezTo>
                      <a:pt x="1" y="8"/>
                      <a:pt x="0" y="3"/>
                      <a:pt x="2" y="2"/>
                    </a:cubicBezTo>
                    <a:cubicBezTo>
                      <a:pt x="6" y="0"/>
                      <a:pt x="7" y="5"/>
                      <a:pt x="7" y="7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8" name="Freeform 183">
                <a:extLst>
                  <a:ext uri="{FF2B5EF4-FFF2-40B4-BE49-F238E27FC236}">
                    <a16:creationId xmlns:a16="http://schemas.microsoft.com/office/drawing/2014/main" id="{AF9370C2-15D3-B1A7-F6F4-6CFC06EB0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3056"/>
                <a:ext cx="10" cy="12"/>
              </a:xfrm>
              <a:custGeom>
                <a:avLst/>
                <a:gdLst>
                  <a:gd name="T0" fmla="*/ 0 w 4"/>
                  <a:gd name="T1" fmla="*/ 0 h 5"/>
                  <a:gd name="T2" fmla="*/ 20 w 4"/>
                  <a:gd name="T3" fmla="*/ 70 h 5"/>
                  <a:gd name="T4" fmla="*/ 50 w 4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0" y="0"/>
                    </a:moveTo>
                    <a:cubicBezTo>
                      <a:pt x="0" y="2"/>
                      <a:pt x="0" y="4"/>
                      <a:pt x="1" y="5"/>
                    </a:cubicBezTo>
                    <a:cubicBezTo>
                      <a:pt x="3" y="5"/>
                      <a:pt x="4" y="2"/>
                      <a:pt x="3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9" name="Freeform 184">
                <a:extLst>
                  <a:ext uri="{FF2B5EF4-FFF2-40B4-BE49-F238E27FC236}">
                    <a16:creationId xmlns:a16="http://schemas.microsoft.com/office/drawing/2014/main" id="{A3390094-3252-22EA-F314-D390A517A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3" y="3056"/>
                <a:ext cx="5" cy="12"/>
              </a:xfrm>
              <a:custGeom>
                <a:avLst/>
                <a:gdLst>
                  <a:gd name="T0" fmla="*/ 33 w 2"/>
                  <a:gd name="T1" fmla="*/ 0 h 5"/>
                  <a:gd name="T2" fmla="*/ 20 w 2"/>
                  <a:gd name="T3" fmla="*/ 7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cubicBezTo>
                      <a:pt x="1" y="2"/>
                      <a:pt x="0" y="4"/>
                      <a:pt x="1" y="5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0" name="Freeform 185">
                <a:extLst>
                  <a:ext uri="{FF2B5EF4-FFF2-40B4-BE49-F238E27FC236}">
                    <a16:creationId xmlns:a16="http://schemas.microsoft.com/office/drawing/2014/main" id="{54A71F21-B7B8-A333-BD47-E3D1AEA41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8" y="3090"/>
                <a:ext cx="15" cy="21"/>
              </a:xfrm>
              <a:custGeom>
                <a:avLst/>
                <a:gdLst>
                  <a:gd name="T0" fmla="*/ 0 w 6"/>
                  <a:gd name="T1" fmla="*/ 0 h 9"/>
                  <a:gd name="T2" fmla="*/ 33 w 6"/>
                  <a:gd name="T3" fmla="*/ 103 h 9"/>
                  <a:gd name="T4" fmla="*/ 95 w 6"/>
                  <a:gd name="T5" fmla="*/ 12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cubicBezTo>
                      <a:pt x="0" y="2"/>
                      <a:pt x="0" y="7"/>
                      <a:pt x="2" y="8"/>
                    </a:cubicBezTo>
                    <a:cubicBezTo>
                      <a:pt x="5" y="9"/>
                      <a:pt x="6" y="4"/>
                      <a:pt x="6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1" name="Freeform 186">
                <a:extLst>
                  <a:ext uri="{FF2B5EF4-FFF2-40B4-BE49-F238E27FC236}">
                    <a16:creationId xmlns:a16="http://schemas.microsoft.com/office/drawing/2014/main" id="{B99F5EE0-E046-3280-14A8-C3A52E283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5" y="3090"/>
                <a:ext cx="1" cy="7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37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2" name="Freeform 187">
                <a:extLst>
                  <a:ext uri="{FF2B5EF4-FFF2-40B4-BE49-F238E27FC236}">
                    <a16:creationId xmlns:a16="http://schemas.microsoft.com/office/drawing/2014/main" id="{E96B9361-31A0-A9CA-A56E-EB52898BB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3160"/>
                <a:ext cx="22" cy="16"/>
              </a:xfrm>
              <a:custGeom>
                <a:avLst/>
                <a:gdLst>
                  <a:gd name="T0" fmla="*/ 12 w 9"/>
                  <a:gd name="T1" fmla="*/ 11 h 7"/>
                  <a:gd name="T2" fmla="*/ 59 w 9"/>
                  <a:gd name="T3" fmla="*/ 85 h 7"/>
                  <a:gd name="T4" fmla="*/ 103 w 9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7">
                    <a:moveTo>
                      <a:pt x="1" y="1"/>
                    </a:moveTo>
                    <a:cubicBezTo>
                      <a:pt x="0" y="4"/>
                      <a:pt x="1" y="7"/>
                      <a:pt x="4" y="7"/>
                    </a:cubicBezTo>
                    <a:cubicBezTo>
                      <a:pt x="9" y="7"/>
                      <a:pt x="8" y="3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3" name="Freeform 188">
                <a:extLst>
                  <a:ext uri="{FF2B5EF4-FFF2-40B4-BE49-F238E27FC236}">
                    <a16:creationId xmlns:a16="http://schemas.microsoft.com/office/drawing/2014/main" id="{ABE77249-5C99-7697-BAE0-DE9C7C991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" y="3162"/>
                <a:ext cx="3" cy="7"/>
              </a:xfrm>
              <a:custGeom>
                <a:avLst/>
                <a:gdLst>
                  <a:gd name="T0" fmla="*/ 27 w 1"/>
                  <a:gd name="T1" fmla="*/ 0 h 3"/>
                  <a:gd name="T2" fmla="*/ 27 w 1"/>
                  <a:gd name="T3" fmla="*/ 37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0" y="1"/>
                      <a:pt x="0" y="2"/>
                      <a:pt x="1" y="3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4" name="Freeform 189">
                <a:extLst>
                  <a:ext uri="{FF2B5EF4-FFF2-40B4-BE49-F238E27FC236}">
                    <a16:creationId xmlns:a16="http://schemas.microsoft.com/office/drawing/2014/main" id="{37F82CDD-1A5C-A37D-9884-62488563E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3" y="3198"/>
                <a:ext cx="3" cy="10"/>
              </a:xfrm>
              <a:custGeom>
                <a:avLst/>
                <a:gdLst>
                  <a:gd name="T0" fmla="*/ 0 w 1"/>
                  <a:gd name="T1" fmla="*/ 0 h 4"/>
                  <a:gd name="T2" fmla="*/ 27 w 1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1" y="2"/>
                      <a:pt x="1" y="3"/>
                      <a:pt x="1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5" name="Freeform 190">
                <a:extLst>
                  <a:ext uri="{FF2B5EF4-FFF2-40B4-BE49-F238E27FC236}">
                    <a16:creationId xmlns:a16="http://schemas.microsoft.com/office/drawing/2014/main" id="{9E7D6311-9AF5-EA32-E634-EF1076F39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3181"/>
                <a:ext cx="51" cy="32"/>
              </a:xfrm>
              <a:custGeom>
                <a:avLst/>
                <a:gdLst>
                  <a:gd name="T0" fmla="*/ 0 w 21"/>
                  <a:gd name="T1" fmla="*/ 121 h 13"/>
                  <a:gd name="T2" fmla="*/ 41 w 21"/>
                  <a:gd name="T3" fmla="*/ 42 h 13"/>
                  <a:gd name="T4" fmla="*/ 160 w 21"/>
                  <a:gd name="T5" fmla="*/ 121 h 13"/>
                  <a:gd name="T6" fmla="*/ 211 w 21"/>
                  <a:gd name="T7" fmla="*/ 0 h 13"/>
                  <a:gd name="T8" fmla="*/ 301 w 21"/>
                  <a:gd name="T9" fmla="*/ 13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0" y="8"/>
                    </a:moveTo>
                    <a:cubicBezTo>
                      <a:pt x="0" y="6"/>
                      <a:pt x="0" y="1"/>
                      <a:pt x="3" y="3"/>
                    </a:cubicBezTo>
                    <a:cubicBezTo>
                      <a:pt x="6" y="4"/>
                      <a:pt x="6" y="13"/>
                      <a:pt x="11" y="8"/>
                    </a:cubicBezTo>
                    <a:cubicBezTo>
                      <a:pt x="13" y="6"/>
                      <a:pt x="11" y="0"/>
                      <a:pt x="15" y="0"/>
                    </a:cubicBezTo>
                    <a:cubicBezTo>
                      <a:pt x="18" y="0"/>
                      <a:pt x="20" y="7"/>
                      <a:pt x="21" y="9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6" name="Freeform 191">
                <a:extLst>
                  <a:ext uri="{FF2B5EF4-FFF2-40B4-BE49-F238E27FC236}">
                    <a16:creationId xmlns:a16="http://schemas.microsoft.com/office/drawing/2014/main" id="{8440CB70-5C8B-7663-4877-8D93157170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3210"/>
                <a:ext cx="39" cy="34"/>
              </a:xfrm>
              <a:custGeom>
                <a:avLst/>
                <a:gdLst>
                  <a:gd name="T0" fmla="*/ 0 w 16"/>
                  <a:gd name="T1" fmla="*/ 189 h 14"/>
                  <a:gd name="T2" fmla="*/ 12 w 16"/>
                  <a:gd name="T3" fmla="*/ 58 h 14"/>
                  <a:gd name="T4" fmla="*/ 100 w 16"/>
                  <a:gd name="T5" fmla="*/ 112 h 14"/>
                  <a:gd name="T6" fmla="*/ 202 w 16"/>
                  <a:gd name="T7" fmla="*/ 160 h 14"/>
                  <a:gd name="T8" fmla="*/ 219 w 16"/>
                  <a:gd name="T9" fmla="*/ 12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0" y="13"/>
                    </a:moveTo>
                    <a:cubicBezTo>
                      <a:pt x="1" y="10"/>
                      <a:pt x="0" y="5"/>
                      <a:pt x="1" y="4"/>
                    </a:cubicBezTo>
                    <a:cubicBezTo>
                      <a:pt x="4" y="0"/>
                      <a:pt x="5" y="5"/>
                      <a:pt x="7" y="8"/>
                    </a:cubicBezTo>
                    <a:cubicBezTo>
                      <a:pt x="8" y="10"/>
                      <a:pt x="11" y="14"/>
                      <a:pt x="14" y="11"/>
                    </a:cubicBezTo>
                    <a:cubicBezTo>
                      <a:pt x="16" y="9"/>
                      <a:pt x="15" y="4"/>
                      <a:pt x="15" y="1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7" name="Freeform 192">
                <a:extLst>
                  <a:ext uri="{FF2B5EF4-FFF2-40B4-BE49-F238E27FC236}">
                    <a16:creationId xmlns:a16="http://schemas.microsoft.com/office/drawing/2014/main" id="{5D44771D-FC3A-27F0-3319-7B3ED6611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3249"/>
                <a:ext cx="48" cy="26"/>
              </a:xfrm>
              <a:custGeom>
                <a:avLst/>
                <a:gdLst>
                  <a:gd name="T0" fmla="*/ 0 w 20"/>
                  <a:gd name="T1" fmla="*/ 0 h 11"/>
                  <a:gd name="T2" fmla="*/ 58 w 20"/>
                  <a:gd name="T3" fmla="*/ 144 h 11"/>
                  <a:gd name="T4" fmla="*/ 110 w 20"/>
                  <a:gd name="T5" fmla="*/ 12 h 11"/>
                  <a:gd name="T6" fmla="*/ 197 w 20"/>
                  <a:gd name="T7" fmla="*/ 135 h 11"/>
                  <a:gd name="T8" fmla="*/ 276 w 20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11">
                    <a:moveTo>
                      <a:pt x="0" y="0"/>
                    </a:moveTo>
                    <a:cubicBezTo>
                      <a:pt x="0" y="3"/>
                      <a:pt x="0" y="11"/>
                      <a:pt x="4" y="11"/>
                    </a:cubicBezTo>
                    <a:cubicBezTo>
                      <a:pt x="8" y="11"/>
                      <a:pt x="8" y="3"/>
                      <a:pt x="8" y="1"/>
                    </a:cubicBezTo>
                    <a:cubicBezTo>
                      <a:pt x="11" y="3"/>
                      <a:pt x="10" y="10"/>
                      <a:pt x="14" y="10"/>
                    </a:cubicBezTo>
                    <a:cubicBezTo>
                      <a:pt x="19" y="11"/>
                      <a:pt x="20" y="4"/>
                      <a:pt x="20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8" name="Freeform 193">
                <a:extLst>
                  <a:ext uri="{FF2B5EF4-FFF2-40B4-BE49-F238E27FC236}">
                    <a16:creationId xmlns:a16="http://schemas.microsoft.com/office/drawing/2014/main" id="{18FD76B1-A07B-B2A9-5F55-280157A96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3273"/>
                <a:ext cx="65" cy="38"/>
              </a:xfrm>
              <a:custGeom>
                <a:avLst/>
                <a:gdLst>
                  <a:gd name="T0" fmla="*/ 0 w 27"/>
                  <a:gd name="T1" fmla="*/ 78 h 16"/>
                  <a:gd name="T2" fmla="*/ 70 w 27"/>
                  <a:gd name="T3" fmla="*/ 214 h 16"/>
                  <a:gd name="T4" fmla="*/ 128 w 27"/>
                  <a:gd name="T5" fmla="*/ 78 h 16"/>
                  <a:gd name="T6" fmla="*/ 267 w 27"/>
                  <a:gd name="T7" fmla="*/ 185 h 16"/>
                  <a:gd name="T8" fmla="*/ 337 w 2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16">
                    <a:moveTo>
                      <a:pt x="0" y="6"/>
                    </a:moveTo>
                    <a:cubicBezTo>
                      <a:pt x="1" y="9"/>
                      <a:pt x="1" y="16"/>
                      <a:pt x="5" y="16"/>
                    </a:cubicBezTo>
                    <a:cubicBezTo>
                      <a:pt x="9" y="16"/>
                      <a:pt x="9" y="9"/>
                      <a:pt x="9" y="6"/>
                    </a:cubicBezTo>
                    <a:cubicBezTo>
                      <a:pt x="12" y="10"/>
                      <a:pt x="13" y="16"/>
                      <a:pt x="19" y="14"/>
                    </a:cubicBezTo>
                    <a:cubicBezTo>
                      <a:pt x="23" y="12"/>
                      <a:pt x="27" y="1"/>
                      <a:pt x="24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9" name="Freeform 194">
                <a:extLst>
                  <a:ext uri="{FF2B5EF4-FFF2-40B4-BE49-F238E27FC236}">
                    <a16:creationId xmlns:a16="http://schemas.microsoft.com/office/drawing/2014/main" id="{9200C6E7-B024-295A-06B2-5B08D99D6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8" y="3311"/>
                <a:ext cx="51" cy="39"/>
              </a:xfrm>
              <a:custGeom>
                <a:avLst/>
                <a:gdLst>
                  <a:gd name="T0" fmla="*/ 0 w 21"/>
                  <a:gd name="T1" fmla="*/ 12 h 16"/>
                  <a:gd name="T2" fmla="*/ 41 w 21"/>
                  <a:gd name="T3" fmla="*/ 202 h 16"/>
                  <a:gd name="T4" fmla="*/ 129 w 21"/>
                  <a:gd name="T5" fmla="*/ 59 h 16"/>
                  <a:gd name="T6" fmla="*/ 211 w 21"/>
                  <a:gd name="T7" fmla="*/ 190 h 16"/>
                  <a:gd name="T8" fmla="*/ 301 w 21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16">
                    <a:moveTo>
                      <a:pt x="0" y="1"/>
                    </a:moveTo>
                    <a:cubicBezTo>
                      <a:pt x="0" y="4"/>
                      <a:pt x="0" y="13"/>
                      <a:pt x="3" y="14"/>
                    </a:cubicBezTo>
                    <a:cubicBezTo>
                      <a:pt x="8" y="16"/>
                      <a:pt x="8" y="7"/>
                      <a:pt x="9" y="4"/>
                    </a:cubicBezTo>
                    <a:cubicBezTo>
                      <a:pt x="10" y="7"/>
                      <a:pt x="12" y="14"/>
                      <a:pt x="15" y="13"/>
                    </a:cubicBezTo>
                    <a:cubicBezTo>
                      <a:pt x="20" y="13"/>
                      <a:pt x="21" y="4"/>
                      <a:pt x="21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0" name="Freeform 195">
                <a:extLst>
                  <a:ext uri="{FF2B5EF4-FFF2-40B4-BE49-F238E27FC236}">
                    <a16:creationId xmlns:a16="http://schemas.microsoft.com/office/drawing/2014/main" id="{223AE3BB-C28B-27CC-D571-8600BA582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3338"/>
                <a:ext cx="19" cy="14"/>
              </a:xfrm>
              <a:custGeom>
                <a:avLst/>
                <a:gdLst>
                  <a:gd name="T0" fmla="*/ 0 w 8"/>
                  <a:gd name="T1" fmla="*/ 0 h 6"/>
                  <a:gd name="T2" fmla="*/ 57 w 8"/>
                  <a:gd name="T3" fmla="*/ 77 h 6"/>
                  <a:gd name="T4" fmla="*/ 95 w 8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cubicBezTo>
                      <a:pt x="2" y="1"/>
                      <a:pt x="1" y="6"/>
                      <a:pt x="4" y="6"/>
                    </a:cubicBezTo>
                    <a:cubicBezTo>
                      <a:pt x="7" y="6"/>
                      <a:pt x="8" y="2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" name="Freeform 196">
                <a:extLst>
                  <a:ext uri="{FF2B5EF4-FFF2-40B4-BE49-F238E27FC236}">
                    <a16:creationId xmlns:a16="http://schemas.microsoft.com/office/drawing/2014/main" id="{7AB6B6C5-7E52-FB84-2CA2-715412635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0" y="3304"/>
                <a:ext cx="1" cy="10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1"/>
                      <a:pt x="0" y="3"/>
                      <a:pt x="0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" name="Freeform 197">
                <a:extLst>
                  <a:ext uri="{FF2B5EF4-FFF2-40B4-BE49-F238E27FC236}">
                    <a16:creationId xmlns:a16="http://schemas.microsoft.com/office/drawing/2014/main" id="{9852D7F3-A1E6-88E8-06BF-8682C4C70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3" y="3266"/>
                <a:ext cx="2" cy="9"/>
              </a:xfrm>
              <a:custGeom>
                <a:avLst/>
                <a:gdLst>
                  <a:gd name="T0" fmla="*/ 0 w 1"/>
                  <a:gd name="T1" fmla="*/ 0 h 4"/>
                  <a:gd name="T2" fmla="*/ 8 w 1"/>
                  <a:gd name="T3" fmla="*/ 45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2"/>
                      <a:pt x="0" y="3"/>
                      <a:pt x="1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" name="Freeform 198">
                <a:extLst>
                  <a:ext uri="{FF2B5EF4-FFF2-40B4-BE49-F238E27FC236}">
                    <a16:creationId xmlns:a16="http://schemas.microsoft.com/office/drawing/2014/main" id="{6607A605-E646-BA2C-8F4E-DB057840B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3232"/>
                <a:ext cx="3" cy="12"/>
              </a:xfrm>
              <a:custGeom>
                <a:avLst/>
                <a:gdLst>
                  <a:gd name="T0" fmla="*/ 0 w 1"/>
                  <a:gd name="T1" fmla="*/ 0 h 5"/>
                  <a:gd name="T2" fmla="*/ 27 w 1"/>
                  <a:gd name="T3" fmla="*/ 7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cubicBezTo>
                      <a:pt x="0" y="1"/>
                      <a:pt x="0" y="3"/>
                      <a:pt x="1" y="5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" name="Freeform 199">
                <a:extLst>
                  <a:ext uri="{FF2B5EF4-FFF2-40B4-BE49-F238E27FC236}">
                    <a16:creationId xmlns:a16="http://schemas.microsoft.com/office/drawing/2014/main" id="{41D80146-7682-935D-9262-71A64682B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0" y="3215"/>
                <a:ext cx="38" cy="48"/>
              </a:xfrm>
              <a:custGeom>
                <a:avLst/>
                <a:gdLst>
                  <a:gd name="T0" fmla="*/ 204 w 16"/>
                  <a:gd name="T1" fmla="*/ 98 h 20"/>
                  <a:gd name="T2" fmla="*/ 164 w 16"/>
                  <a:gd name="T3" fmla="*/ 29 h 20"/>
                  <a:gd name="T4" fmla="*/ 135 w 16"/>
                  <a:gd name="T5" fmla="*/ 110 h 20"/>
                  <a:gd name="T6" fmla="*/ 12 w 16"/>
                  <a:gd name="T7" fmla="*/ 29 h 20"/>
                  <a:gd name="T8" fmla="*/ 0 w 16"/>
                  <a:gd name="T9" fmla="*/ 41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20">
                    <a:moveTo>
                      <a:pt x="15" y="7"/>
                    </a:moveTo>
                    <a:cubicBezTo>
                      <a:pt x="16" y="5"/>
                      <a:pt x="15" y="0"/>
                      <a:pt x="12" y="2"/>
                    </a:cubicBezTo>
                    <a:cubicBezTo>
                      <a:pt x="9" y="3"/>
                      <a:pt x="10" y="6"/>
                      <a:pt x="10" y="8"/>
                    </a:cubicBezTo>
                    <a:cubicBezTo>
                      <a:pt x="10" y="20"/>
                      <a:pt x="4" y="4"/>
                      <a:pt x="1" y="2"/>
                    </a:cubicBezTo>
                    <a:cubicBezTo>
                      <a:pt x="0" y="2"/>
                      <a:pt x="0" y="3"/>
                      <a:pt x="0" y="3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" name="Freeform 200">
                <a:extLst>
                  <a:ext uri="{FF2B5EF4-FFF2-40B4-BE49-F238E27FC236}">
                    <a16:creationId xmlns:a16="http://schemas.microsoft.com/office/drawing/2014/main" id="{A411AFF6-A809-1987-7DBB-CD792B518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3198"/>
                <a:ext cx="5" cy="10"/>
              </a:xfrm>
              <a:custGeom>
                <a:avLst/>
                <a:gdLst>
                  <a:gd name="T0" fmla="*/ 33 w 2"/>
                  <a:gd name="T1" fmla="*/ 0 h 4"/>
                  <a:gd name="T2" fmla="*/ 20 w 2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cubicBezTo>
                      <a:pt x="0" y="0"/>
                      <a:pt x="0" y="2"/>
                      <a:pt x="1" y="4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" name="Freeform 201">
                <a:extLst>
                  <a:ext uri="{FF2B5EF4-FFF2-40B4-BE49-F238E27FC236}">
                    <a16:creationId xmlns:a16="http://schemas.microsoft.com/office/drawing/2014/main" id="{C22ED256-8150-FC2F-5C0F-9893E1369B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3" y="3145"/>
                <a:ext cx="3" cy="24"/>
              </a:xfrm>
              <a:custGeom>
                <a:avLst/>
                <a:gdLst>
                  <a:gd name="T0" fmla="*/ 0 w 1"/>
                  <a:gd name="T1" fmla="*/ 0 h 10"/>
                  <a:gd name="T2" fmla="*/ 0 w 1"/>
                  <a:gd name="T3" fmla="*/ 139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0">
                    <a:moveTo>
                      <a:pt x="0" y="0"/>
                    </a:moveTo>
                    <a:cubicBezTo>
                      <a:pt x="0" y="3"/>
                      <a:pt x="1" y="7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" name="Freeform 202">
                <a:extLst>
                  <a:ext uri="{FF2B5EF4-FFF2-40B4-BE49-F238E27FC236}">
                    <a16:creationId xmlns:a16="http://schemas.microsoft.com/office/drawing/2014/main" id="{452245F1-EDB6-30CA-4D35-DB4F5A02A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3107"/>
                <a:ext cx="41" cy="45"/>
              </a:xfrm>
              <a:custGeom>
                <a:avLst/>
                <a:gdLst>
                  <a:gd name="T0" fmla="*/ 239 w 17"/>
                  <a:gd name="T1" fmla="*/ 95 h 19"/>
                  <a:gd name="T2" fmla="*/ 198 w 17"/>
                  <a:gd name="T3" fmla="*/ 0 h 19"/>
                  <a:gd name="T4" fmla="*/ 169 w 17"/>
                  <a:gd name="T5" fmla="*/ 201 h 19"/>
                  <a:gd name="T6" fmla="*/ 82 w 17"/>
                  <a:gd name="T7" fmla="*/ 12 h 19"/>
                  <a:gd name="T8" fmla="*/ 41 w 17"/>
                  <a:gd name="T9" fmla="*/ 253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17" y="7"/>
                    </a:moveTo>
                    <a:cubicBezTo>
                      <a:pt x="17" y="5"/>
                      <a:pt x="17" y="0"/>
                      <a:pt x="14" y="0"/>
                    </a:cubicBezTo>
                    <a:cubicBezTo>
                      <a:pt x="10" y="5"/>
                      <a:pt x="15" y="10"/>
                      <a:pt x="12" y="15"/>
                    </a:cubicBezTo>
                    <a:cubicBezTo>
                      <a:pt x="9" y="11"/>
                      <a:pt x="9" y="4"/>
                      <a:pt x="6" y="1"/>
                    </a:cubicBezTo>
                    <a:cubicBezTo>
                      <a:pt x="1" y="4"/>
                      <a:pt x="0" y="15"/>
                      <a:pt x="3" y="19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" name="Freeform 203">
                <a:extLst>
                  <a:ext uri="{FF2B5EF4-FFF2-40B4-BE49-F238E27FC236}">
                    <a16:creationId xmlns:a16="http://schemas.microsoft.com/office/drawing/2014/main" id="{BF540B59-3A38-8EA7-DF9D-A992989440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3066"/>
                <a:ext cx="32" cy="28"/>
              </a:xfrm>
              <a:custGeom>
                <a:avLst/>
                <a:gdLst>
                  <a:gd name="T0" fmla="*/ 194 w 13"/>
                  <a:gd name="T1" fmla="*/ 126 h 12"/>
                  <a:gd name="T2" fmla="*/ 133 w 13"/>
                  <a:gd name="T3" fmla="*/ 12 h 12"/>
                  <a:gd name="T4" fmla="*/ 74 w 13"/>
                  <a:gd name="T5" fmla="*/ 152 h 12"/>
                  <a:gd name="T6" fmla="*/ 0 w 13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2">
                    <a:moveTo>
                      <a:pt x="13" y="10"/>
                    </a:moveTo>
                    <a:cubicBezTo>
                      <a:pt x="13" y="8"/>
                      <a:pt x="13" y="1"/>
                      <a:pt x="9" y="1"/>
                    </a:cubicBezTo>
                    <a:cubicBezTo>
                      <a:pt x="6" y="1"/>
                      <a:pt x="6" y="10"/>
                      <a:pt x="5" y="12"/>
                    </a:cubicBezTo>
                    <a:cubicBezTo>
                      <a:pt x="3" y="9"/>
                      <a:pt x="2" y="4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" name="Freeform 204">
                <a:extLst>
                  <a:ext uri="{FF2B5EF4-FFF2-40B4-BE49-F238E27FC236}">
                    <a16:creationId xmlns:a16="http://schemas.microsoft.com/office/drawing/2014/main" id="{EA025CBD-D83F-30F5-A644-5D4E9C578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3029"/>
                <a:ext cx="51" cy="41"/>
              </a:xfrm>
              <a:custGeom>
                <a:avLst/>
                <a:gdLst>
                  <a:gd name="T0" fmla="*/ 301 w 21"/>
                  <a:gd name="T1" fmla="*/ 140 h 17"/>
                  <a:gd name="T2" fmla="*/ 202 w 21"/>
                  <a:gd name="T3" fmla="*/ 12 h 17"/>
                  <a:gd name="T4" fmla="*/ 170 w 21"/>
                  <a:gd name="T5" fmla="*/ 128 h 17"/>
                  <a:gd name="T6" fmla="*/ 29 w 21"/>
                  <a:gd name="T7" fmla="*/ 41 h 17"/>
                  <a:gd name="T8" fmla="*/ 29 w 21"/>
                  <a:gd name="T9" fmla="*/ 239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17">
                    <a:moveTo>
                      <a:pt x="21" y="10"/>
                    </a:moveTo>
                    <a:cubicBezTo>
                      <a:pt x="20" y="8"/>
                      <a:pt x="17" y="0"/>
                      <a:pt x="14" y="1"/>
                    </a:cubicBezTo>
                    <a:cubicBezTo>
                      <a:pt x="11" y="1"/>
                      <a:pt x="12" y="7"/>
                      <a:pt x="12" y="9"/>
                    </a:cubicBezTo>
                    <a:cubicBezTo>
                      <a:pt x="8" y="10"/>
                      <a:pt x="5" y="5"/>
                      <a:pt x="2" y="3"/>
                    </a:cubicBezTo>
                    <a:cubicBezTo>
                      <a:pt x="0" y="7"/>
                      <a:pt x="0" y="13"/>
                      <a:pt x="2" y="17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" name="Freeform 205">
                <a:extLst>
                  <a:ext uri="{FF2B5EF4-FFF2-40B4-BE49-F238E27FC236}">
                    <a16:creationId xmlns:a16="http://schemas.microsoft.com/office/drawing/2014/main" id="{5B0DE711-BE44-5E40-E72E-AA79E03A4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3000"/>
                <a:ext cx="24" cy="32"/>
              </a:xfrm>
              <a:custGeom>
                <a:avLst/>
                <a:gdLst>
                  <a:gd name="T0" fmla="*/ 98 w 10"/>
                  <a:gd name="T1" fmla="*/ 0 h 13"/>
                  <a:gd name="T2" fmla="*/ 98 w 10"/>
                  <a:gd name="T3" fmla="*/ 153 h 13"/>
                  <a:gd name="T4" fmla="*/ 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7" y="0"/>
                    </a:moveTo>
                    <a:cubicBezTo>
                      <a:pt x="8" y="3"/>
                      <a:pt x="10" y="9"/>
                      <a:pt x="7" y="10"/>
                    </a:cubicBezTo>
                    <a:cubicBezTo>
                      <a:pt x="2" y="13"/>
                      <a:pt x="0" y="3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B3437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0" name="Freeform 207">
              <a:extLst>
                <a:ext uri="{FF2B5EF4-FFF2-40B4-BE49-F238E27FC236}">
                  <a16:creationId xmlns:a16="http://schemas.microsoft.com/office/drawing/2014/main" id="{2D983C59-04F0-74C6-89D4-E6626C25C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2964"/>
              <a:ext cx="29" cy="32"/>
            </a:xfrm>
            <a:custGeom>
              <a:avLst/>
              <a:gdLst>
                <a:gd name="T0" fmla="*/ 140 w 12"/>
                <a:gd name="T1" fmla="*/ 0 h 13"/>
                <a:gd name="T2" fmla="*/ 128 w 12"/>
                <a:gd name="T3" fmla="*/ 153 h 13"/>
                <a:gd name="T4" fmla="*/ 0 w 12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3">
                  <a:moveTo>
                    <a:pt x="10" y="0"/>
                  </a:moveTo>
                  <a:cubicBezTo>
                    <a:pt x="9" y="3"/>
                    <a:pt x="12" y="9"/>
                    <a:pt x="9" y="10"/>
                  </a:cubicBezTo>
                  <a:cubicBezTo>
                    <a:pt x="3" y="13"/>
                    <a:pt x="1" y="3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B3437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1" name="Freeform 208">
              <a:extLst>
                <a:ext uri="{FF2B5EF4-FFF2-40B4-BE49-F238E27FC236}">
                  <a16:creationId xmlns:a16="http://schemas.microsoft.com/office/drawing/2014/main" id="{91E0DC08-B4CD-1DD2-3299-CFF0F45C3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3128"/>
              <a:ext cx="13" cy="17"/>
            </a:xfrm>
            <a:custGeom>
              <a:avLst/>
              <a:gdLst>
                <a:gd name="T0" fmla="*/ 0 w 5"/>
                <a:gd name="T1" fmla="*/ 0 h 7"/>
                <a:gd name="T2" fmla="*/ 68 w 5"/>
                <a:gd name="T3" fmla="*/ 70 h 7"/>
                <a:gd name="T4" fmla="*/ 88 w 5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cubicBezTo>
                    <a:pt x="0" y="2"/>
                    <a:pt x="0" y="7"/>
                    <a:pt x="4" y="5"/>
                  </a:cubicBezTo>
                  <a:cubicBezTo>
                    <a:pt x="5" y="4"/>
                    <a:pt x="5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B3437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2" name="Freeform 209">
              <a:extLst>
                <a:ext uri="{FF2B5EF4-FFF2-40B4-BE49-F238E27FC236}">
                  <a16:creationId xmlns:a16="http://schemas.microsoft.com/office/drawing/2014/main" id="{F702396C-35E3-344D-EE6B-467366CD1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128"/>
              <a:ext cx="2" cy="12"/>
            </a:xfrm>
            <a:custGeom>
              <a:avLst/>
              <a:gdLst>
                <a:gd name="T0" fmla="*/ 8 w 1"/>
                <a:gd name="T1" fmla="*/ 0 h 5"/>
                <a:gd name="T2" fmla="*/ 8 w 1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">
                  <a:moveTo>
                    <a:pt x="1" y="0"/>
                  </a:moveTo>
                  <a:cubicBezTo>
                    <a:pt x="0" y="2"/>
                    <a:pt x="1" y="3"/>
                    <a:pt x="1" y="5"/>
                  </a:cubicBezTo>
                </a:path>
              </a:pathLst>
            </a:custGeom>
            <a:noFill/>
            <a:ln w="15875" cap="flat">
              <a:solidFill>
                <a:srgbClr val="B3437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3" name="Freeform 210">
              <a:extLst>
                <a:ext uri="{FF2B5EF4-FFF2-40B4-BE49-F238E27FC236}">
                  <a16:creationId xmlns:a16="http://schemas.microsoft.com/office/drawing/2014/main" id="{89F5F957-E12D-0969-11FD-B6989F43A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3111"/>
              <a:ext cx="24" cy="20"/>
            </a:xfrm>
            <a:custGeom>
              <a:avLst/>
              <a:gdLst>
                <a:gd name="T0" fmla="*/ 29 w 10"/>
                <a:gd name="T1" fmla="*/ 0 h 8"/>
                <a:gd name="T2" fmla="*/ 70 w 10"/>
                <a:gd name="T3" fmla="*/ 125 h 8"/>
                <a:gd name="T4" fmla="*/ 98 w 10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8">
                  <a:moveTo>
                    <a:pt x="2" y="0"/>
                  </a:moveTo>
                  <a:cubicBezTo>
                    <a:pt x="0" y="3"/>
                    <a:pt x="2" y="8"/>
                    <a:pt x="5" y="8"/>
                  </a:cubicBezTo>
                  <a:cubicBezTo>
                    <a:pt x="10" y="8"/>
                    <a:pt x="8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B3437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4" name="Freeform 211">
              <a:extLst>
                <a:ext uri="{FF2B5EF4-FFF2-40B4-BE49-F238E27FC236}">
                  <a16:creationId xmlns:a16="http://schemas.microsoft.com/office/drawing/2014/main" id="{E28AFF80-0A67-0ED7-AD2B-3870E420A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4" y="1636"/>
              <a:ext cx="2734" cy="1784"/>
            </a:xfrm>
            <a:custGeom>
              <a:avLst/>
              <a:gdLst>
                <a:gd name="T0" fmla="*/ 8730 w 1134"/>
                <a:gd name="T1" fmla="*/ 8124 h 740"/>
                <a:gd name="T2" fmla="*/ 8800 w 1134"/>
                <a:gd name="T3" fmla="*/ 7201 h 740"/>
                <a:gd name="T4" fmla="*/ 8771 w 1134"/>
                <a:gd name="T5" fmla="*/ 6179 h 740"/>
                <a:gd name="T6" fmla="*/ 8115 w 1134"/>
                <a:gd name="T7" fmla="*/ 5212 h 740"/>
                <a:gd name="T8" fmla="*/ 8045 w 1134"/>
                <a:gd name="T9" fmla="*/ 4441 h 740"/>
                <a:gd name="T10" fmla="*/ 8125 w 1134"/>
                <a:gd name="T11" fmla="*/ 3744 h 740"/>
                <a:gd name="T12" fmla="*/ 8383 w 1134"/>
                <a:gd name="T13" fmla="*/ 2987 h 740"/>
                <a:gd name="T14" fmla="*/ 8590 w 1134"/>
                <a:gd name="T15" fmla="*/ 2353 h 740"/>
                <a:gd name="T16" fmla="*/ 8730 w 1134"/>
                <a:gd name="T17" fmla="*/ 1936 h 740"/>
                <a:gd name="T18" fmla="*/ 8998 w 1134"/>
                <a:gd name="T19" fmla="*/ 1261 h 740"/>
                <a:gd name="T20" fmla="*/ 9289 w 1134"/>
                <a:gd name="T21" fmla="*/ 774 h 740"/>
                <a:gd name="T22" fmla="*/ 9528 w 1134"/>
                <a:gd name="T23" fmla="*/ 576 h 740"/>
                <a:gd name="T24" fmla="*/ 10888 w 1134"/>
                <a:gd name="T25" fmla="*/ 448 h 740"/>
                <a:gd name="T26" fmla="*/ 14027 w 1134"/>
                <a:gd name="T27" fmla="*/ 586 h 740"/>
                <a:gd name="T28" fmla="*/ 14810 w 1134"/>
                <a:gd name="T29" fmla="*/ 1907 h 740"/>
                <a:gd name="T30" fmla="*/ 14979 w 1134"/>
                <a:gd name="T31" fmla="*/ 2126 h 740"/>
                <a:gd name="T32" fmla="*/ 15066 w 1134"/>
                <a:gd name="T33" fmla="*/ 2580 h 740"/>
                <a:gd name="T34" fmla="*/ 14461 w 1134"/>
                <a:gd name="T35" fmla="*/ 198 h 740"/>
                <a:gd name="T36" fmla="*/ 11085 w 1134"/>
                <a:gd name="T37" fmla="*/ 309 h 740"/>
                <a:gd name="T38" fmla="*/ 9434 w 1134"/>
                <a:gd name="T39" fmla="*/ 169 h 740"/>
                <a:gd name="T40" fmla="*/ 8981 w 1134"/>
                <a:gd name="T41" fmla="*/ 140 h 740"/>
                <a:gd name="T42" fmla="*/ 8701 w 1134"/>
                <a:gd name="T43" fmla="*/ 58 h 740"/>
                <a:gd name="T44" fmla="*/ 8354 w 1134"/>
                <a:gd name="T45" fmla="*/ 12 h 740"/>
                <a:gd name="T46" fmla="*/ 8125 w 1134"/>
                <a:gd name="T47" fmla="*/ 0 h 740"/>
                <a:gd name="T48" fmla="*/ 7918 w 1134"/>
                <a:gd name="T49" fmla="*/ 41 h 740"/>
                <a:gd name="T50" fmla="*/ 7650 w 1134"/>
                <a:gd name="T51" fmla="*/ 128 h 740"/>
                <a:gd name="T52" fmla="*/ 7411 w 1134"/>
                <a:gd name="T53" fmla="*/ 41 h 740"/>
                <a:gd name="T54" fmla="*/ 7081 w 1134"/>
                <a:gd name="T55" fmla="*/ 82 h 740"/>
                <a:gd name="T56" fmla="*/ 6794 w 1134"/>
                <a:gd name="T57" fmla="*/ 198 h 740"/>
                <a:gd name="T58" fmla="*/ 6447 w 1134"/>
                <a:gd name="T59" fmla="*/ 210 h 740"/>
                <a:gd name="T60" fmla="*/ 5928 w 1134"/>
                <a:gd name="T61" fmla="*/ 227 h 740"/>
                <a:gd name="T62" fmla="*/ 2732 w 1134"/>
                <a:gd name="T63" fmla="*/ 297 h 740"/>
                <a:gd name="T64" fmla="*/ 557 w 1134"/>
                <a:gd name="T65" fmla="*/ 2216 h 740"/>
                <a:gd name="T66" fmla="*/ 952 w 1134"/>
                <a:gd name="T67" fmla="*/ 2184 h 740"/>
                <a:gd name="T68" fmla="*/ 1022 w 1134"/>
                <a:gd name="T69" fmla="*/ 2047 h 740"/>
                <a:gd name="T70" fmla="*/ 1203 w 1134"/>
                <a:gd name="T71" fmla="*/ 617 h 740"/>
                <a:gd name="T72" fmla="*/ 4441 w 1134"/>
                <a:gd name="T73" fmla="*/ 685 h 740"/>
                <a:gd name="T74" fmla="*/ 6336 w 1134"/>
                <a:gd name="T75" fmla="*/ 557 h 740"/>
                <a:gd name="T76" fmla="*/ 6517 w 1134"/>
                <a:gd name="T77" fmla="*/ 774 h 740"/>
                <a:gd name="T78" fmla="*/ 6714 w 1134"/>
                <a:gd name="T79" fmla="*/ 882 h 740"/>
                <a:gd name="T80" fmla="*/ 6893 w 1134"/>
                <a:gd name="T81" fmla="*/ 1162 h 740"/>
                <a:gd name="T82" fmla="*/ 7103 w 1134"/>
                <a:gd name="T83" fmla="*/ 1430 h 740"/>
                <a:gd name="T84" fmla="*/ 7259 w 1134"/>
                <a:gd name="T85" fmla="*/ 1837 h 740"/>
                <a:gd name="T86" fmla="*/ 7341 w 1134"/>
                <a:gd name="T87" fmla="*/ 2175 h 740"/>
                <a:gd name="T88" fmla="*/ 7399 w 1134"/>
                <a:gd name="T89" fmla="*/ 2551 h 740"/>
                <a:gd name="T90" fmla="*/ 7667 w 1134"/>
                <a:gd name="T91" fmla="*/ 2987 h 740"/>
                <a:gd name="T92" fmla="*/ 7749 w 1134"/>
                <a:gd name="T93" fmla="*/ 3517 h 740"/>
                <a:gd name="T94" fmla="*/ 7807 w 1134"/>
                <a:gd name="T95" fmla="*/ 4120 h 740"/>
                <a:gd name="T96" fmla="*/ 7749 w 1134"/>
                <a:gd name="T97" fmla="*/ 4887 h 740"/>
                <a:gd name="T98" fmla="*/ 7411 w 1134"/>
                <a:gd name="T99" fmla="*/ 6208 h 740"/>
                <a:gd name="T100" fmla="*/ 7033 w 1134"/>
                <a:gd name="T101" fmla="*/ 6864 h 740"/>
                <a:gd name="T102" fmla="*/ 7091 w 1134"/>
                <a:gd name="T103" fmla="*/ 7886 h 740"/>
                <a:gd name="T104" fmla="*/ 7271 w 1134"/>
                <a:gd name="T105" fmla="*/ 8771 h 740"/>
                <a:gd name="T106" fmla="*/ 7317 w 1134"/>
                <a:gd name="T107" fmla="*/ 9810 h 740"/>
                <a:gd name="T108" fmla="*/ 7934 w 1134"/>
                <a:gd name="T109" fmla="*/ 10229 h 740"/>
                <a:gd name="T110" fmla="*/ 8590 w 1134"/>
                <a:gd name="T111" fmla="*/ 9990 h 740"/>
                <a:gd name="T112" fmla="*/ 8631 w 1134"/>
                <a:gd name="T113" fmla="*/ 8980 h 7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34" h="740">
                  <a:moveTo>
                    <a:pt x="616" y="641"/>
                  </a:moveTo>
                  <a:cubicBezTo>
                    <a:pt x="619" y="636"/>
                    <a:pt x="615" y="630"/>
                    <a:pt x="616" y="627"/>
                  </a:cubicBezTo>
                  <a:cubicBezTo>
                    <a:pt x="616" y="624"/>
                    <a:pt x="620" y="618"/>
                    <a:pt x="620" y="610"/>
                  </a:cubicBezTo>
                  <a:cubicBezTo>
                    <a:pt x="620" y="606"/>
                    <a:pt x="620" y="603"/>
                    <a:pt x="621" y="600"/>
                  </a:cubicBezTo>
                  <a:cubicBezTo>
                    <a:pt x="622" y="596"/>
                    <a:pt x="620" y="591"/>
                    <a:pt x="620" y="588"/>
                  </a:cubicBezTo>
                  <a:cubicBezTo>
                    <a:pt x="620" y="584"/>
                    <a:pt x="622" y="582"/>
                    <a:pt x="623" y="580"/>
                  </a:cubicBezTo>
                  <a:cubicBezTo>
                    <a:pt x="623" y="577"/>
                    <a:pt x="622" y="574"/>
                    <a:pt x="622" y="571"/>
                  </a:cubicBezTo>
                  <a:cubicBezTo>
                    <a:pt x="623" y="569"/>
                    <a:pt x="622" y="565"/>
                    <a:pt x="623" y="562"/>
                  </a:cubicBezTo>
                  <a:cubicBezTo>
                    <a:pt x="624" y="558"/>
                    <a:pt x="623" y="553"/>
                    <a:pt x="623" y="551"/>
                  </a:cubicBezTo>
                  <a:cubicBezTo>
                    <a:pt x="623" y="548"/>
                    <a:pt x="624" y="544"/>
                    <a:pt x="625" y="538"/>
                  </a:cubicBezTo>
                  <a:cubicBezTo>
                    <a:pt x="626" y="535"/>
                    <a:pt x="624" y="530"/>
                    <a:pt x="624" y="526"/>
                  </a:cubicBezTo>
                  <a:cubicBezTo>
                    <a:pt x="625" y="520"/>
                    <a:pt x="627" y="517"/>
                    <a:pt x="628" y="514"/>
                  </a:cubicBezTo>
                  <a:cubicBezTo>
                    <a:pt x="628" y="511"/>
                    <a:pt x="627" y="507"/>
                    <a:pt x="628" y="502"/>
                  </a:cubicBezTo>
                  <a:cubicBezTo>
                    <a:pt x="629" y="498"/>
                    <a:pt x="632" y="494"/>
                    <a:pt x="632" y="490"/>
                  </a:cubicBezTo>
                  <a:cubicBezTo>
                    <a:pt x="633" y="485"/>
                    <a:pt x="631" y="478"/>
                    <a:pt x="633" y="476"/>
                  </a:cubicBezTo>
                  <a:cubicBezTo>
                    <a:pt x="635" y="472"/>
                    <a:pt x="637" y="468"/>
                    <a:pt x="636" y="461"/>
                  </a:cubicBezTo>
                  <a:cubicBezTo>
                    <a:pt x="635" y="455"/>
                    <a:pt x="642" y="449"/>
                    <a:pt x="639" y="443"/>
                  </a:cubicBezTo>
                  <a:cubicBezTo>
                    <a:pt x="636" y="437"/>
                    <a:pt x="627" y="441"/>
                    <a:pt x="626" y="441"/>
                  </a:cubicBezTo>
                  <a:cubicBezTo>
                    <a:pt x="626" y="441"/>
                    <a:pt x="627" y="441"/>
                    <a:pt x="627" y="441"/>
                  </a:cubicBezTo>
                  <a:cubicBezTo>
                    <a:pt x="620" y="443"/>
                    <a:pt x="612" y="443"/>
                    <a:pt x="604" y="443"/>
                  </a:cubicBezTo>
                  <a:cubicBezTo>
                    <a:pt x="579" y="443"/>
                    <a:pt x="568" y="414"/>
                    <a:pt x="572" y="404"/>
                  </a:cubicBezTo>
                  <a:cubicBezTo>
                    <a:pt x="572" y="401"/>
                    <a:pt x="572" y="397"/>
                    <a:pt x="576" y="393"/>
                  </a:cubicBezTo>
                  <a:cubicBezTo>
                    <a:pt x="579" y="389"/>
                    <a:pt x="577" y="386"/>
                    <a:pt x="579" y="383"/>
                  </a:cubicBezTo>
                  <a:cubicBezTo>
                    <a:pt x="581" y="379"/>
                    <a:pt x="579" y="376"/>
                    <a:pt x="579" y="372"/>
                  </a:cubicBezTo>
                  <a:cubicBezTo>
                    <a:pt x="580" y="367"/>
                    <a:pt x="579" y="363"/>
                    <a:pt x="579" y="359"/>
                  </a:cubicBezTo>
                  <a:cubicBezTo>
                    <a:pt x="579" y="354"/>
                    <a:pt x="579" y="353"/>
                    <a:pt x="580" y="349"/>
                  </a:cubicBezTo>
                  <a:cubicBezTo>
                    <a:pt x="582" y="344"/>
                    <a:pt x="579" y="345"/>
                    <a:pt x="578" y="341"/>
                  </a:cubicBezTo>
                  <a:cubicBezTo>
                    <a:pt x="578" y="338"/>
                    <a:pt x="575" y="339"/>
                    <a:pt x="576" y="336"/>
                  </a:cubicBezTo>
                  <a:cubicBezTo>
                    <a:pt x="577" y="333"/>
                    <a:pt x="578" y="329"/>
                    <a:pt x="576" y="328"/>
                  </a:cubicBezTo>
                  <a:cubicBezTo>
                    <a:pt x="574" y="327"/>
                    <a:pt x="575" y="323"/>
                    <a:pt x="574" y="317"/>
                  </a:cubicBezTo>
                  <a:cubicBezTo>
                    <a:pt x="574" y="310"/>
                    <a:pt x="576" y="313"/>
                    <a:pt x="575" y="306"/>
                  </a:cubicBezTo>
                  <a:cubicBezTo>
                    <a:pt x="575" y="301"/>
                    <a:pt x="574" y="299"/>
                    <a:pt x="576" y="294"/>
                  </a:cubicBezTo>
                  <a:cubicBezTo>
                    <a:pt x="576" y="296"/>
                    <a:pt x="576" y="296"/>
                    <a:pt x="576" y="296"/>
                  </a:cubicBezTo>
                  <a:cubicBezTo>
                    <a:pt x="577" y="293"/>
                    <a:pt x="579" y="293"/>
                    <a:pt x="579" y="289"/>
                  </a:cubicBezTo>
                  <a:cubicBezTo>
                    <a:pt x="580" y="286"/>
                    <a:pt x="578" y="281"/>
                    <a:pt x="578" y="278"/>
                  </a:cubicBezTo>
                  <a:cubicBezTo>
                    <a:pt x="578" y="275"/>
                    <a:pt x="580" y="271"/>
                    <a:pt x="580" y="267"/>
                  </a:cubicBezTo>
                  <a:cubicBezTo>
                    <a:pt x="580" y="263"/>
                    <a:pt x="577" y="261"/>
                    <a:pt x="579" y="257"/>
                  </a:cubicBezTo>
                  <a:cubicBezTo>
                    <a:pt x="580" y="254"/>
                    <a:pt x="585" y="254"/>
                    <a:pt x="586" y="250"/>
                  </a:cubicBezTo>
                  <a:cubicBezTo>
                    <a:pt x="586" y="245"/>
                    <a:pt x="583" y="245"/>
                    <a:pt x="584" y="241"/>
                  </a:cubicBezTo>
                  <a:cubicBezTo>
                    <a:pt x="585" y="237"/>
                    <a:pt x="590" y="234"/>
                    <a:pt x="591" y="232"/>
                  </a:cubicBezTo>
                  <a:cubicBezTo>
                    <a:pt x="593" y="229"/>
                    <a:pt x="592" y="222"/>
                    <a:pt x="592" y="218"/>
                  </a:cubicBezTo>
                  <a:cubicBezTo>
                    <a:pt x="593" y="214"/>
                    <a:pt x="595" y="216"/>
                    <a:pt x="598" y="213"/>
                  </a:cubicBezTo>
                  <a:cubicBezTo>
                    <a:pt x="601" y="209"/>
                    <a:pt x="598" y="206"/>
                    <a:pt x="598" y="202"/>
                  </a:cubicBezTo>
                  <a:cubicBezTo>
                    <a:pt x="597" y="198"/>
                    <a:pt x="601" y="197"/>
                    <a:pt x="602" y="193"/>
                  </a:cubicBezTo>
                  <a:cubicBezTo>
                    <a:pt x="603" y="189"/>
                    <a:pt x="603" y="187"/>
                    <a:pt x="603" y="181"/>
                  </a:cubicBezTo>
                  <a:cubicBezTo>
                    <a:pt x="603" y="176"/>
                    <a:pt x="609" y="175"/>
                    <a:pt x="611" y="170"/>
                  </a:cubicBezTo>
                  <a:cubicBezTo>
                    <a:pt x="611" y="170"/>
                    <a:pt x="611" y="170"/>
                    <a:pt x="611" y="170"/>
                  </a:cubicBezTo>
                  <a:cubicBezTo>
                    <a:pt x="612" y="169"/>
                    <a:pt x="612" y="169"/>
                    <a:pt x="613" y="168"/>
                  </a:cubicBezTo>
                  <a:cubicBezTo>
                    <a:pt x="614" y="166"/>
                    <a:pt x="613" y="160"/>
                    <a:pt x="612" y="158"/>
                  </a:cubicBezTo>
                  <a:cubicBezTo>
                    <a:pt x="612" y="156"/>
                    <a:pt x="611" y="155"/>
                    <a:pt x="610" y="155"/>
                  </a:cubicBezTo>
                  <a:cubicBezTo>
                    <a:pt x="610" y="153"/>
                    <a:pt x="611" y="151"/>
                    <a:pt x="611" y="150"/>
                  </a:cubicBezTo>
                  <a:cubicBezTo>
                    <a:pt x="611" y="148"/>
                    <a:pt x="616" y="149"/>
                    <a:pt x="617" y="150"/>
                  </a:cubicBezTo>
                  <a:cubicBezTo>
                    <a:pt x="620" y="150"/>
                    <a:pt x="615" y="144"/>
                    <a:pt x="618" y="142"/>
                  </a:cubicBezTo>
                  <a:cubicBezTo>
                    <a:pt x="619" y="140"/>
                    <a:pt x="621" y="142"/>
                    <a:pt x="623" y="138"/>
                  </a:cubicBezTo>
                  <a:cubicBezTo>
                    <a:pt x="625" y="135"/>
                    <a:pt x="620" y="131"/>
                    <a:pt x="620" y="127"/>
                  </a:cubicBezTo>
                  <a:cubicBezTo>
                    <a:pt x="621" y="123"/>
                    <a:pt x="626" y="124"/>
                    <a:pt x="627" y="120"/>
                  </a:cubicBezTo>
                  <a:cubicBezTo>
                    <a:pt x="628" y="116"/>
                    <a:pt x="624" y="113"/>
                    <a:pt x="625" y="111"/>
                  </a:cubicBezTo>
                  <a:cubicBezTo>
                    <a:pt x="626" y="108"/>
                    <a:pt x="632" y="110"/>
                    <a:pt x="633" y="105"/>
                  </a:cubicBezTo>
                  <a:cubicBezTo>
                    <a:pt x="635" y="100"/>
                    <a:pt x="632" y="99"/>
                    <a:pt x="634" y="94"/>
                  </a:cubicBezTo>
                  <a:cubicBezTo>
                    <a:pt x="636" y="90"/>
                    <a:pt x="639" y="94"/>
                    <a:pt x="642" y="90"/>
                  </a:cubicBezTo>
                  <a:cubicBezTo>
                    <a:pt x="644" y="86"/>
                    <a:pt x="643" y="83"/>
                    <a:pt x="644" y="79"/>
                  </a:cubicBezTo>
                  <a:cubicBezTo>
                    <a:pt x="644" y="75"/>
                    <a:pt x="649" y="76"/>
                    <a:pt x="651" y="73"/>
                  </a:cubicBezTo>
                  <a:cubicBezTo>
                    <a:pt x="652" y="70"/>
                    <a:pt x="651" y="67"/>
                    <a:pt x="653" y="65"/>
                  </a:cubicBezTo>
                  <a:cubicBezTo>
                    <a:pt x="654" y="62"/>
                    <a:pt x="658" y="66"/>
                    <a:pt x="661" y="62"/>
                  </a:cubicBezTo>
                  <a:cubicBezTo>
                    <a:pt x="661" y="61"/>
                    <a:pt x="660" y="60"/>
                    <a:pt x="659" y="59"/>
                  </a:cubicBezTo>
                  <a:cubicBezTo>
                    <a:pt x="661" y="58"/>
                    <a:pt x="662" y="56"/>
                    <a:pt x="663" y="55"/>
                  </a:cubicBezTo>
                  <a:cubicBezTo>
                    <a:pt x="665" y="56"/>
                    <a:pt x="667" y="57"/>
                    <a:pt x="669" y="55"/>
                  </a:cubicBezTo>
                  <a:cubicBezTo>
                    <a:pt x="671" y="54"/>
                    <a:pt x="669" y="52"/>
                    <a:pt x="669" y="50"/>
                  </a:cubicBezTo>
                  <a:cubicBezTo>
                    <a:pt x="670" y="49"/>
                    <a:pt x="671" y="48"/>
                    <a:pt x="672" y="47"/>
                  </a:cubicBezTo>
                  <a:cubicBezTo>
                    <a:pt x="674" y="48"/>
                    <a:pt x="676" y="49"/>
                    <a:pt x="677" y="49"/>
                  </a:cubicBezTo>
                  <a:cubicBezTo>
                    <a:pt x="682" y="49"/>
                    <a:pt x="679" y="44"/>
                    <a:pt x="680" y="42"/>
                  </a:cubicBezTo>
                  <a:cubicBezTo>
                    <a:pt x="680" y="41"/>
                    <a:pt x="680" y="41"/>
                    <a:pt x="680" y="41"/>
                  </a:cubicBezTo>
                  <a:cubicBezTo>
                    <a:pt x="681" y="40"/>
                    <a:pt x="681" y="40"/>
                    <a:pt x="682" y="40"/>
                  </a:cubicBezTo>
                  <a:cubicBezTo>
                    <a:pt x="683" y="40"/>
                    <a:pt x="684" y="40"/>
                    <a:pt x="685" y="40"/>
                  </a:cubicBezTo>
                  <a:cubicBezTo>
                    <a:pt x="686" y="41"/>
                    <a:pt x="687" y="40"/>
                    <a:pt x="689" y="38"/>
                  </a:cubicBezTo>
                  <a:cubicBezTo>
                    <a:pt x="698" y="35"/>
                    <a:pt x="699" y="31"/>
                    <a:pt x="708" y="31"/>
                  </a:cubicBezTo>
                  <a:cubicBezTo>
                    <a:pt x="717" y="31"/>
                    <a:pt x="723" y="25"/>
                    <a:pt x="735" y="28"/>
                  </a:cubicBezTo>
                  <a:cubicBezTo>
                    <a:pt x="747" y="31"/>
                    <a:pt x="756" y="30"/>
                    <a:pt x="777" y="32"/>
                  </a:cubicBezTo>
                  <a:cubicBezTo>
                    <a:pt x="795" y="36"/>
                    <a:pt x="808" y="45"/>
                    <a:pt x="817" y="49"/>
                  </a:cubicBezTo>
                  <a:cubicBezTo>
                    <a:pt x="828" y="54"/>
                    <a:pt x="840" y="60"/>
                    <a:pt x="855" y="60"/>
                  </a:cubicBezTo>
                  <a:cubicBezTo>
                    <a:pt x="870" y="61"/>
                    <a:pt x="877" y="53"/>
                    <a:pt x="888" y="49"/>
                  </a:cubicBezTo>
                  <a:cubicBezTo>
                    <a:pt x="899" y="44"/>
                    <a:pt x="917" y="36"/>
                    <a:pt x="936" y="35"/>
                  </a:cubicBezTo>
                  <a:cubicBezTo>
                    <a:pt x="961" y="33"/>
                    <a:pt x="974" y="36"/>
                    <a:pt x="985" y="39"/>
                  </a:cubicBezTo>
                  <a:cubicBezTo>
                    <a:pt x="991" y="40"/>
                    <a:pt x="995" y="41"/>
                    <a:pt x="1001" y="42"/>
                  </a:cubicBezTo>
                  <a:cubicBezTo>
                    <a:pt x="1019" y="43"/>
                    <a:pt x="1029" y="43"/>
                    <a:pt x="1050" y="38"/>
                  </a:cubicBezTo>
                  <a:cubicBezTo>
                    <a:pt x="1064" y="34"/>
                    <a:pt x="1074" y="40"/>
                    <a:pt x="1083" y="47"/>
                  </a:cubicBezTo>
                  <a:cubicBezTo>
                    <a:pt x="1090" y="53"/>
                    <a:pt x="1094" y="63"/>
                    <a:pt x="1094" y="70"/>
                  </a:cubicBezTo>
                  <a:cubicBezTo>
                    <a:pt x="1097" y="86"/>
                    <a:pt x="1084" y="117"/>
                    <a:pt x="1060" y="126"/>
                  </a:cubicBezTo>
                  <a:cubicBezTo>
                    <a:pt x="1050" y="130"/>
                    <a:pt x="1043" y="131"/>
                    <a:pt x="1037" y="130"/>
                  </a:cubicBezTo>
                  <a:cubicBezTo>
                    <a:pt x="1044" y="131"/>
                    <a:pt x="1051" y="133"/>
                    <a:pt x="1057" y="136"/>
                  </a:cubicBezTo>
                  <a:cubicBezTo>
                    <a:pt x="1057" y="136"/>
                    <a:pt x="1057" y="136"/>
                    <a:pt x="1057" y="136"/>
                  </a:cubicBezTo>
                  <a:cubicBezTo>
                    <a:pt x="1059" y="138"/>
                    <a:pt x="1065" y="132"/>
                    <a:pt x="1066" y="135"/>
                  </a:cubicBezTo>
                  <a:cubicBezTo>
                    <a:pt x="1067" y="137"/>
                    <a:pt x="1064" y="140"/>
                    <a:pt x="1063" y="142"/>
                  </a:cubicBezTo>
                  <a:cubicBezTo>
                    <a:pt x="1063" y="142"/>
                    <a:pt x="1064" y="143"/>
                    <a:pt x="1064" y="144"/>
                  </a:cubicBezTo>
                  <a:cubicBezTo>
                    <a:pt x="1066" y="147"/>
                    <a:pt x="1068" y="150"/>
                    <a:pt x="1069" y="153"/>
                  </a:cubicBezTo>
                  <a:cubicBezTo>
                    <a:pt x="1069" y="153"/>
                    <a:pt x="1069" y="153"/>
                    <a:pt x="1069" y="152"/>
                  </a:cubicBezTo>
                  <a:cubicBezTo>
                    <a:pt x="1071" y="152"/>
                    <a:pt x="1073" y="151"/>
                    <a:pt x="1074" y="152"/>
                  </a:cubicBezTo>
                  <a:cubicBezTo>
                    <a:pt x="1078" y="154"/>
                    <a:pt x="1072" y="158"/>
                    <a:pt x="1072" y="160"/>
                  </a:cubicBezTo>
                  <a:cubicBezTo>
                    <a:pt x="1074" y="163"/>
                    <a:pt x="1082" y="157"/>
                    <a:pt x="1080" y="163"/>
                  </a:cubicBezTo>
                  <a:cubicBezTo>
                    <a:pt x="1079" y="165"/>
                    <a:pt x="1076" y="167"/>
                    <a:pt x="1075" y="169"/>
                  </a:cubicBezTo>
                  <a:cubicBezTo>
                    <a:pt x="1074" y="168"/>
                    <a:pt x="1074" y="166"/>
                    <a:pt x="1074" y="165"/>
                  </a:cubicBezTo>
                  <a:cubicBezTo>
                    <a:pt x="1075" y="172"/>
                    <a:pt x="1076" y="178"/>
                    <a:pt x="1075" y="184"/>
                  </a:cubicBezTo>
                  <a:cubicBezTo>
                    <a:pt x="1075" y="184"/>
                    <a:pt x="1075" y="184"/>
                    <a:pt x="1075" y="184"/>
                  </a:cubicBezTo>
                  <a:cubicBezTo>
                    <a:pt x="1075" y="184"/>
                    <a:pt x="1075" y="184"/>
                    <a:pt x="1075" y="184"/>
                  </a:cubicBezTo>
                  <a:cubicBezTo>
                    <a:pt x="1077" y="175"/>
                    <a:pt x="1083" y="166"/>
                    <a:pt x="1094" y="158"/>
                  </a:cubicBezTo>
                  <a:cubicBezTo>
                    <a:pt x="1118" y="138"/>
                    <a:pt x="1132" y="112"/>
                    <a:pt x="1133" y="86"/>
                  </a:cubicBezTo>
                  <a:cubicBezTo>
                    <a:pt x="1134" y="65"/>
                    <a:pt x="1127" y="45"/>
                    <a:pt x="1112" y="31"/>
                  </a:cubicBezTo>
                  <a:cubicBezTo>
                    <a:pt x="1088" y="6"/>
                    <a:pt x="1057" y="8"/>
                    <a:pt x="1032" y="14"/>
                  </a:cubicBezTo>
                  <a:cubicBezTo>
                    <a:pt x="1023" y="16"/>
                    <a:pt x="1016" y="17"/>
                    <a:pt x="1010" y="17"/>
                  </a:cubicBezTo>
                  <a:cubicBezTo>
                    <a:pt x="1002" y="17"/>
                    <a:pt x="994" y="17"/>
                    <a:pt x="986" y="16"/>
                  </a:cubicBezTo>
                  <a:cubicBezTo>
                    <a:pt x="973" y="15"/>
                    <a:pt x="960" y="13"/>
                    <a:pt x="941" y="14"/>
                  </a:cubicBezTo>
                  <a:cubicBezTo>
                    <a:pt x="926" y="16"/>
                    <a:pt x="907" y="27"/>
                    <a:pt x="893" y="31"/>
                  </a:cubicBezTo>
                  <a:cubicBezTo>
                    <a:pt x="881" y="34"/>
                    <a:pt x="873" y="38"/>
                    <a:pt x="859" y="40"/>
                  </a:cubicBezTo>
                  <a:cubicBezTo>
                    <a:pt x="838" y="42"/>
                    <a:pt x="811" y="27"/>
                    <a:pt x="791" y="22"/>
                  </a:cubicBezTo>
                  <a:cubicBezTo>
                    <a:pt x="773" y="18"/>
                    <a:pt x="768" y="15"/>
                    <a:pt x="751" y="13"/>
                  </a:cubicBezTo>
                  <a:cubicBezTo>
                    <a:pt x="734" y="11"/>
                    <a:pt x="732" y="18"/>
                    <a:pt x="720" y="14"/>
                  </a:cubicBezTo>
                  <a:cubicBezTo>
                    <a:pt x="708" y="10"/>
                    <a:pt x="703" y="14"/>
                    <a:pt x="694" y="18"/>
                  </a:cubicBezTo>
                  <a:cubicBezTo>
                    <a:pt x="691" y="19"/>
                    <a:pt x="685" y="16"/>
                    <a:pt x="684" y="15"/>
                  </a:cubicBezTo>
                  <a:cubicBezTo>
                    <a:pt x="684" y="15"/>
                    <a:pt x="684" y="15"/>
                    <a:pt x="684" y="15"/>
                  </a:cubicBezTo>
                  <a:cubicBezTo>
                    <a:pt x="681" y="14"/>
                    <a:pt x="677" y="13"/>
                    <a:pt x="673" y="12"/>
                  </a:cubicBezTo>
                  <a:cubicBezTo>
                    <a:pt x="673" y="12"/>
                    <a:pt x="670" y="14"/>
                    <a:pt x="669" y="14"/>
                  </a:cubicBezTo>
                  <a:cubicBezTo>
                    <a:pt x="665" y="16"/>
                    <a:pt x="664" y="13"/>
                    <a:pt x="662" y="10"/>
                  </a:cubicBezTo>
                  <a:cubicBezTo>
                    <a:pt x="659" y="9"/>
                    <a:pt x="655" y="9"/>
                    <a:pt x="651" y="8"/>
                  </a:cubicBezTo>
                  <a:cubicBezTo>
                    <a:pt x="650" y="8"/>
                    <a:pt x="648" y="9"/>
                    <a:pt x="648" y="10"/>
                  </a:cubicBezTo>
                  <a:cubicBezTo>
                    <a:pt x="648" y="11"/>
                    <a:pt x="648" y="12"/>
                    <a:pt x="646" y="13"/>
                  </a:cubicBezTo>
                  <a:cubicBezTo>
                    <a:pt x="644" y="14"/>
                    <a:pt x="642" y="11"/>
                    <a:pt x="641" y="10"/>
                  </a:cubicBezTo>
                  <a:cubicBezTo>
                    <a:pt x="640" y="8"/>
                    <a:pt x="640" y="7"/>
                    <a:pt x="639" y="6"/>
                  </a:cubicBezTo>
                  <a:cubicBezTo>
                    <a:pt x="639" y="6"/>
                    <a:pt x="638" y="6"/>
                    <a:pt x="638" y="6"/>
                  </a:cubicBezTo>
                  <a:cubicBezTo>
                    <a:pt x="634" y="5"/>
                    <a:pt x="630" y="5"/>
                    <a:pt x="626" y="4"/>
                  </a:cubicBezTo>
                  <a:cubicBezTo>
                    <a:pt x="625" y="4"/>
                    <a:pt x="624" y="5"/>
                    <a:pt x="624" y="6"/>
                  </a:cubicBezTo>
                  <a:cubicBezTo>
                    <a:pt x="624" y="7"/>
                    <a:pt x="624" y="7"/>
                    <a:pt x="624" y="8"/>
                  </a:cubicBezTo>
                  <a:cubicBezTo>
                    <a:pt x="621" y="10"/>
                    <a:pt x="621" y="7"/>
                    <a:pt x="621" y="4"/>
                  </a:cubicBezTo>
                  <a:cubicBezTo>
                    <a:pt x="620" y="4"/>
                    <a:pt x="619" y="3"/>
                    <a:pt x="618" y="3"/>
                  </a:cubicBezTo>
                  <a:cubicBezTo>
                    <a:pt x="617" y="3"/>
                    <a:pt x="615" y="4"/>
                    <a:pt x="615" y="5"/>
                  </a:cubicBezTo>
                  <a:cubicBezTo>
                    <a:pt x="615" y="8"/>
                    <a:pt x="615" y="12"/>
                    <a:pt x="611" y="7"/>
                  </a:cubicBezTo>
                  <a:cubicBezTo>
                    <a:pt x="611" y="7"/>
                    <a:pt x="610" y="6"/>
                    <a:pt x="610" y="5"/>
                  </a:cubicBezTo>
                  <a:cubicBezTo>
                    <a:pt x="610" y="4"/>
                    <a:pt x="608" y="2"/>
                    <a:pt x="607" y="2"/>
                  </a:cubicBezTo>
                  <a:cubicBezTo>
                    <a:pt x="604" y="2"/>
                    <a:pt x="600" y="2"/>
                    <a:pt x="596" y="1"/>
                  </a:cubicBezTo>
                  <a:cubicBezTo>
                    <a:pt x="596" y="1"/>
                    <a:pt x="595" y="1"/>
                    <a:pt x="595" y="2"/>
                  </a:cubicBezTo>
                  <a:cubicBezTo>
                    <a:pt x="594" y="2"/>
                    <a:pt x="594" y="2"/>
                    <a:pt x="594" y="2"/>
                  </a:cubicBezTo>
                  <a:cubicBezTo>
                    <a:pt x="594" y="3"/>
                    <a:pt x="594" y="4"/>
                    <a:pt x="594" y="5"/>
                  </a:cubicBezTo>
                  <a:cubicBezTo>
                    <a:pt x="594" y="10"/>
                    <a:pt x="589" y="9"/>
                    <a:pt x="587" y="3"/>
                  </a:cubicBezTo>
                  <a:cubicBezTo>
                    <a:pt x="587" y="2"/>
                    <a:pt x="585" y="1"/>
                    <a:pt x="585" y="1"/>
                  </a:cubicBezTo>
                  <a:cubicBezTo>
                    <a:pt x="583" y="0"/>
                    <a:pt x="582" y="0"/>
                    <a:pt x="580" y="0"/>
                  </a:cubicBezTo>
                  <a:cubicBezTo>
                    <a:pt x="580" y="0"/>
                    <a:pt x="578" y="1"/>
                    <a:pt x="578" y="2"/>
                  </a:cubicBezTo>
                  <a:cubicBezTo>
                    <a:pt x="578" y="6"/>
                    <a:pt x="578" y="11"/>
                    <a:pt x="573" y="7"/>
                  </a:cubicBezTo>
                  <a:cubicBezTo>
                    <a:pt x="572" y="6"/>
                    <a:pt x="572" y="4"/>
                    <a:pt x="572" y="2"/>
                  </a:cubicBezTo>
                  <a:cubicBezTo>
                    <a:pt x="572" y="1"/>
                    <a:pt x="570" y="0"/>
                    <a:pt x="569" y="0"/>
                  </a:cubicBezTo>
                  <a:cubicBezTo>
                    <a:pt x="568" y="0"/>
                    <a:pt x="567" y="0"/>
                    <a:pt x="566" y="0"/>
                  </a:cubicBezTo>
                  <a:cubicBezTo>
                    <a:pt x="566" y="2"/>
                    <a:pt x="566" y="3"/>
                    <a:pt x="565" y="3"/>
                  </a:cubicBezTo>
                  <a:cubicBezTo>
                    <a:pt x="563" y="4"/>
                    <a:pt x="562" y="3"/>
                    <a:pt x="561" y="2"/>
                  </a:cubicBezTo>
                  <a:cubicBezTo>
                    <a:pt x="561" y="1"/>
                    <a:pt x="559" y="0"/>
                    <a:pt x="558" y="0"/>
                  </a:cubicBezTo>
                  <a:cubicBezTo>
                    <a:pt x="557" y="0"/>
                    <a:pt x="555" y="0"/>
                    <a:pt x="553" y="1"/>
                  </a:cubicBezTo>
                  <a:cubicBezTo>
                    <a:pt x="552" y="1"/>
                    <a:pt x="551" y="2"/>
                    <a:pt x="551" y="3"/>
                  </a:cubicBezTo>
                  <a:cubicBezTo>
                    <a:pt x="551" y="4"/>
                    <a:pt x="551" y="5"/>
                    <a:pt x="551" y="6"/>
                  </a:cubicBezTo>
                  <a:cubicBezTo>
                    <a:pt x="551" y="8"/>
                    <a:pt x="550" y="11"/>
                    <a:pt x="546" y="9"/>
                  </a:cubicBezTo>
                  <a:cubicBezTo>
                    <a:pt x="545" y="8"/>
                    <a:pt x="545" y="5"/>
                    <a:pt x="545" y="3"/>
                  </a:cubicBezTo>
                  <a:cubicBezTo>
                    <a:pt x="545" y="3"/>
                    <a:pt x="542" y="1"/>
                    <a:pt x="541" y="1"/>
                  </a:cubicBezTo>
                  <a:cubicBezTo>
                    <a:pt x="540" y="2"/>
                    <a:pt x="538" y="2"/>
                    <a:pt x="536" y="2"/>
                  </a:cubicBezTo>
                  <a:cubicBezTo>
                    <a:pt x="536" y="3"/>
                    <a:pt x="536" y="5"/>
                    <a:pt x="537" y="6"/>
                  </a:cubicBezTo>
                  <a:cubicBezTo>
                    <a:pt x="533" y="8"/>
                    <a:pt x="533" y="6"/>
                    <a:pt x="533" y="4"/>
                  </a:cubicBezTo>
                  <a:cubicBezTo>
                    <a:pt x="532" y="4"/>
                    <a:pt x="530" y="3"/>
                    <a:pt x="529" y="3"/>
                  </a:cubicBezTo>
                  <a:cubicBezTo>
                    <a:pt x="527" y="3"/>
                    <a:pt x="525" y="3"/>
                    <a:pt x="522" y="4"/>
                  </a:cubicBezTo>
                  <a:cubicBezTo>
                    <a:pt x="522" y="4"/>
                    <a:pt x="522" y="4"/>
                    <a:pt x="522" y="4"/>
                  </a:cubicBezTo>
                  <a:cubicBezTo>
                    <a:pt x="521" y="6"/>
                    <a:pt x="525" y="11"/>
                    <a:pt x="520" y="10"/>
                  </a:cubicBezTo>
                  <a:cubicBezTo>
                    <a:pt x="518" y="10"/>
                    <a:pt x="517" y="8"/>
                    <a:pt x="517" y="6"/>
                  </a:cubicBezTo>
                  <a:cubicBezTo>
                    <a:pt x="517" y="6"/>
                    <a:pt x="515" y="5"/>
                    <a:pt x="514" y="5"/>
                  </a:cubicBezTo>
                  <a:cubicBezTo>
                    <a:pt x="511" y="5"/>
                    <a:pt x="508" y="6"/>
                    <a:pt x="505" y="6"/>
                  </a:cubicBezTo>
                  <a:cubicBezTo>
                    <a:pt x="505" y="6"/>
                    <a:pt x="504" y="7"/>
                    <a:pt x="504" y="8"/>
                  </a:cubicBezTo>
                  <a:cubicBezTo>
                    <a:pt x="504" y="9"/>
                    <a:pt x="504" y="10"/>
                    <a:pt x="502" y="11"/>
                  </a:cubicBezTo>
                  <a:cubicBezTo>
                    <a:pt x="500" y="12"/>
                    <a:pt x="499" y="11"/>
                    <a:pt x="499" y="9"/>
                  </a:cubicBezTo>
                  <a:cubicBezTo>
                    <a:pt x="498" y="9"/>
                    <a:pt x="496" y="7"/>
                    <a:pt x="495" y="8"/>
                  </a:cubicBezTo>
                  <a:cubicBezTo>
                    <a:pt x="492" y="8"/>
                    <a:pt x="489" y="9"/>
                    <a:pt x="486" y="9"/>
                  </a:cubicBezTo>
                  <a:cubicBezTo>
                    <a:pt x="486" y="11"/>
                    <a:pt x="486" y="13"/>
                    <a:pt x="485" y="14"/>
                  </a:cubicBezTo>
                  <a:cubicBezTo>
                    <a:pt x="482" y="16"/>
                    <a:pt x="481" y="11"/>
                    <a:pt x="480" y="10"/>
                  </a:cubicBezTo>
                  <a:cubicBezTo>
                    <a:pt x="478" y="11"/>
                    <a:pt x="476" y="11"/>
                    <a:pt x="474" y="12"/>
                  </a:cubicBezTo>
                  <a:cubicBezTo>
                    <a:pt x="473" y="14"/>
                    <a:pt x="475" y="16"/>
                    <a:pt x="475" y="19"/>
                  </a:cubicBezTo>
                  <a:cubicBezTo>
                    <a:pt x="469" y="21"/>
                    <a:pt x="471" y="15"/>
                    <a:pt x="470" y="13"/>
                  </a:cubicBezTo>
                  <a:cubicBezTo>
                    <a:pt x="470" y="13"/>
                    <a:pt x="470" y="13"/>
                    <a:pt x="469" y="13"/>
                  </a:cubicBezTo>
                  <a:cubicBezTo>
                    <a:pt x="466" y="13"/>
                    <a:pt x="463" y="14"/>
                    <a:pt x="460" y="15"/>
                  </a:cubicBezTo>
                  <a:cubicBezTo>
                    <a:pt x="460" y="16"/>
                    <a:pt x="461" y="18"/>
                    <a:pt x="459" y="19"/>
                  </a:cubicBezTo>
                  <a:cubicBezTo>
                    <a:pt x="457" y="20"/>
                    <a:pt x="456" y="18"/>
                    <a:pt x="454" y="17"/>
                  </a:cubicBezTo>
                  <a:cubicBezTo>
                    <a:pt x="454" y="17"/>
                    <a:pt x="454" y="17"/>
                    <a:pt x="453" y="16"/>
                  </a:cubicBezTo>
                  <a:cubicBezTo>
                    <a:pt x="451" y="17"/>
                    <a:pt x="448" y="18"/>
                    <a:pt x="445" y="19"/>
                  </a:cubicBezTo>
                  <a:cubicBezTo>
                    <a:pt x="445" y="19"/>
                    <a:pt x="444" y="19"/>
                    <a:pt x="444" y="19"/>
                  </a:cubicBezTo>
                  <a:cubicBezTo>
                    <a:pt x="436" y="20"/>
                    <a:pt x="432" y="16"/>
                    <a:pt x="423" y="16"/>
                  </a:cubicBezTo>
                  <a:cubicBezTo>
                    <a:pt x="414" y="16"/>
                    <a:pt x="403" y="17"/>
                    <a:pt x="391" y="20"/>
                  </a:cubicBezTo>
                  <a:cubicBezTo>
                    <a:pt x="379" y="23"/>
                    <a:pt x="382" y="23"/>
                    <a:pt x="365" y="23"/>
                  </a:cubicBezTo>
                  <a:cubicBezTo>
                    <a:pt x="348" y="23"/>
                    <a:pt x="330" y="24"/>
                    <a:pt x="316" y="33"/>
                  </a:cubicBezTo>
                  <a:cubicBezTo>
                    <a:pt x="302" y="42"/>
                    <a:pt x="290" y="39"/>
                    <a:pt x="275" y="40"/>
                  </a:cubicBezTo>
                  <a:cubicBezTo>
                    <a:pt x="261" y="38"/>
                    <a:pt x="249" y="35"/>
                    <a:pt x="238" y="31"/>
                  </a:cubicBezTo>
                  <a:cubicBezTo>
                    <a:pt x="224" y="27"/>
                    <a:pt x="211" y="23"/>
                    <a:pt x="195" y="21"/>
                  </a:cubicBezTo>
                  <a:cubicBezTo>
                    <a:pt x="177" y="20"/>
                    <a:pt x="163" y="21"/>
                    <a:pt x="150" y="23"/>
                  </a:cubicBezTo>
                  <a:cubicBezTo>
                    <a:pt x="142" y="23"/>
                    <a:pt x="135" y="24"/>
                    <a:pt x="127" y="24"/>
                  </a:cubicBezTo>
                  <a:cubicBezTo>
                    <a:pt x="121" y="24"/>
                    <a:pt x="114" y="22"/>
                    <a:pt x="104" y="20"/>
                  </a:cubicBezTo>
                  <a:cubicBezTo>
                    <a:pt x="80" y="14"/>
                    <a:pt x="46" y="6"/>
                    <a:pt x="22" y="31"/>
                  </a:cubicBezTo>
                  <a:cubicBezTo>
                    <a:pt x="7" y="45"/>
                    <a:pt x="0" y="65"/>
                    <a:pt x="1" y="86"/>
                  </a:cubicBezTo>
                  <a:cubicBezTo>
                    <a:pt x="2" y="112"/>
                    <a:pt x="16" y="138"/>
                    <a:pt x="40" y="158"/>
                  </a:cubicBezTo>
                  <a:cubicBezTo>
                    <a:pt x="50" y="166"/>
                    <a:pt x="57" y="175"/>
                    <a:pt x="59" y="184"/>
                  </a:cubicBezTo>
                  <a:cubicBezTo>
                    <a:pt x="59" y="184"/>
                    <a:pt x="59" y="184"/>
                    <a:pt x="59" y="184"/>
                  </a:cubicBezTo>
                  <a:cubicBezTo>
                    <a:pt x="60" y="176"/>
                    <a:pt x="62" y="168"/>
                    <a:pt x="66" y="160"/>
                  </a:cubicBezTo>
                  <a:cubicBezTo>
                    <a:pt x="65" y="161"/>
                    <a:pt x="65" y="161"/>
                    <a:pt x="65" y="162"/>
                  </a:cubicBezTo>
                  <a:cubicBezTo>
                    <a:pt x="61" y="158"/>
                    <a:pt x="59" y="156"/>
                    <a:pt x="59" y="154"/>
                  </a:cubicBezTo>
                  <a:cubicBezTo>
                    <a:pt x="60" y="152"/>
                    <a:pt x="65" y="157"/>
                    <a:pt x="68" y="156"/>
                  </a:cubicBezTo>
                  <a:cubicBezTo>
                    <a:pt x="68" y="156"/>
                    <a:pt x="68" y="156"/>
                    <a:pt x="67" y="157"/>
                  </a:cubicBezTo>
                  <a:cubicBezTo>
                    <a:pt x="68" y="155"/>
                    <a:pt x="69" y="154"/>
                    <a:pt x="69" y="153"/>
                  </a:cubicBezTo>
                  <a:cubicBezTo>
                    <a:pt x="69" y="153"/>
                    <a:pt x="69" y="153"/>
                    <a:pt x="69" y="153"/>
                  </a:cubicBezTo>
                  <a:cubicBezTo>
                    <a:pt x="69" y="151"/>
                    <a:pt x="67" y="149"/>
                    <a:pt x="67" y="147"/>
                  </a:cubicBezTo>
                  <a:cubicBezTo>
                    <a:pt x="68" y="145"/>
                    <a:pt x="70" y="145"/>
                    <a:pt x="73" y="146"/>
                  </a:cubicBezTo>
                  <a:cubicBezTo>
                    <a:pt x="73" y="146"/>
                    <a:pt x="73" y="146"/>
                    <a:pt x="73" y="146"/>
                  </a:cubicBezTo>
                  <a:cubicBezTo>
                    <a:pt x="73" y="145"/>
                    <a:pt x="74" y="144"/>
                    <a:pt x="75" y="143"/>
                  </a:cubicBezTo>
                  <a:cubicBezTo>
                    <a:pt x="79" y="135"/>
                    <a:pt x="87" y="132"/>
                    <a:pt x="97" y="130"/>
                  </a:cubicBezTo>
                  <a:cubicBezTo>
                    <a:pt x="91" y="131"/>
                    <a:pt x="83" y="130"/>
                    <a:pt x="74" y="126"/>
                  </a:cubicBezTo>
                  <a:cubicBezTo>
                    <a:pt x="50" y="117"/>
                    <a:pt x="37" y="86"/>
                    <a:pt x="40" y="70"/>
                  </a:cubicBezTo>
                  <a:cubicBezTo>
                    <a:pt x="40" y="63"/>
                    <a:pt x="44" y="55"/>
                    <a:pt x="50" y="50"/>
                  </a:cubicBezTo>
                  <a:cubicBezTo>
                    <a:pt x="59" y="43"/>
                    <a:pt x="72" y="41"/>
                    <a:pt x="86" y="44"/>
                  </a:cubicBezTo>
                  <a:cubicBezTo>
                    <a:pt x="108" y="49"/>
                    <a:pt x="117" y="49"/>
                    <a:pt x="135" y="48"/>
                  </a:cubicBezTo>
                  <a:cubicBezTo>
                    <a:pt x="141" y="48"/>
                    <a:pt x="146" y="47"/>
                    <a:pt x="151" y="45"/>
                  </a:cubicBezTo>
                  <a:cubicBezTo>
                    <a:pt x="163" y="43"/>
                    <a:pt x="176" y="40"/>
                    <a:pt x="201" y="42"/>
                  </a:cubicBezTo>
                  <a:cubicBezTo>
                    <a:pt x="220" y="43"/>
                    <a:pt x="232" y="48"/>
                    <a:pt x="243" y="52"/>
                  </a:cubicBezTo>
                  <a:cubicBezTo>
                    <a:pt x="255" y="57"/>
                    <a:pt x="264" y="61"/>
                    <a:pt x="278" y="60"/>
                  </a:cubicBezTo>
                  <a:cubicBezTo>
                    <a:pt x="294" y="60"/>
                    <a:pt x="306" y="54"/>
                    <a:pt x="317" y="49"/>
                  </a:cubicBezTo>
                  <a:cubicBezTo>
                    <a:pt x="326" y="45"/>
                    <a:pt x="335" y="41"/>
                    <a:pt x="346" y="40"/>
                  </a:cubicBezTo>
                  <a:cubicBezTo>
                    <a:pt x="354" y="40"/>
                    <a:pt x="373" y="33"/>
                    <a:pt x="391" y="31"/>
                  </a:cubicBezTo>
                  <a:cubicBezTo>
                    <a:pt x="405" y="30"/>
                    <a:pt x="418" y="34"/>
                    <a:pt x="422" y="33"/>
                  </a:cubicBezTo>
                  <a:cubicBezTo>
                    <a:pt x="432" y="32"/>
                    <a:pt x="442" y="37"/>
                    <a:pt x="445" y="38"/>
                  </a:cubicBezTo>
                  <a:cubicBezTo>
                    <a:pt x="446" y="40"/>
                    <a:pt x="448" y="41"/>
                    <a:pt x="449" y="40"/>
                  </a:cubicBezTo>
                  <a:cubicBezTo>
                    <a:pt x="450" y="40"/>
                    <a:pt x="451" y="40"/>
                    <a:pt x="452" y="40"/>
                  </a:cubicBezTo>
                  <a:cubicBezTo>
                    <a:pt x="452" y="40"/>
                    <a:pt x="453" y="40"/>
                    <a:pt x="453" y="41"/>
                  </a:cubicBezTo>
                  <a:cubicBezTo>
                    <a:pt x="454" y="41"/>
                    <a:pt x="454" y="41"/>
                    <a:pt x="454" y="42"/>
                  </a:cubicBezTo>
                  <a:cubicBezTo>
                    <a:pt x="455" y="44"/>
                    <a:pt x="452" y="49"/>
                    <a:pt x="456" y="49"/>
                  </a:cubicBezTo>
                  <a:cubicBezTo>
                    <a:pt x="458" y="49"/>
                    <a:pt x="460" y="48"/>
                    <a:pt x="462" y="47"/>
                  </a:cubicBezTo>
                  <a:cubicBezTo>
                    <a:pt x="463" y="48"/>
                    <a:pt x="464" y="49"/>
                    <a:pt x="465" y="50"/>
                  </a:cubicBezTo>
                  <a:cubicBezTo>
                    <a:pt x="465" y="52"/>
                    <a:pt x="463" y="54"/>
                    <a:pt x="465" y="55"/>
                  </a:cubicBezTo>
                  <a:cubicBezTo>
                    <a:pt x="467" y="57"/>
                    <a:pt x="469" y="56"/>
                    <a:pt x="471" y="55"/>
                  </a:cubicBezTo>
                  <a:cubicBezTo>
                    <a:pt x="472" y="56"/>
                    <a:pt x="473" y="58"/>
                    <a:pt x="475" y="59"/>
                  </a:cubicBezTo>
                  <a:cubicBezTo>
                    <a:pt x="474" y="60"/>
                    <a:pt x="473" y="61"/>
                    <a:pt x="473" y="62"/>
                  </a:cubicBezTo>
                  <a:cubicBezTo>
                    <a:pt x="474" y="65"/>
                    <a:pt x="476" y="64"/>
                    <a:pt x="478" y="62"/>
                  </a:cubicBezTo>
                  <a:cubicBezTo>
                    <a:pt x="478" y="62"/>
                    <a:pt x="479" y="63"/>
                    <a:pt x="479" y="63"/>
                  </a:cubicBezTo>
                  <a:cubicBezTo>
                    <a:pt x="479" y="63"/>
                    <a:pt x="479" y="63"/>
                    <a:pt x="479" y="63"/>
                  </a:cubicBezTo>
                  <a:cubicBezTo>
                    <a:pt x="477" y="65"/>
                    <a:pt x="478" y="68"/>
                    <a:pt x="480" y="69"/>
                  </a:cubicBezTo>
                  <a:cubicBezTo>
                    <a:pt x="481" y="70"/>
                    <a:pt x="482" y="70"/>
                    <a:pt x="482" y="70"/>
                  </a:cubicBezTo>
                  <a:cubicBezTo>
                    <a:pt x="483" y="70"/>
                    <a:pt x="483" y="71"/>
                    <a:pt x="484" y="72"/>
                  </a:cubicBezTo>
                  <a:cubicBezTo>
                    <a:pt x="485" y="74"/>
                    <a:pt x="485" y="74"/>
                    <a:pt x="486" y="74"/>
                  </a:cubicBezTo>
                  <a:cubicBezTo>
                    <a:pt x="485" y="76"/>
                    <a:pt x="485" y="77"/>
                    <a:pt x="487" y="79"/>
                  </a:cubicBezTo>
                  <a:cubicBezTo>
                    <a:pt x="488" y="81"/>
                    <a:pt x="490" y="83"/>
                    <a:pt x="492" y="83"/>
                  </a:cubicBezTo>
                  <a:cubicBezTo>
                    <a:pt x="493" y="85"/>
                    <a:pt x="494" y="87"/>
                    <a:pt x="496" y="88"/>
                  </a:cubicBezTo>
                  <a:cubicBezTo>
                    <a:pt x="496" y="89"/>
                    <a:pt x="495" y="89"/>
                    <a:pt x="495" y="89"/>
                  </a:cubicBezTo>
                  <a:cubicBezTo>
                    <a:pt x="494" y="91"/>
                    <a:pt x="496" y="94"/>
                    <a:pt x="497" y="95"/>
                  </a:cubicBezTo>
                  <a:cubicBezTo>
                    <a:pt x="498" y="96"/>
                    <a:pt x="500" y="98"/>
                    <a:pt x="501" y="98"/>
                  </a:cubicBezTo>
                  <a:cubicBezTo>
                    <a:pt x="503" y="99"/>
                    <a:pt x="503" y="98"/>
                    <a:pt x="504" y="97"/>
                  </a:cubicBezTo>
                  <a:cubicBezTo>
                    <a:pt x="505" y="99"/>
                    <a:pt x="506" y="100"/>
                    <a:pt x="507" y="102"/>
                  </a:cubicBezTo>
                  <a:cubicBezTo>
                    <a:pt x="505" y="103"/>
                    <a:pt x="502" y="105"/>
                    <a:pt x="502" y="106"/>
                  </a:cubicBezTo>
                  <a:cubicBezTo>
                    <a:pt x="502" y="108"/>
                    <a:pt x="505" y="112"/>
                    <a:pt x="506" y="111"/>
                  </a:cubicBezTo>
                  <a:cubicBezTo>
                    <a:pt x="513" y="111"/>
                    <a:pt x="508" y="119"/>
                    <a:pt x="509" y="122"/>
                  </a:cubicBezTo>
                  <a:cubicBezTo>
                    <a:pt x="509" y="124"/>
                    <a:pt x="510" y="127"/>
                    <a:pt x="512" y="127"/>
                  </a:cubicBezTo>
                  <a:cubicBezTo>
                    <a:pt x="514" y="129"/>
                    <a:pt x="512" y="128"/>
                    <a:pt x="514" y="127"/>
                  </a:cubicBezTo>
                  <a:cubicBezTo>
                    <a:pt x="515" y="127"/>
                    <a:pt x="518" y="129"/>
                    <a:pt x="518" y="131"/>
                  </a:cubicBezTo>
                  <a:cubicBezTo>
                    <a:pt x="519" y="132"/>
                    <a:pt x="518" y="135"/>
                    <a:pt x="517" y="136"/>
                  </a:cubicBezTo>
                  <a:cubicBezTo>
                    <a:pt x="514" y="137"/>
                    <a:pt x="512" y="138"/>
                    <a:pt x="512" y="141"/>
                  </a:cubicBezTo>
                  <a:cubicBezTo>
                    <a:pt x="513" y="143"/>
                    <a:pt x="513" y="149"/>
                    <a:pt x="517" y="149"/>
                  </a:cubicBezTo>
                  <a:cubicBezTo>
                    <a:pt x="518" y="149"/>
                    <a:pt x="519" y="149"/>
                    <a:pt x="519" y="148"/>
                  </a:cubicBezTo>
                  <a:cubicBezTo>
                    <a:pt x="520" y="147"/>
                    <a:pt x="523" y="148"/>
                    <a:pt x="523" y="150"/>
                  </a:cubicBezTo>
                  <a:cubicBezTo>
                    <a:pt x="523" y="151"/>
                    <a:pt x="523" y="153"/>
                    <a:pt x="524" y="155"/>
                  </a:cubicBezTo>
                  <a:cubicBezTo>
                    <a:pt x="523" y="155"/>
                    <a:pt x="522" y="156"/>
                    <a:pt x="522" y="158"/>
                  </a:cubicBezTo>
                  <a:cubicBezTo>
                    <a:pt x="521" y="160"/>
                    <a:pt x="520" y="166"/>
                    <a:pt x="521" y="168"/>
                  </a:cubicBezTo>
                  <a:cubicBezTo>
                    <a:pt x="522" y="169"/>
                    <a:pt x="522" y="169"/>
                    <a:pt x="523" y="170"/>
                  </a:cubicBezTo>
                  <a:cubicBezTo>
                    <a:pt x="523" y="170"/>
                    <a:pt x="523" y="170"/>
                    <a:pt x="523" y="170"/>
                  </a:cubicBezTo>
                  <a:cubicBezTo>
                    <a:pt x="526" y="171"/>
                    <a:pt x="529" y="173"/>
                    <a:pt x="529" y="175"/>
                  </a:cubicBezTo>
                  <a:cubicBezTo>
                    <a:pt x="530" y="178"/>
                    <a:pt x="528" y="180"/>
                    <a:pt x="528" y="182"/>
                  </a:cubicBezTo>
                  <a:cubicBezTo>
                    <a:pt x="529" y="186"/>
                    <a:pt x="536" y="187"/>
                    <a:pt x="538" y="190"/>
                  </a:cubicBezTo>
                  <a:cubicBezTo>
                    <a:pt x="538" y="192"/>
                    <a:pt x="537" y="194"/>
                    <a:pt x="535" y="196"/>
                  </a:cubicBezTo>
                  <a:cubicBezTo>
                    <a:pt x="535" y="197"/>
                    <a:pt x="535" y="198"/>
                    <a:pt x="535" y="198"/>
                  </a:cubicBezTo>
                  <a:cubicBezTo>
                    <a:pt x="534" y="202"/>
                    <a:pt x="541" y="200"/>
                    <a:pt x="541" y="203"/>
                  </a:cubicBezTo>
                  <a:cubicBezTo>
                    <a:pt x="542" y="205"/>
                    <a:pt x="540" y="207"/>
                    <a:pt x="540" y="208"/>
                  </a:cubicBezTo>
                  <a:cubicBezTo>
                    <a:pt x="541" y="210"/>
                    <a:pt x="547" y="211"/>
                    <a:pt x="547" y="213"/>
                  </a:cubicBezTo>
                  <a:cubicBezTo>
                    <a:pt x="548" y="214"/>
                    <a:pt x="547" y="215"/>
                    <a:pt x="547" y="217"/>
                  </a:cubicBezTo>
                  <a:cubicBezTo>
                    <a:pt x="545" y="217"/>
                    <a:pt x="545" y="217"/>
                    <a:pt x="545" y="220"/>
                  </a:cubicBezTo>
                  <a:cubicBezTo>
                    <a:pt x="545" y="224"/>
                    <a:pt x="544" y="226"/>
                    <a:pt x="547" y="228"/>
                  </a:cubicBezTo>
                  <a:cubicBezTo>
                    <a:pt x="549" y="231"/>
                    <a:pt x="550" y="232"/>
                    <a:pt x="551" y="237"/>
                  </a:cubicBezTo>
                  <a:cubicBezTo>
                    <a:pt x="552" y="241"/>
                    <a:pt x="548" y="241"/>
                    <a:pt x="549" y="245"/>
                  </a:cubicBezTo>
                  <a:cubicBezTo>
                    <a:pt x="549" y="248"/>
                    <a:pt x="551" y="248"/>
                    <a:pt x="553" y="251"/>
                  </a:cubicBezTo>
                  <a:cubicBezTo>
                    <a:pt x="554" y="253"/>
                    <a:pt x="551" y="254"/>
                    <a:pt x="552" y="257"/>
                  </a:cubicBezTo>
                  <a:cubicBezTo>
                    <a:pt x="553" y="260"/>
                    <a:pt x="555" y="261"/>
                    <a:pt x="556" y="265"/>
                  </a:cubicBezTo>
                  <a:cubicBezTo>
                    <a:pt x="556" y="269"/>
                    <a:pt x="553" y="267"/>
                    <a:pt x="554" y="271"/>
                  </a:cubicBezTo>
                  <a:cubicBezTo>
                    <a:pt x="554" y="274"/>
                    <a:pt x="558" y="274"/>
                    <a:pt x="559" y="277"/>
                  </a:cubicBezTo>
                  <a:cubicBezTo>
                    <a:pt x="559" y="278"/>
                    <a:pt x="556" y="279"/>
                    <a:pt x="557" y="282"/>
                  </a:cubicBezTo>
                  <a:cubicBezTo>
                    <a:pt x="557" y="285"/>
                    <a:pt x="555" y="289"/>
                    <a:pt x="557" y="294"/>
                  </a:cubicBezTo>
                  <a:cubicBezTo>
                    <a:pt x="559" y="299"/>
                    <a:pt x="558" y="301"/>
                    <a:pt x="558" y="306"/>
                  </a:cubicBezTo>
                  <a:cubicBezTo>
                    <a:pt x="558" y="313"/>
                    <a:pt x="560" y="310"/>
                    <a:pt x="559" y="317"/>
                  </a:cubicBezTo>
                  <a:cubicBezTo>
                    <a:pt x="559" y="323"/>
                    <a:pt x="559" y="327"/>
                    <a:pt x="557" y="328"/>
                  </a:cubicBezTo>
                  <a:cubicBezTo>
                    <a:pt x="555" y="329"/>
                    <a:pt x="555" y="333"/>
                    <a:pt x="556" y="337"/>
                  </a:cubicBezTo>
                  <a:cubicBezTo>
                    <a:pt x="556" y="340"/>
                    <a:pt x="556" y="338"/>
                    <a:pt x="555" y="341"/>
                  </a:cubicBezTo>
                  <a:cubicBezTo>
                    <a:pt x="555" y="345"/>
                    <a:pt x="552" y="344"/>
                    <a:pt x="553" y="349"/>
                  </a:cubicBezTo>
                  <a:cubicBezTo>
                    <a:pt x="555" y="353"/>
                    <a:pt x="553" y="355"/>
                    <a:pt x="553" y="360"/>
                  </a:cubicBezTo>
                  <a:cubicBezTo>
                    <a:pt x="553" y="364"/>
                    <a:pt x="551" y="365"/>
                    <a:pt x="552" y="369"/>
                  </a:cubicBezTo>
                  <a:cubicBezTo>
                    <a:pt x="553" y="374"/>
                    <a:pt x="553" y="379"/>
                    <a:pt x="555" y="383"/>
                  </a:cubicBezTo>
                  <a:cubicBezTo>
                    <a:pt x="557" y="386"/>
                    <a:pt x="555" y="389"/>
                    <a:pt x="558" y="393"/>
                  </a:cubicBezTo>
                  <a:cubicBezTo>
                    <a:pt x="561" y="397"/>
                    <a:pt x="561" y="401"/>
                    <a:pt x="561" y="404"/>
                  </a:cubicBezTo>
                  <a:cubicBezTo>
                    <a:pt x="566" y="414"/>
                    <a:pt x="555" y="443"/>
                    <a:pt x="529" y="443"/>
                  </a:cubicBezTo>
                  <a:cubicBezTo>
                    <a:pt x="521" y="443"/>
                    <a:pt x="514" y="443"/>
                    <a:pt x="507" y="441"/>
                  </a:cubicBezTo>
                  <a:cubicBezTo>
                    <a:pt x="507" y="441"/>
                    <a:pt x="507" y="441"/>
                    <a:pt x="508" y="441"/>
                  </a:cubicBezTo>
                  <a:cubicBezTo>
                    <a:pt x="506" y="441"/>
                    <a:pt x="498" y="438"/>
                    <a:pt x="496" y="443"/>
                  </a:cubicBezTo>
                  <a:cubicBezTo>
                    <a:pt x="492" y="451"/>
                    <a:pt x="498" y="454"/>
                    <a:pt x="496" y="461"/>
                  </a:cubicBezTo>
                  <a:cubicBezTo>
                    <a:pt x="495" y="467"/>
                    <a:pt x="498" y="472"/>
                    <a:pt x="501" y="476"/>
                  </a:cubicBezTo>
                  <a:cubicBezTo>
                    <a:pt x="503" y="478"/>
                    <a:pt x="501" y="485"/>
                    <a:pt x="502" y="490"/>
                  </a:cubicBezTo>
                  <a:cubicBezTo>
                    <a:pt x="502" y="494"/>
                    <a:pt x="501" y="498"/>
                    <a:pt x="502" y="502"/>
                  </a:cubicBezTo>
                  <a:cubicBezTo>
                    <a:pt x="503" y="507"/>
                    <a:pt x="502" y="511"/>
                    <a:pt x="503" y="514"/>
                  </a:cubicBezTo>
                  <a:cubicBezTo>
                    <a:pt x="503" y="517"/>
                    <a:pt x="505" y="520"/>
                    <a:pt x="506" y="526"/>
                  </a:cubicBezTo>
                  <a:cubicBezTo>
                    <a:pt x="507" y="530"/>
                    <a:pt x="506" y="534"/>
                    <a:pt x="506" y="538"/>
                  </a:cubicBezTo>
                  <a:cubicBezTo>
                    <a:pt x="507" y="544"/>
                    <a:pt x="506" y="549"/>
                    <a:pt x="506" y="551"/>
                  </a:cubicBezTo>
                  <a:cubicBezTo>
                    <a:pt x="506" y="554"/>
                    <a:pt x="505" y="558"/>
                    <a:pt x="506" y="563"/>
                  </a:cubicBezTo>
                  <a:cubicBezTo>
                    <a:pt x="507" y="565"/>
                    <a:pt x="509" y="570"/>
                    <a:pt x="509" y="572"/>
                  </a:cubicBezTo>
                  <a:cubicBezTo>
                    <a:pt x="509" y="575"/>
                    <a:pt x="508" y="578"/>
                    <a:pt x="508" y="581"/>
                  </a:cubicBezTo>
                  <a:cubicBezTo>
                    <a:pt x="509" y="583"/>
                    <a:pt x="511" y="585"/>
                    <a:pt x="511" y="588"/>
                  </a:cubicBezTo>
                  <a:cubicBezTo>
                    <a:pt x="511" y="592"/>
                    <a:pt x="510" y="596"/>
                    <a:pt x="510" y="600"/>
                  </a:cubicBezTo>
                  <a:cubicBezTo>
                    <a:pt x="511" y="604"/>
                    <a:pt x="514" y="606"/>
                    <a:pt x="514" y="610"/>
                  </a:cubicBezTo>
                  <a:cubicBezTo>
                    <a:pt x="514" y="618"/>
                    <a:pt x="518" y="622"/>
                    <a:pt x="519" y="626"/>
                  </a:cubicBezTo>
                  <a:cubicBezTo>
                    <a:pt x="519" y="629"/>
                    <a:pt x="518" y="635"/>
                    <a:pt x="521" y="640"/>
                  </a:cubicBezTo>
                  <a:cubicBezTo>
                    <a:pt x="522" y="643"/>
                    <a:pt x="521" y="646"/>
                    <a:pt x="522" y="649"/>
                  </a:cubicBezTo>
                  <a:cubicBezTo>
                    <a:pt x="522" y="652"/>
                    <a:pt x="524" y="654"/>
                    <a:pt x="524" y="657"/>
                  </a:cubicBezTo>
                  <a:cubicBezTo>
                    <a:pt x="524" y="663"/>
                    <a:pt x="523" y="667"/>
                    <a:pt x="523" y="672"/>
                  </a:cubicBezTo>
                  <a:cubicBezTo>
                    <a:pt x="523" y="677"/>
                    <a:pt x="524" y="683"/>
                    <a:pt x="524" y="690"/>
                  </a:cubicBezTo>
                  <a:cubicBezTo>
                    <a:pt x="524" y="694"/>
                    <a:pt x="522" y="696"/>
                    <a:pt x="522" y="700"/>
                  </a:cubicBezTo>
                  <a:cubicBezTo>
                    <a:pt x="521" y="703"/>
                    <a:pt x="522" y="708"/>
                    <a:pt x="521" y="713"/>
                  </a:cubicBezTo>
                  <a:cubicBezTo>
                    <a:pt x="520" y="718"/>
                    <a:pt x="518" y="716"/>
                    <a:pt x="517" y="723"/>
                  </a:cubicBezTo>
                  <a:cubicBezTo>
                    <a:pt x="517" y="725"/>
                    <a:pt x="516" y="731"/>
                    <a:pt x="515" y="733"/>
                  </a:cubicBezTo>
                  <a:cubicBezTo>
                    <a:pt x="513" y="736"/>
                    <a:pt x="512" y="738"/>
                    <a:pt x="510" y="739"/>
                  </a:cubicBezTo>
                  <a:cubicBezTo>
                    <a:pt x="510" y="739"/>
                    <a:pt x="510" y="739"/>
                    <a:pt x="510" y="739"/>
                  </a:cubicBezTo>
                  <a:cubicBezTo>
                    <a:pt x="519" y="734"/>
                    <a:pt x="541" y="730"/>
                    <a:pt x="566" y="730"/>
                  </a:cubicBezTo>
                  <a:cubicBezTo>
                    <a:pt x="568" y="730"/>
                    <a:pt x="568" y="730"/>
                    <a:pt x="568" y="730"/>
                  </a:cubicBezTo>
                  <a:cubicBezTo>
                    <a:pt x="593" y="730"/>
                    <a:pt x="615" y="734"/>
                    <a:pt x="623" y="740"/>
                  </a:cubicBezTo>
                  <a:cubicBezTo>
                    <a:pt x="623" y="740"/>
                    <a:pt x="623" y="740"/>
                    <a:pt x="623" y="740"/>
                  </a:cubicBezTo>
                  <a:cubicBezTo>
                    <a:pt x="622" y="738"/>
                    <a:pt x="620" y="737"/>
                    <a:pt x="619" y="733"/>
                  </a:cubicBezTo>
                  <a:cubicBezTo>
                    <a:pt x="617" y="731"/>
                    <a:pt x="617" y="725"/>
                    <a:pt x="616" y="723"/>
                  </a:cubicBezTo>
                  <a:cubicBezTo>
                    <a:pt x="615" y="716"/>
                    <a:pt x="614" y="718"/>
                    <a:pt x="613" y="713"/>
                  </a:cubicBezTo>
                  <a:cubicBezTo>
                    <a:pt x="611" y="708"/>
                    <a:pt x="612" y="703"/>
                    <a:pt x="611" y="700"/>
                  </a:cubicBezTo>
                  <a:cubicBezTo>
                    <a:pt x="611" y="696"/>
                    <a:pt x="609" y="694"/>
                    <a:pt x="609" y="690"/>
                  </a:cubicBezTo>
                  <a:cubicBezTo>
                    <a:pt x="609" y="683"/>
                    <a:pt x="614" y="678"/>
                    <a:pt x="614" y="672"/>
                  </a:cubicBezTo>
                  <a:cubicBezTo>
                    <a:pt x="614" y="667"/>
                    <a:pt x="613" y="664"/>
                    <a:pt x="613" y="657"/>
                  </a:cubicBezTo>
                  <a:cubicBezTo>
                    <a:pt x="613" y="654"/>
                    <a:pt x="614" y="652"/>
                    <a:pt x="615" y="650"/>
                  </a:cubicBezTo>
                  <a:cubicBezTo>
                    <a:pt x="615" y="647"/>
                    <a:pt x="614" y="644"/>
                    <a:pt x="616" y="641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" name="Freeform 212">
              <a:extLst>
                <a:ext uri="{FF2B5EF4-FFF2-40B4-BE49-F238E27FC236}">
                  <a16:creationId xmlns:a16="http://schemas.microsoft.com/office/drawing/2014/main" id="{B8EB226B-247A-CBC5-695C-5DD492D46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" y="2815"/>
              <a:ext cx="41" cy="304"/>
            </a:xfrm>
            <a:custGeom>
              <a:avLst/>
              <a:gdLst>
                <a:gd name="T0" fmla="*/ 227 w 17"/>
                <a:gd name="T1" fmla="*/ 0 h 126"/>
                <a:gd name="T2" fmla="*/ 198 w 17"/>
                <a:gd name="T3" fmla="*/ 169 h 126"/>
                <a:gd name="T4" fmla="*/ 210 w 17"/>
                <a:gd name="T5" fmla="*/ 227 h 126"/>
                <a:gd name="T6" fmla="*/ 169 w 17"/>
                <a:gd name="T7" fmla="*/ 350 h 126"/>
                <a:gd name="T8" fmla="*/ 169 w 17"/>
                <a:gd name="T9" fmla="*/ 449 h 126"/>
                <a:gd name="T10" fmla="*/ 140 w 17"/>
                <a:gd name="T11" fmla="*/ 536 h 126"/>
                <a:gd name="T12" fmla="*/ 140 w 17"/>
                <a:gd name="T13" fmla="*/ 618 h 126"/>
                <a:gd name="T14" fmla="*/ 128 w 17"/>
                <a:gd name="T15" fmla="*/ 688 h 126"/>
                <a:gd name="T16" fmla="*/ 128 w 17"/>
                <a:gd name="T17" fmla="*/ 815 h 126"/>
                <a:gd name="T18" fmla="*/ 111 w 17"/>
                <a:gd name="T19" fmla="*/ 914 h 126"/>
                <a:gd name="T20" fmla="*/ 128 w 17"/>
                <a:gd name="T21" fmla="*/ 996 h 126"/>
                <a:gd name="T22" fmla="*/ 99 w 17"/>
                <a:gd name="T23" fmla="*/ 1112 h 126"/>
                <a:gd name="T24" fmla="*/ 99 w 17"/>
                <a:gd name="T25" fmla="*/ 1223 h 126"/>
                <a:gd name="T26" fmla="*/ 82 w 17"/>
                <a:gd name="T27" fmla="*/ 1322 h 126"/>
                <a:gd name="T28" fmla="*/ 82 w 17"/>
                <a:gd name="T29" fmla="*/ 1421 h 126"/>
                <a:gd name="T30" fmla="*/ 70 w 17"/>
                <a:gd name="T31" fmla="*/ 1561 h 126"/>
                <a:gd name="T32" fmla="*/ 12 w 17"/>
                <a:gd name="T33" fmla="*/ 1769 h 126"/>
                <a:gd name="T34" fmla="*/ 0 w 17"/>
                <a:gd name="T35" fmla="*/ 1542 h 126"/>
                <a:gd name="T36" fmla="*/ 58 w 17"/>
                <a:gd name="T37" fmla="*/ 1392 h 126"/>
                <a:gd name="T38" fmla="*/ 29 w 17"/>
                <a:gd name="T39" fmla="*/ 1252 h 126"/>
                <a:gd name="T40" fmla="*/ 29 w 17"/>
                <a:gd name="T41" fmla="*/ 943 h 126"/>
                <a:gd name="T42" fmla="*/ 29 w 17"/>
                <a:gd name="T43" fmla="*/ 885 h 126"/>
                <a:gd name="T44" fmla="*/ 70 w 17"/>
                <a:gd name="T45" fmla="*/ 729 h 126"/>
                <a:gd name="T46" fmla="*/ 99 w 17"/>
                <a:gd name="T47" fmla="*/ 635 h 126"/>
                <a:gd name="T48" fmla="*/ 99 w 17"/>
                <a:gd name="T49" fmla="*/ 536 h 126"/>
                <a:gd name="T50" fmla="*/ 111 w 17"/>
                <a:gd name="T51" fmla="*/ 449 h 126"/>
                <a:gd name="T52" fmla="*/ 111 w 17"/>
                <a:gd name="T53" fmla="*/ 350 h 126"/>
                <a:gd name="T54" fmla="*/ 140 w 17"/>
                <a:gd name="T55" fmla="*/ 251 h 126"/>
                <a:gd name="T56" fmla="*/ 157 w 17"/>
                <a:gd name="T57" fmla="*/ 169 h 126"/>
                <a:gd name="T58" fmla="*/ 198 w 17"/>
                <a:gd name="T59" fmla="*/ 58 h 1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" h="126">
                  <a:moveTo>
                    <a:pt x="16" y="0"/>
                  </a:moveTo>
                  <a:cubicBezTo>
                    <a:pt x="17" y="4"/>
                    <a:pt x="15" y="8"/>
                    <a:pt x="14" y="12"/>
                  </a:cubicBezTo>
                  <a:cubicBezTo>
                    <a:pt x="14" y="13"/>
                    <a:pt x="15" y="15"/>
                    <a:pt x="15" y="16"/>
                  </a:cubicBezTo>
                  <a:cubicBezTo>
                    <a:pt x="15" y="19"/>
                    <a:pt x="13" y="22"/>
                    <a:pt x="12" y="25"/>
                  </a:cubicBezTo>
                  <a:cubicBezTo>
                    <a:pt x="11" y="28"/>
                    <a:pt x="12" y="28"/>
                    <a:pt x="12" y="32"/>
                  </a:cubicBezTo>
                  <a:cubicBezTo>
                    <a:pt x="12" y="33"/>
                    <a:pt x="11" y="35"/>
                    <a:pt x="10" y="38"/>
                  </a:cubicBezTo>
                  <a:cubicBezTo>
                    <a:pt x="10" y="40"/>
                    <a:pt x="10" y="42"/>
                    <a:pt x="10" y="44"/>
                  </a:cubicBezTo>
                  <a:cubicBezTo>
                    <a:pt x="10" y="46"/>
                    <a:pt x="9" y="48"/>
                    <a:pt x="9" y="49"/>
                  </a:cubicBezTo>
                  <a:cubicBezTo>
                    <a:pt x="9" y="51"/>
                    <a:pt x="10" y="54"/>
                    <a:pt x="9" y="58"/>
                  </a:cubicBezTo>
                  <a:cubicBezTo>
                    <a:pt x="9" y="60"/>
                    <a:pt x="8" y="62"/>
                    <a:pt x="8" y="65"/>
                  </a:cubicBezTo>
                  <a:cubicBezTo>
                    <a:pt x="8" y="67"/>
                    <a:pt x="9" y="69"/>
                    <a:pt x="9" y="71"/>
                  </a:cubicBezTo>
                  <a:cubicBezTo>
                    <a:pt x="9" y="74"/>
                    <a:pt x="7" y="77"/>
                    <a:pt x="7" y="79"/>
                  </a:cubicBezTo>
                  <a:cubicBezTo>
                    <a:pt x="7" y="82"/>
                    <a:pt x="7" y="84"/>
                    <a:pt x="7" y="87"/>
                  </a:cubicBezTo>
                  <a:cubicBezTo>
                    <a:pt x="7" y="89"/>
                    <a:pt x="6" y="92"/>
                    <a:pt x="6" y="94"/>
                  </a:cubicBezTo>
                  <a:cubicBezTo>
                    <a:pt x="6" y="96"/>
                    <a:pt x="6" y="99"/>
                    <a:pt x="6" y="101"/>
                  </a:cubicBezTo>
                  <a:cubicBezTo>
                    <a:pt x="7" y="106"/>
                    <a:pt x="7" y="107"/>
                    <a:pt x="5" y="111"/>
                  </a:cubicBezTo>
                  <a:cubicBezTo>
                    <a:pt x="4" y="115"/>
                    <a:pt x="6" y="122"/>
                    <a:pt x="1" y="126"/>
                  </a:cubicBezTo>
                  <a:cubicBezTo>
                    <a:pt x="3" y="122"/>
                    <a:pt x="3" y="114"/>
                    <a:pt x="0" y="110"/>
                  </a:cubicBezTo>
                  <a:cubicBezTo>
                    <a:pt x="3" y="107"/>
                    <a:pt x="4" y="104"/>
                    <a:pt x="4" y="99"/>
                  </a:cubicBezTo>
                  <a:cubicBezTo>
                    <a:pt x="3" y="95"/>
                    <a:pt x="2" y="93"/>
                    <a:pt x="2" y="89"/>
                  </a:cubicBezTo>
                  <a:cubicBezTo>
                    <a:pt x="3" y="84"/>
                    <a:pt x="6" y="73"/>
                    <a:pt x="2" y="67"/>
                  </a:cubicBezTo>
                  <a:cubicBezTo>
                    <a:pt x="2" y="67"/>
                    <a:pt x="1" y="64"/>
                    <a:pt x="2" y="63"/>
                  </a:cubicBezTo>
                  <a:cubicBezTo>
                    <a:pt x="3" y="59"/>
                    <a:pt x="3" y="56"/>
                    <a:pt x="5" y="52"/>
                  </a:cubicBezTo>
                  <a:cubicBezTo>
                    <a:pt x="6" y="49"/>
                    <a:pt x="6" y="47"/>
                    <a:pt x="7" y="45"/>
                  </a:cubicBezTo>
                  <a:cubicBezTo>
                    <a:pt x="7" y="43"/>
                    <a:pt x="6" y="40"/>
                    <a:pt x="7" y="38"/>
                  </a:cubicBezTo>
                  <a:cubicBezTo>
                    <a:pt x="7" y="36"/>
                    <a:pt x="7" y="34"/>
                    <a:pt x="8" y="32"/>
                  </a:cubicBezTo>
                  <a:cubicBezTo>
                    <a:pt x="8" y="30"/>
                    <a:pt x="8" y="28"/>
                    <a:pt x="8" y="25"/>
                  </a:cubicBezTo>
                  <a:cubicBezTo>
                    <a:pt x="9" y="23"/>
                    <a:pt x="10" y="21"/>
                    <a:pt x="10" y="18"/>
                  </a:cubicBezTo>
                  <a:cubicBezTo>
                    <a:pt x="10" y="16"/>
                    <a:pt x="11" y="14"/>
                    <a:pt x="11" y="12"/>
                  </a:cubicBezTo>
                  <a:cubicBezTo>
                    <a:pt x="12" y="10"/>
                    <a:pt x="12" y="6"/>
                    <a:pt x="14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" name="Freeform 213">
              <a:extLst>
                <a:ext uri="{FF2B5EF4-FFF2-40B4-BE49-F238E27FC236}">
                  <a16:creationId xmlns:a16="http://schemas.microsoft.com/office/drawing/2014/main" id="{690DB5C8-BEB0-283A-22EF-C1107D6C8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3314"/>
              <a:ext cx="58" cy="53"/>
            </a:xfrm>
            <a:custGeom>
              <a:avLst/>
              <a:gdLst>
                <a:gd name="T0" fmla="*/ 0 w 24"/>
                <a:gd name="T1" fmla="*/ 279 h 22"/>
                <a:gd name="T2" fmla="*/ 239 w 24"/>
                <a:gd name="T3" fmla="*/ 296 h 22"/>
                <a:gd name="T4" fmla="*/ 297 w 24"/>
                <a:gd name="T5" fmla="*/ 210 h 22"/>
                <a:gd name="T6" fmla="*/ 268 w 24"/>
                <a:gd name="T7" fmla="*/ 140 h 22"/>
                <a:gd name="T8" fmla="*/ 338 w 24"/>
                <a:gd name="T9" fmla="*/ 0 h 22"/>
                <a:gd name="T10" fmla="*/ 239 w 24"/>
                <a:gd name="T11" fmla="*/ 99 h 22"/>
                <a:gd name="T12" fmla="*/ 239 w 24"/>
                <a:gd name="T13" fmla="*/ 226 h 22"/>
                <a:gd name="T14" fmla="*/ 0 w 24"/>
                <a:gd name="T15" fmla="*/ 279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22">
                  <a:moveTo>
                    <a:pt x="0" y="20"/>
                  </a:moveTo>
                  <a:cubicBezTo>
                    <a:pt x="7" y="20"/>
                    <a:pt x="13" y="22"/>
                    <a:pt x="17" y="21"/>
                  </a:cubicBezTo>
                  <a:cubicBezTo>
                    <a:pt x="22" y="20"/>
                    <a:pt x="22" y="17"/>
                    <a:pt x="21" y="15"/>
                  </a:cubicBezTo>
                  <a:cubicBezTo>
                    <a:pt x="21" y="13"/>
                    <a:pt x="19" y="11"/>
                    <a:pt x="19" y="10"/>
                  </a:cubicBezTo>
                  <a:cubicBezTo>
                    <a:pt x="20" y="8"/>
                    <a:pt x="23" y="6"/>
                    <a:pt x="24" y="0"/>
                  </a:cubicBezTo>
                  <a:cubicBezTo>
                    <a:pt x="23" y="2"/>
                    <a:pt x="21" y="7"/>
                    <a:pt x="17" y="7"/>
                  </a:cubicBezTo>
                  <a:cubicBezTo>
                    <a:pt x="13" y="8"/>
                    <a:pt x="18" y="12"/>
                    <a:pt x="17" y="16"/>
                  </a:cubicBezTo>
                  <a:cubicBezTo>
                    <a:pt x="16" y="18"/>
                    <a:pt x="6" y="20"/>
                    <a:pt x="0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" name="Freeform 214">
              <a:extLst>
                <a:ext uri="{FF2B5EF4-FFF2-40B4-BE49-F238E27FC236}">
                  <a16:creationId xmlns:a16="http://schemas.microsoft.com/office/drawing/2014/main" id="{B2AD1BD1-5642-F66D-9AD0-EF62E2B04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1838"/>
              <a:ext cx="369" cy="234"/>
            </a:xfrm>
            <a:custGeom>
              <a:avLst/>
              <a:gdLst>
                <a:gd name="T0" fmla="*/ 0 w 153"/>
                <a:gd name="T1" fmla="*/ 0 h 97"/>
                <a:gd name="T2" fmla="*/ 2146 w 153"/>
                <a:gd name="T3" fmla="*/ 1361 h 9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3" h="97">
                  <a:moveTo>
                    <a:pt x="0" y="0"/>
                  </a:moveTo>
                  <a:cubicBezTo>
                    <a:pt x="29" y="30"/>
                    <a:pt x="119" y="85"/>
                    <a:pt x="153" y="97"/>
                  </a:cubicBezTo>
                </a:path>
              </a:pathLst>
            </a:custGeom>
            <a:noFill/>
            <a:ln w="3175" cap="rnd">
              <a:solidFill>
                <a:srgbClr val="1562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" name="Freeform 215">
              <a:extLst>
                <a:ext uri="{FF2B5EF4-FFF2-40B4-BE49-F238E27FC236}">
                  <a16:creationId xmlns:a16="http://schemas.microsoft.com/office/drawing/2014/main" id="{33D95EFF-354D-B186-80F8-45098B31D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1814"/>
              <a:ext cx="369" cy="232"/>
            </a:xfrm>
            <a:custGeom>
              <a:avLst/>
              <a:gdLst>
                <a:gd name="T0" fmla="*/ 0 w 153"/>
                <a:gd name="T1" fmla="*/ 0 h 96"/>
                <a:gd name="T2" fmla="*/ 2146 w 153"/>
                <a:gd name="T3" fmla="*/ 135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3" h="96">
                  <a:moveTo>
                    <a:pt x="0" y="0"/>
                  </a:moveTo>
                  <a:cubicBezTo>
                    <a:pt x="23" y="28"/>
                    <a:pt x="109" y="86"/>
                    <a:pt x="153" y="96"/>
                  </a:cubicBezTo>
                </a:path>
              </a:pathLst>
            </a:custGeom>
            <a:noFill/>
            <a:ln w="3175" cap="rnd">
              <a:solidFill>
                <a:srgbClr val="1562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" name="Freeform 216">
              <a:extLst>
                <a:ext uri="{FF2B5EF4-FFF2-40B4-BE49-F238E27FC236}">
                  <a16:creationId xmlns:a16="http://schemas.microsoft.com/office/drawing/2014/main" id="{2A98985E-3AD7-087C-AA45-C6592D403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" y="1814"/>
              <a:ext cx="367" cy="232"/>
            </a:xfrm>
            <a:custGeom>
              <a:avLst/>
              <a:gdLst>
                <a:gd name="T0" fmla="*/ 2139 w 152"/>
                <a:gd name="T1" fmla="*/ 0 h 96"/>
                <a:gd name="T2" fmla="*/ 0 w 152"/>
                <a:gd name="T3" fmla="*/ 135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96">
                  <a:moveTo>
                    <a:pt x="152" y="0"/>
                  </a:moveTo>
                  <a:cubicBezTo>
                    <a:pt x="130" y="28"/>
                    <a:pt x="41" y="88"/>
                    <a:pt x="0" y="96"/>
                  </a:cubicBezTo>
                </a:path>
              </a:pathLst>
            </a:custGeom>
            <a:noFill/>
            <a:ln w="3175" cap="rnd">
              <a:solidFill>
                <a:srgbClr val="1562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" name="Freeform 217">
              <a:extLst>
                <a:ext uri="{FF2B5EF4-FFF2-40B4-BE49-F238E27FC236}">
                  <a16:creationId xmlns:a16="http://schemas.microsoft.com/office/drawing/2014/main" id="{85B31944-58F5-9486-860C-3F06A4F02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" y="1838"/>
              <a:ext cx="369" cy="234"/>
            </a:xfrm>
            <a:custGeom>
              <a:avLst/>
              <a:gdLst>
                <a:gd name="T0" fmla="*/ 2146 w 153"/>
                <a:gd name="T1" fmla="*/ 0 h 97"/>
                <a:gd name="T2" fmla="*/ 0 w 153"/>
                <a:gd name="T3" fmla="*/ 1361 h 9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3" h="97">
                  <a:moveTo>
                    <a:pt x="153" y="0"/>
                  </a:moveTo>
                  <a:cubicBezTo>
                    <a:pt x="124" y="30"/>
                    <a:pt x="34" y="86"/>
                    <a:pt x="0" y="97"/>
                  </a:cubicBezTo>
                </a:path>
              </a:pathLst>
            </a:custGeom>
            <a:noFill/>
            <a:ln w="3175" cap="rnd">
              <a:solidFill>
                <a:srgbClr val="1562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" name="Freeform 218">
              <a:extLst>
                <a:ext uri="{FF2B5EF4-FFF2-40B4-BE49-F238E27FC236}">
                  <a16:creationId xmlns:a16="http://schemas.microsoft.com/office/drawing/2014/main" id="{4F0BA7B1-1F06-7C59-D39E-1263E71EB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8" y="1841"/>
              <a:ext cx="85" cy="91"/>
            </a:xfrm>
            <a:custGeom>
              <a:avLst/>
              <a:gdLst>
                <a:gd name="T0" fmla="*/ 0 w 35"/>
                <a:gd name="T1" fmla="*/ 165 h 38"/>
                <a:gd name="T2" fmla="*/ 141 w 35"/>
                <a:gd name="T3" fmla="*/ 287 h 38"/>
                <a:gd name="T4" fmla="*/ 289 w 35"/>
                <a:gd name="T5" fmla="*/ 275 h 38"/>
                <a:gd name="T6" fmla="*/ 313 w 35"/>
                <a:gd name="T7" fmla="*/ 395 h 38"/>
                <a:gd name="T8" fmla="*/ 459 w 35"/>
                <a:gd name="T9" fmla="*/ 522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" h="38">
                  <a:moveTo>
                    <a:pt x="0" y="12"/>
                  </a:moveTo>
                  <a:cubicBezTo>
                    <a:pt x="5" y="0"/>
                    <a:pt x="8" y="19"/>
                    <a:pt x="10" y="21"/>
                  </a:cubicBezTo>
                  <a:cubicBezTo>
                    <a:pt x="14" y="22"/>
                    <a:pt x="16" y="17"/>
                    <a:pt x="20" y="20"/>
                  </a:cubicBezTo>
                  <a:cubicBezTo>
                    <a:pt x="22" y="21"/>
                    <a:pt x="21" y="26"/>
                    <a:pt x="22" y="29"/>
                  </a:cubicBezTo>
                  <a:cubicBezTo>
                    <a:pt x="31" y="27"/>
                    <a:pt x="35" y="27"/>
                    <a:pt x="32" y="38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" name="Freeform 219">
              <a:extLst>
                <a:ext uri="{FF2B5EF4-FFF2-40B4-BE49-F238E27FC236}">
                  <a16:creationId xmlns:a16="http://schemas.microsoft.com/office/drawing/2014/main" id="{DB4DC695-30C8-963F-A5CE-A0C124C60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" y="1944"/>
              <a:ext cx="65" cy="44"/>
            </a:xfrm>
            <a:custGeom>
              <a:avLst/>
              <a:gdLst>
                <a:gd name="T0" fmla="*/ 0 w 27"/>
                <a:gd name="T1" fmla="*/ 29 h 18"/>
                <a:gd name="T2" fmla="*/ 70 w 27"/>
                <a:gd name="T3" fmla="*/ 12 h 18"/>
                <a:gd name="T4" fmla="*/ 82 w 27"/>
                <a:gd name="T5" fmla="*/ 103 h 18"/>
                <a:gd name="T6" fmla="*/ 181 w 27"/>
                <a:gd name="T7" fmla="*/ 132 h 18"/>
                <a:gd name="T8" fmla="*/ 226 w 27"/>
                <a:gd name="T9" fmla="*/ 174 h 18"/>
                <a:gd name="T10" fmla="*/ 308 w 27"/>
                <a:gd name="T11" fmla="*/ 161 h 18"/>
                <a:gd name="T12" fmla="*/ 376 w 27"/>
                <a:gd name="T13" fmla="*/ 26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8">
                  <a:moveTo>
                    <a:pt x="0" y="2"/>
                  </a:moveTo>
                  <a:cubicBezTo>
                    <a:pt x="2" y="2"/>
                    <a:pt x="3" y="0"/>
                    <a:pt x="5" y="1"/>
                  </a:cubicBezTo>
                  <a:cubicBezTo>
                    <a:pt x="5" y="3"/>
                    <a:pt x="4" y="6"/>
                    <a:pt x="6" y="7"/>
                  </a:cubicBezTo>
                  <a:cubicBezTo>
                    <a:pt x="11" y="9"/>
                    <a:pt x="11" y="3"/>
                    <a:pt x="13" y="9"/>
                  </a:cubicBezTo>
                  <a:cubicBezTo>
                    <a:pt x="14" y="10"/>
                    <a:pt x="14" y="11"/>
                    <a:pt x="16" y="12"/>
                  </a:cubicBezTo>
                  <a:cubicBezTo>
                    <a:pt x="18" y="13"/>
                    <a:pt x="20" y="11"/>
                    <a:pt x="22" y="11"/>
                  </a:cubicBezTo>
                  <a:cubicBezTo>
                    <a:pt x="25" y="12"/>
                    <a:pt x="24" y="16"/>
                    <a:pt x="27" y="18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" name="Freeform 220">
              <a:extLst>
                <a:ext uri="{FF2B5EF4-FFF2-40B4-BE49-F238E27FC236}">
                  <a16:creationId xmlns:a16="http://schemas.microsoft.com/office/drawing/2014/main" id="{B906D322-F912-F105-7DC5-BEE4F2768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1978"/>
              <a:ext cx="84" cy="48"/>
            </a:xfrm>
            <a:custGeom>
              <a:avLst/>
              <a:gdLst>
                <a:gd name="T0" fmla="*/ 0 w 35"/>
                <a:gd name="T1" fmla="*/ 41 h 20"/>
                <a:gd name="T2" fmla="*/ 70 w 35"/>
                <a:gd name="T3" fmla="*/ 0 h 20"/>
                <a:gd name="T4" fmla="*/ 82 w 35"/>
                <a:gd name="T5" fmla="*/ 82 h 20"/>
                <a:gd name="T6" fmla="*/ 218 w 35"/>
                <a:gd name="T7" fmla="*/ 70 h 20"/>
                <a:gd name="T8" fmla="*/ 235 w 35"/>
                <a:gd name="T9" fmla="*/ 149 h 20"/>
                <a:gd name="T10" fmla="*/ 346 w 35"/>
                <a:gd name="T11" fmla="*/ 127 h 20"/>
                <a:gd name="T12" fmla="*/ 346 w 35"/>
                <a:gd name="T13" fmla="*/ 197 h 20"/>
                <a:gd name="T14" fmla="*/ 444 w 35"/>
                <a:gd name="T15" fmla="*/ 168 h 20"/>
                <a:gd name="T16" fmla="*/ 473 w 35"/>
                <a:gd name="T17" fmla="*/ 276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" h="20">
                  <a:moveTo>
                    <a:pt x="0" y="3"/>
                  </a:moveTo>
                  <a:cubicBezTo>
                    <a:pt x="1" y="2"/>
                    <a:pt x="3" y="0"/>
                    <a:pt x="5" y="0"/>
                  </a:cubicBezTo>
                  <a:cubicBezTo>
                    <a:pt x="6" y="1"/>
                    <a:pt x="5" y="4"/>
                    <a:pt x="6" y="6"/>
                  </a:cubicBezTo>
                  <a:cubicBezTo>
                    <a:pt x="9" y="9"/>
                    <a:pt x="13" y="3"/>
                    <a:pt x="16" y="5"/>
                  </a:cubicBezTo>
                  <a:cubicBezTo>
                    <a:pt x="18" y="6"/>
                    <a:pt x="15" y="9"/>
                    <a:pt x="17" y="11"/>
                  </a:cubicBezTo>
                  <a:cubicBezTo>
                    <a:pt x="20" y="13"/>
                    <a:pt x="23" y="9"/>
                    <a:pt x="25" y="9"/>
                  </a:cubicBezTo>
                  <a:cubicBezTo>
                    <a:pt x="25" y="10"/>
                    <a:pt x="24" y="13"/>
                    <a:pt x="25" y="14"/>
                  </a:cubicBezTo>
                  <a:cubicBezTo>
                    <a:pt x="27" y="16"/>
                    <a:pt x="31" y="13"/>
                    <a:pt x="32" y="12"/>
                  </a:cubicBezTo>
                  <a:cubicBezTo>
                    <a:pt x="35" y="13"/>
                    <a:pt x="30" y="20"/>
                    <a:pt x="34" y="20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" name="Freeform 221">
              <a:extLst>
                <a:ext uri="{FF2B5EF4-FFF2-40B4-BE49-F238E27FC236}">
                  <a16:creationId xmlns:a16="http://schemas.microsoft.com/office/drawing/2014/main" id="{5F143715-B92A-5206-A3B2-9E5705018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4" y="1985"/>
              <a:ext cx="101" cy="56"/>
            </a:xfrm>
            <a:custGeom>
              <a:avLst/>
              <a:gdLst>
                <a:gd name="T0" fmla="*/ 0 w 42"/>
                <a:gd name="T1" fmla="*/ 331 h 23"/>
                <a:gd name="T2" fmla="*/ 29 w 42"/>
                <a:gd name="T3" fmla="*/ 261 h 23"/>
                <a:gd name="T4" fmla="*/ 82 w 42"/>
                <a:gd name="T5" fmla="*/ 273 h 23"/>
                <a:gd name="T6" fmla="*/ 152 w 42"/>
                <a:gd name="T7" fmla="*/ 202 h 23"/>
                <a:gd name="T8" fmla="*/ 209 w 42"/>
                <a:gd name="T9" fmla="*/ 243 h 23"/>
                <a:gd name="T10" fmla="*/ 267 w 42"/>
                <a:gd name="T11" fmla="*/ 141 h 23"/>
                <a:gd name="T12" fmla="*/ 346 w 42"/>
                <a:gd name="T13" fmla="*/ 173 h 23"/>
                <a:gd name="T14" fmla="*/ 387 w 42"/>
                <a:gd name="T15" fmla="*/ 90 h 23"/>
                <a:gd name="T16" fmla="*/ 503 w 42"/>
                <a:gd name="T17" fmla="*/ 90 h 23"/>
                <a:gd name="T18" fmla="*/ 527 w 42"/>
                <a:gd name="T19" fmla="*/ 0 h 23"/>
                <a:gd name="T20" fmla="*/ 584 w 42"/>
                <a:gd name="T21" fmla="*/ 0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" h="23">
                  <a:moveTo>
                    <a:pt x="0" y="23"/>
                  </a:moveTo>
                  <a:cubicBezTo>
                    <a:pt x="0" y="22"/>
                    <a:pt x="1" y="19"/>
                    <a:pt x="2" y="18"/>
                  </a:cubicBezTo>
                  <a:cubicBezTo>
                    <a:pt x="4" y="16"/>
                    <a:pt x="4" y="18"/>
                    <a:pt x="6" y="19"/>
                  </a:cubicBezTo>
                  <a:cubicBezTo>
                    <a:pt x="11" y="23"/>
                    <a:pt x="11" y="18"/>
                    <a:pt x="11" y="14"/>
                  </a:cubicBezTo>
                  <a:cubicBezTo>
                    <a:pt x="12" y="15"/>
                    <a:pt x="13" y="18"/>
                    <a:pt x="15" y="17"/>
                  </a:cubicBezTo>
                  <a:cubicBezTo>
                    <a:pt x="19" y="17"/>
                    <a:pt x="17" y="11"/>
                    <a:pt x="19" y="10"/>
                  </a:cubicBezTo>
                  <a:cubicBezTo>
                    <a:pt x="21" y="10"/>
                    <a:pt x="23" y="13"/>
                    <a:pt x="25" y="12"/>
                  </a:cubicBezTo>
                  <a:cubicBezTo>
                    <a:pt x="27" y="10"/>
                    <a:pt x="26" y="7"/>
                    <a:pt x="28" y="6"/>
                  </a:cubicBezTo>
                  <a:cubicBezTo>
                    <a:pt x="31" y="9"/>
                    <a:pt x="33" y="11"/>
                    <a:pt x="36" y="6"/>
                  </a:cubicBezTo>
                  <a:cubicBezTo>
                    <a:pt x="36" y="4"/>
                    <a:pt x="37" y="2"/>
                    <a:pt x="38" y="0"/>
                  </a:cubicBezTo>
                  <a:cubicBezTo>
                    <a:pt x="39" y="0"/>
                    <a:pt x="41" y="0"/>
                    <a:pt x="42" y="0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" name="Freeform 222">
              <a:extLst>
                <a:ext uri="{FF2B5EF4-FFF2-40B4-BE49-F238E27FC236}">
                  <a16:creationId xmlns:a16="http://schemas.microsoft.com/office/drawing/2014/main" id="{12945D6A-63DD-6233-DFF5-B698F1697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" y="1858"/>
              <a:ext cx="72" cy="70"/>
            </a:xfrm>
            <a:custGeom>
              <a:avLst/>
              <a:gdLst>
                <a:gd name="T0" fmla="*/ 0 w 30"/>
                <a:gd name="T1" fmla="*/ 408 h 29"/>
                <a:gd name="T2" fmla="*/ 12 w 30"/>
                <a:gd name="T3" fmla="*/ 326 h 29"/>
                <a:gd name="T4" fmla="*/ 70 w 30"/>
                <a:gd name="T5" fmla="*/ 367 h 29"/>
                <a:gd name="T6" fmla="*/ 127 w 30"/>
                <a:gd name="T7" fmla="*/ 251 h 29"/>
                <a:gd name="T8" fmla="*/ 218 w 30"/>
                <a:gd name="T9" fmla="*/ 297 h 29"/>
                <a:gd name="T10" fmla="*/ 247 w 30"/>
                <a:gd name="T11" fmla="*/ 157 h 29"/>
                <a:gd name="T12" fmla="*/ 317 w 30"/>
                <a:gd name="T13" fmla="*/ 181 h 29"/>
                <a:gd name="T14" fmla="*/ 386 w 30"/>
                <a:gd name="T15" fmla="*/ 157 h 29"/>
                <a:gd name="T16" fmla="*/ 415 w 30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29">
                  <a:moveTo>
                    <a:pt x="0" y="29"/>
                  </a:moveTo>
                  <a:cubicBezTo>
                    <a:pt x="0" y="27"/>
                    <a:pt x="0" y="24"/>
                    <a:pt x="1" y="23"/>
                  </a:cubicBezTo>
                  <a:cubicBezTo>
                    <a:pt x="3" y="23"/>
                    <a:pt x="3" y="26"/>
                    <a:pt x="5" y="26"/>
                  </a:cubicBezTo>
                  <a:cubicBezTo>
                    <a:pt x="8" y="25"/>
                    <a:pt x="7" y="19"/>
                    <a:pt x="9" y="18"/>
                  </a:cubicBezTo>
                  <a:cubicBezTo>
                    <a:pt x="11" y="19"/>
                    <a:pt x="14" y="23"/>
                    <a:pt x="16" y="21"/>
                  </a:cubicBezTo>
                  <a:cubicBezTo>
                    <a:pt x="19" y="19"/>
                    <a:pt x="15" y="12"/>
                    <a:pt x="18" y="11"/>
                  </a:cubicBezTo>
                  <a:cubicBezTo>
                    <a:pt x="19" y="11"/>
                    <a:pt x="22" y="13"/>
                    <a:pt x="23" y="13"/>
                  </a:cubicBezTo>
                  <a:cubicBezTo>
                    <a:pt x="25" y="13"/>
                    <a:pt x="26" y="12"/>
                    <a:pt x="28" y="11"/>
                  </a:cubicBezTo>
                  <a:cubicBezTo>
                    <a:pt x="30" y="8"/>
                    <a:pt x="28" y="3"/>
                    <a:pt x="30" y="0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" name="Freeform 223">
              <a:extLst>
                <a:ext uri="{FF2B5EF4-FFF2-40B4-BE49-F238E27FC236}">
                  <a16:creationId xmlns:a16="http://schemas.microsoft.com/office/drawing/2014/main" id="{B78EF32A-7CA2-604D-A06D-D2CAA8D03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5" y="1932"/>
              <a:ext cx="106" cy="82"/>
            </a:xfrm>
            <a:custGeom>
              <a:avLst/>
              <a:gdLst>
                <a:gd name="T0" fmla="*/ 0 w 44"/>
                <a:gd name="T1" fmla="*/ 478 h 34"/>
                <a:gd name="T2" fmla="*/ 82 w 44"/>
                <a:gd name="T3" fmla="*/ 350 h 34"/>
                <a:gd name="T4" fmla="*/ 169 w 44"/>
                <a:gd name="T5" fmla="*/ 338 h 34"/>
                <a:gd name="T6" fmla="*/ 239 w 44"/>
                <a:gd name="T7" fmla="*/ 227 h 34"/>
                <a:gd name="T8" fmla="*/ 349 w 44"/>
                <a:gd name="T9" fmla="*/ 239 h 34"/>
                <a:gd name="T10" fmla="*/ 378 w 44"/>
                <a:gd name="T11" fmla="*/ 169 h 34"/>
                <a:gd name="T12" fmla="*/ 407 w 44"/>
                <a:gd name="T13" fmla="*/ 157 h 34"/>
                <a:gd name="T14" fmla="*/ 465 w 44"/>
                <a:gd name="T15" fmla="*/ 169 h 34"/>
                <a:gd name="T16" fmla="*/ 535 w 44"/>
                <a:gd name="T17" fmla="*/ 111 h 34"/>
                <a:gd name="T18" fmla="*/ 614 w 44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" h="34">
                  <a:moveTo>
                    <a:pt x="0" y="34"/>
                  </a:moveTo>
                  <a:cubicBezTo>
                    <a:pt x="1" y="29"/>
                    <a:pt x="0" y="24"/>
                    <a:pt x="6" y="25"/>
                  </a:cubicBezTo>
                  <a:cubicBezTo>
                    <a:pt x="8" y="25"/>
                    <a:pt x="10" y="26"/>
                    <a:pt x="12" y="24"/>
                  </a:cubicBezTo>
                  <a:cubicBezTo>
                    <a:pt x="15" y="22"/>
                    <a:pt x="14" y="18"/>
                    <a:pt x="17" y="16"/>
                  </a:cubicBezTo>
                  <a:cubicBezTo>
                    <a:pt x="20" y="16"/>
                    <a:pt x="22" y="20"/>
                    <a:pt x="25" y="17"/>
                  </a:cubicBezTo>
                  <a:cubicBezTo>
                    <a:pt x="26" y="16"/>
                    <a:pt x="26" y="13"/>
                    <a:pt x="27" y="12"/>
                  </a:cubicBezTo>
                  <a:cubicBezTo>
                    <a:pt x="29" y="9"/>
                    <a:pt x="26" y="10"/>
                    <a:pt x="29" y="11"/>
                  </a:cubicBezTo>
                  <a:cubicBezTo>
                    <a:pt x="31" y="11"/>
                    <a:pt x="31" y="12"/>
                    <a:pt x="33" y="12"/>
                  </a:cubicBezTo>
                  <a:cubicBezTo>
                    <a:pt x="35" y="11"/>
                    <a:pt x="37" y="9"/>
                    <a:pt x="38" y="8"/>
                  </a:cubicBezTo>
                  <a:cubicBezTo>
                    <a:pt x="40" y="5"/>
                    <a:pt x="41" y="2"/>
                    <a:pt x="44" y="0"/>
                  </a:cubicBezTo>
                </a:path>
              </a:pathLst>
            </a:custGeom>
            <a:noFill/>
            <a:ln w="7938" cap="rnd">
              <a:solidFill>
                <a:srgbClr val="A3C5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" name="Freeform 224">
              <a:extLst>
                <a:ext uri="{FF2B5EF4-FFF2-40B4-BE49-F238E27FC236}">
                  <a16:creationId xmlns:a16="http://schemas.microsoft.com/office/drawing/2014/main" id="{BCAFD8A2-18C8-C798-3751-C05E3D869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" y="1884"/>
              <a:ext cx="227" cy="142"/>
            </a:xfrm>
            <a:custGeom>
              <a:avLst/>
              <a:gdLst>
                <a:gd name="T0" fmla="*/ 0 w 94"/>
                <a:gd name="T1" fmla="*/ 823 h 59"/>
                <a:gd name="T2" fmla="*/ 1323 w 94"/>
                <a:gd name="T3" fmla="*/ 0 h 59"/>
                <a:gd name="T4" fmla="*/ 0 w 94"/>
                <a:gd name="T5" fmla="*/ 823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4" h="59">
                  <a:moveTo>
                    <a:pt x="0" y="59"/>
                  </a:moveTo>
                  <a:cubicBezTo>
                    <a:pt x="12" y="55"/>
                    <a:pt x="76" y="18"/>
                    <a:pt x="94" y="0"/>
                  </a:cubicBezTo>
                  <a:cubicBezTo>
                    <a:pt x="89" y="5"/>
                    <a:pt x="20" y="49"/>
                    <a:pt x="0" y="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" name="Freeform 225">
              <a:extLst>
                <a:ext uri="{FF2B5EF4-FFF2-40B4-BE49-F238E27FC236}">
                  <a16:creationId xmlns:a16="http://schemas.microsoft.com/office/drawing/2014/main" id="{C3BAD927-152C-3F99-49D8-66AFC64D5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1937"/>
              <a:ext cx="104" cy="70"/>
            </a:xfrm>
            <a:custGeom>
              <a:avLst/>
              <a:gdLst>
                <a:gd name="T0" fmla="*/ 0 w 43"/>
                <a:gd name="T1" fmla="*/ 408 h 29"/>
                <a:gd name="T2" fmla="*/ 609 w 43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29">
                  <a:moveTo>
                    <a:pt x="0" y="29"/>
                  </a:moveTo>
                  <a:cubicBezTo>
                    <a:pt x="9" y="24"/>
                    <a:pt x="36" y="7"/>
                    <a:pt x="4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" name="Freeform 226">
              <a:extLst>
                <a:ext uri="{FF2B5EF4-FFF2-40B4-BE49-F238E27FC236}">
                  <a16:creationId xmlns:a16="http://schemas.microsoft.com/office/drawing/2014/main" id="{D1B06AD3-9F7F-0B02-63AD-84C64FA7A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1952"/>
              <a:ext cx="173" cy="89"/>
            </a:xfrm>
            <a:custGeom>
              <a:avLst/>
              <a:gdLst>
                <a:gd name="T0" fmla="*/ 0 w 72"/>
                <a:gd name="T1" fmla="*/ 0 h 37"/>
                <a:gd name="T2" fmla="*/ 1000 w 72"/>
                <a:gd name="T3" fmla="*/ 515 h 37"/>
                <a:gd name="T4" fmla="*/ 0 w 72"/>
                <a:gd name="T5" fmla="*/ 0 h 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37">
                  <a:moveTo>
                    <a:pt x="0" y="0"/>
                  </a:moveTo>
                  <a:cubicBezTo>
                    <a:pt x="7" y="7"/>
                    <a:pt x="41" y="29"/>
                    <a:pt x="72" y="37"/>
                  </a:cubicBezTo>
                  <a:cubicBezTo>
                    <a:pt x="63" y="34"/>
                    <a:pt x="13" y="1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" name="Freeform 227">
              <a:extLst>
                <a:ext uri="{FF2B5EF4-FFF2-40B4-BE49-F238E27FC236}">
                  <a16:creationId xmlns:a16="http://schemas.microsoft.com/office/drawing/2014/main" id="{81F41832-9DEF-99AB-07AC-9D28E4BD9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896"/>
              <a:ext cx="222" cy="140"/>
            </a:xfrm>
            <a:custGeom>
              <a:avLst/>
              <a:gdLst>
                <a:gd name="T0" fmla="*/ 898 w 92"/>
                <a:gd name="T1" fmla="*/ 589 h 58"/>
                <a:gd name="T2" fmla="*/ 0 w 92"/>
                <a:gd name="T3" fmla="*/ 0 h 58"/>
                <a:gd name="T4" fmla="*/ 1293 w 92"/>
                <a:gd name="T5" fmla="*/ 816 h 58"/>
                <a:gd name="T6" fmla="*/ 898 w 92"/>
                <a:gd name="T7" fmla="*/ 589 h 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58">
                  <a:moveTo>
                    <a:pt x="64" y="42"/>
                  </a:moveTo>
                  <a:cubicBezTo>
                    <a:pt x="39" y="27"/>
                    <a:pt x="8" y="6"/>
                    <a:pt x="0" y="0"/>
                  </a:cubicBezTo>
                  <a:cubicBezTo>
                    <a:pt x="7" y="8"/>
                    <a:pt x="59" y="45"/>
                    <a:pt x="92" y="58"/>
                  </a:cubicBezTo>
                  <a:cubicBezTo>
                    <a:pt x="89" y="56"/>
                    <a:pt x="77" y="49"/>
                    <a:pt x="64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82" name="Image 1781" descr="Une image contenant croquis, dessin, Cerveau, art&#10;&#10;Le contenu généré par l’IA peut être incorrect.">
            <a:extLst>
              <a:ext uri="{FF2B5EF4-FFF2-40B4-BE49-F238E27FC236}">
                <a16:creationId xmlns:a16="http://schemas.microsoft.com/office/drawing/2014/main" id="{079AB2DD-3C6F-F80B-09FB-0DAB02C03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7067">
            <a:off x="1304612" y="1805393"/>
            <a:ext cx="680445" cy="700526"/>
          </a:xfrm>
          <a:prstGeom prst="rect">
            <a:avLst/>
          </a:prstGeom>
        </p:spPr>
      </p:pic>
      <p:pic>
        <p:nvPicPr>
          <p:cNvPr id="1783" name="Image 1782" descr="Une image contenant croquis, dessin, Cerveau, art&#10;&#10;Le contenu généré par l’IA peut être incorrect.">
            <a:extLst>
              <a:ext uri="{FF2B5EF4-FFF2-40B4-BE49-F238E27FC236}">
                <a16:creationId xmlns:a16="http://schemas.microsoft.com/office/drawing/2014/main" id="{E810185E-EBE9-BCA5-6879-D7405843B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2853" flipH="1">
            <a:off x="7261838" y="1697212"/>
            <a:ext cx="745319" cy="754512"/>
          </a:xfrm>
          <a:prstGeom prst="rect">
            <a:avLst/>
          </a:prstGeom>
        </p:spPr>
      </p:pic>
      <p:sp>
        <p:nvSpPr>
          <p:cNvPr id="1784" name="Nuage 1783">
            <a:extLst>
              <a:ext uri="{FF2B5EF4-FFF2-40B4-BE49-F238E27FC236}">
                <a16:creationId xmlns:a16="http://schemas.microsoft.com/office/drawing/2014/main" id="{DB739C21-8DAD-C0EF-DE24-83CBA6B89FCC}"/>
              </a:ext>
            </a:extLst>
          </p:cNvPr>
          <p:cNvSpPr/>
          <p:nvPr/>
        </p:nvSpPr>
        <p:spPr>
          <a:xfrm>
            <a:off x="3636057" y="470579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PANCREAS</a:t>
            </a:r>
            <a:endParaRPr lang="en-GB" sz="1000" b="1" dirty="0"/>
          </a:p>
        </p:txBody>
      </p:sp>
      <p:sp>
        <p:nvSpPr>
          <p:cNvPr id="1785" name="Nuage 1784">
            <a:extLst>
              <a:ext uri="{FF2B5EF4-FFF2-40B4-BE49-F238E27FC236}">
                <a16:creationId xmlns:a16="http://schemas.microsoft.com/office/drawing/2014/main" id="{C95FB34A-2876-6FBF-B607-5F597AC38BE7}"/>
              </a:ext>
            </a:extLst>
          </p:cNvPr>
          <p:cNvSpPr/>
          <p:nvPr/>
        </p:nvSpPr>
        <p:spPr>
          <a:xfrm>
            <a:off x="3636057" y="5089350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KIDNEYS</a:t>
            </a:r>
            <a:endParaRPr lang="en-GB" sz="1000" b="1" dirty="0"/>
          </a:p>
        </p:txBody>
      </p:sp>
      <p:sp>
        <p:nvSpPr>
          <p:cNvPr id="1786" name="Nuage 1785">
            <a:extLst>
              <a:ext uri="{FF2B5EF4-FFF2-40B4-BE49-F238E27FC236}">
                <a16:creationId xmlns:a16="http://schemas.microsoft.com/office/drawing/2014/main" id="{BFE69A43-171C-53EC-5E79-C0A52CFCB2A4}"/>
              </a:ext>
            </a:extLst>
          </p:cNvPr>
          <p:cNvSpPr/>
          <p:nvPr/>
        </p:nvSpPr>
        <p:spPr>
          <a:xfrm>
            <a:off x="3636057" y="432224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ADRENAL GLANDS</a:t>
            </a:r>
            <a:endParaRPr lang="en-GB" sz="1000" b="1" dirty="0"/>
          </a:p>
        </p:txBody>
      </p:sp>
      <p:sp>
        <p:nvSpPr>
          <p:cNvPr id="1787" name="Nuage 1786">
            <a:extLst>
              <a:ext uri="{FF2B5EF4-FFF2-40B4-BE49-F238E27FC236}">
                <a16:creationId xmlns:a16="http://schemas.microsoft.com/office/drawing/2014/main" id="{1E9D8CA1-07FE-2A54-404A-BD2D17ABDA20}"/>
              </a:ext>
            </a:extLst>
          </p:cNvPr>
          <p:cNvSpPr/>
          <p:nvPr/>
        </p:nvSpPr>
        <p:spPr>
          <a:xfrm>
            <a:off x="2853518" y="5629092"/>
            <a:ext cx="1368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OVARIES</a:t>
            </a:r>
            <a:endParaRPr lang="en-GB" sz="1000" b="1" dirty="0"/>
          </a:p>
        </p:txBody>
      </p:sp>
      <p:sp>
        <p:nvSpPr>
          <p:cNvPr id="1788" name="Nuage 1787">
            <a:extLst>
              <a:ext uri="{FF2B5EF4-FFF2-40B4-BE49-F238E27FC236}">
                <a16:creationId xmlns:a16="http://schemas.microsoft.com/office/drawing/2014/main" id="{EEF78AEA-7AF1-2D10-8C3D-772EC6A7B54D}"/>
              </a:ext>
            </a:extLst>
          </p:cNvPr>
          <p:cNvSpPr/>
          <p:nvPr/>
        </p:nvSpPr>
        <p:spPr>
          <a:xfrm>
            <a:off x="4912868" y="5629092"/>
            <a:ext cx="1368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TESTES</a:t>
            </a:r>
            <a:endParaRPr lang="en-GB" sz="1000" b="1" dirty="0"/>
          </a:p>
        </p:txBody>
      </p:sp>
      <p:sp>
        <p:nvSpPr>
          <p:cNvPr id="1789" name="Nuage 1788">
            <a:extLst>
              <a:ext uri="{FF2B5EF4-FFF2-40B4-BE49-F238E27FC236}">
                <a16:creationId xmlns:a16="http://schemas.microsoft.com/office/drawing/2014/main" id="{5E2E5DD2-5502-F47B-F1E4-5A9195AB5514}"/>
              </a:ext>
            </a:extLst>
          </p:cNvPr>
          <p:cNvSpPr/>
          <p:nvPr/>
        </p:nvSpPr>
        <p:spPr>
          <a:xfrm>
            <a:off x="3636057" y="355514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THYROID GLAND</a:t>
            </a:r>
            <a:endParaRPr lang="en-GB" sz="1000" b="1" dirty="0"/>
          </a:p>
        </p:txBody>
      </p:sp>
      <p:sp>
        <p:nvSpPr>
          <p:cNvPr id="1790" name="Nuage 1789">
            <a:extLst>
              <a:ext uri="{FF2B5EF4-FFF2-40B4-BE49-F238E27FC236}">
                <a16:creationId xmlns:a16="http://schemas.microsoft.com/office/drawing/2014/main" id="{6467D6A4-DCA3-CE4C-7109-36D21F9C183E}"/>
              </a:ext>
            </a:extLst>
          </p:cNvPr>
          <p:cNvSpPr/>
          <p:nvPr/>
        </p:nvSpPr>
        <p:spPr>
          <a:xfrm>
            <a:off x="3636057" y="393869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THYMUS</a:t>
            </a:r>
            <a:endParaRPr lang="en-GB" sz="1000" b="1" dirty="0"/>
          </a:p>
        </p:txBody>
      </p:sp>
      <p:sp>
        <p:nvSpPr>
          <p:cNvPr id="1791" name="Nuage 1790">
            <a:extLst>
              <a:ext uri="{FF2B5EF4-FFF2-40B4-BE49-F238E27FC236}">
                <a16:creationId xmlns:a16="http://schemas.microsoft.com/office/drawing/2014/main" id="{FD4A753F-0C28-B462-37BE-994E8EF82634}"/>
              </a:ext>
            </a:extLst>
          </p:cNvPr>
          <p:cNvSpPr/>
          <p:nvPr/>
        </p:nvSpPr>
        <p:spPr>
          <a:xfrm>
            <a:off x="3636057" y="317159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PARATHYROID GLANDS</a:t>
            </a:r>
            <a:endParaRPr lang="en-GB" sz="1000" b="1" dirty="0"/>
          </a:p>
        </p:txBody>
      </p:sp>
      <p:sp>
        <p:nvSpPr>
          <p:cNvPr id="1792" name="Nuage 1791">
            <a:extLst>
              <a:ext uri="{FF2B5EF4-FFF2-40B4-BE49-F238E27FC236}">
                <a16:creationId xmlns:a16="http://schemas.microsoft.com/office/drawing/2014/main" id="{021E887D-4E1B-21EF-DAB9-F28835B58490}"/>
              </a:ext>
            </a:extLst>
          </p:cNvPr>
          <p:cNvSpPr/>
          <p:nvPr/>
        </p:nvSpPr>
        <p:spPr>
          <a:xfrm>
            <a:off x="3636057" y="240449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HYPOTHALAMUS</a:t>
            </a:r>
            <a:endParaRPr lang="en-GB" sz="1000" b="1" dirty="0"/>
          </a:p>
        </p:txBody>
      </p:sp>
      <p:sp>
        <p:nvSpPr>
          <p:cNvPr id="1793" name="Nuage 1792">
            <a:extLst>
              <a:ext uri="{FF2B5EF4-FFF2-40B4-BE49-F238E27FC236}">
                <a16:creationId xmlns:a16="http://schemas.microsoft.com/office/drawing/2014/main" id="{3247198C-7F1A-01C0-D49E-77BB1DF9CCDD}"/>
              </a:ext>
            </a:extLst>
          </p:cNvPr>
          <p:cNvSpPr/>
          <p:nvPr/>
        </p:nvSpPr>
        <p:spPr>
          <a:xfrm>
            <a:off x="3636057" y="278804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PITUITARY GLAND</a:t>
            </a:r>
            <a:endParaRPr lang="en-GB" sz="1000" b="1" dirty="0"/>
          </a:p>
        </p:txBody>
      </p:sp>
      <p:sp>
        <p:nvSpPr>
          <p:cNvPr id="1794" name="Nuage 1793">
            <a:extLst>
              <a:ext uri="{FF2B5EF4-FFF2-40B4-BE49-F238E27FC236}">
                <a16:creationId xmlns:a16="http://schemas.microsoft.com/office/drawing/2014/main" id="{CB149D6A-292B-20EC-A2EB-4733EB0EB34F}"/>
              </a:ext>
            </a:extLst>
          </p:cNvPr>
          <p:cNvSpPr/>
          <p:nvPr/>
        </p:nvSpPr>
        <p:spPr>
          <a:xfrm>
            <a:off x="3636057" y="2020948"/>
            <a:ext cx="1692000" cy="3600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PINEAL GLAND</a:t>
            </a:r>
            <a:endParaRPr lang="en-GB" sz="1000" b="1" dirty="0"/>
          </a:p>
        </p:txBody>
      </p:sp>
      <p:grpSp>
        <p:nvGrpSpPr>
          <p:cNvPr id="1795" name="Group 394">
            <a:extLst>
              <a:ext uri="{FF2B5EF4-FFF2-40B4-BE49-F238E27FC236}">
                <a16:creationId xmlns:a16="http://schemas.microsoft.com/office/drawing/2014/main" id="{E347899C-AA49-A590-285D-1B5E9A0AA79F}"/>
              </a:ext>
            </a:extLst>
          </p:cNvPr>
          <p:cNvGrpSpPr>
            <a:grpSpLocks/>
          </p:cNvGrpSpPr>
          <p:nvPr/>
        </p:nvGrpSpPr>
        <p:grpSpPr bwMode="auto">
          <a:xfrm rot="1354305">
            <a:off x="1537884" y="2662048"/>
            <a:ext cx="252000" cy="252000"/>
            <a:chOff x="3203" y="1658"/>
            <a:chExt cx="1253" cy="1206"/>
          </a:xfrm>
        </p:grpSpPr>
        <p:sp>
          <p:nvSpPr>
            <p:cNvPr id="1796" name="Freeform 198">
              <a:extLst>
                <a:ext uri="{FF2B5EF4-FFF2-40B4-BE49-F238E27FC236}">
                  <a16:creationId xmlns:a16="http://schemas.microsoft.com/office/drawing/2014/main" id="{35F2AB88-1A3B-7E7D-DBF6-6546E27A5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658"/>
              <a:ext cx="1253" cy="1206"/>
            </a:xfrm>
            <a:custGeom>
              <a:avLst/>
              <a:gdLst>
                <a:gd name="T0" fmla="*/ 4747 w 557"/>
                <a:gd name="T1" fmla="*/ 173 h 536"/>
                <a:gd name="T2" fmla="*/ 4029 w 557"/>
                <a:gd name="T3" fmla="*/ 684 h 536"/>
                <a:gd name="T4" fmla="*/ 3826 w 557"/>
                <a:gd name="T5" fmla="*/ 1712 h 536"/>
                <a:gd name="T6" fmla="*/ 3381 w 557"/>
                <a:gd name="T7" fmla="*/ 1604 h 536"/>
                <a:gd name="T8" fmla="*/ 3233 w 557"/>
                <a:gd name="T9" fmla="*/ 1348 h 536"/>
                <a:gd name="T10" fmla="*/ 3208 w 557"/>
                <a:gd name="T11" fmla="*/ 1175 h 536"/>
                <a:gd name="T12" fmla="*/ 3041 w 557"/>
                <a:gd name="T13" fmla="*/ 603 h 536"/>
                <a:gd name="T14" fmla="*/ 2868 w 557"/>
                <a:gd name="T15" fmla="*/ 410 h 536"/>
                <a:gd name="T16" fmla="*/ 2823 w 557"/>
                <a:gd name="T17" fmla="*/ 923 h 536"/>
                <a:gd name="T18" fmla="*/ 2789 w 557"/>
                <a:gd name="T19" fmla="*/ 1393 h 536"/>
                <a:gd name="T20" fmla="*/ 2223 w 557"/>
                <a:gd name="T21" fmla="*/ 1422 h 536"/>
                <a:gd name="T22" fmla="*/ 2094 w 557"/>
                <a:gd name="T23" fmla="*/ 1037 h 536"/>
                <a:gd name="T24" fmla="*/ 1296 w 557"/>
                <a:gd name="T25" fmla="*/ 320 h 536"/>
                <a:gd name="T26" fmla="*/ 1021 w 557"/>
                <a:gd name="T27" fmla="*/ 527 h 536"/>
                <a:gd name="T28" fmla="*/ 704 w 557"/>
                <a:gd name="T29" fmla="*/ 740 h 536"/>
                <a:gd name="T30" fmla="*/ 522 w 557"/>
                <a:gd name="T31" fmla="*/ 1085 h 536"/>
                <a:gd name="T32" fmla="*/ 157 w 557"/>
                <a:gd name="T33" fmla="*/ 1814 h 536"/>
                <a:gd name="T34" fmla="*/ 137 w 557"/>
                <a:gd name="T35" fmla="*/ 3508 h 536"/>
                <a:gd name="T36" fmla="*/ 729 w 557"/>
                <a:gd name="T37" fmla="*/ 5002 h 536"/>
                <a:gd name="T38" fmla="*/ 1377 w 557"/>
                <a:gd name="T39" fmla="*/ 5776 h 536"/>
                <a:gd name="T40" fmla="*/ 2004 w 557"/>
                <a:gd name="T41" fmla="*/ 6026 h 536"/>
                <a:gd name="T42" fmla="*/ 2405 w 557"/>
                <a:gd name="T43" fmla="*/ 5832 h 536"/>
                <a:gd name="T44" fmla="*/ 2753 w 557"/>
                <a:gd name="T45" fmla="*/ 5229 h 536"/>
                <a:gd name="T46" fmla="*/ 2879 w 557"/>
                <a:gd name="T47" fmla="*/ 4694 h 536"/>
                <a:gd name="T48" fmla="*/ 3325 w 557"/>
                <a:gd name="T49" fmla="*/ 4658 h 536"/>
                <a:gd name="T50" fmla="*/ 3608 w 557"/>
                <a:gd name="T51" fmla="*/ 5139 h 536"/>
                <a:gd name="T52" fmla="*/ 4382 w 557"/>
                <a:gd name="T53" fmla="*/ 5924 h 536"/>
                <a:gd name="T54" fmla="*/ 5349 w 557"/>
                <a:gd name="T55" fmla="*/ 5675 h 536"/>
                <a:gd name="T56" fmla="*/ 5727 w 557"/>
                <a:gd name="T57" fmla="*/ 4673 h 536"/>
                <a:gd name="T58" fmla="*/ 6112 w 557"/>
                <a:gd name="T59" fmla="*/ 3782 h 536"/>
                <a:gd name="T60" fmla="*/ 6274 w 557"/>
                <a:gd name="T61" fmla="*/ 2779 h 536"/>
                <a:gd name="T62" fmla="*/ 6103 w 557"/>
                <a:gd name="T63" fmla="*/ 2187 h 536"/>
                <a:gd name="T64" fmla="*/ 5896 w 557"/>
                <a:gd name="T65" fmla="*/ 1559 h 536"/>
                <a:gd name="T66" fmla="*/ 5273 w 557"/>
                <a:gd name="T67" fmla="*/ 527 h 536"/>
                <a:gd name="T68" fmla="*/ 4747 w 557"/>
                <a:gd name="T69" fmla="*/ 173 h 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7" h="536">
                  <a:moveTo>
                    <a:pt x="417" y="15"/>
                  </a:moveTo>
                  <a:cubicBezTo>
                    <a:pt x="378" y="5"/>
                    <a:pt x="364" y="23"/>
                    <a:pt x="354" y="60"/>
                  </a:cubicBezTo>
                  <a:cubicBezTo>
                    <a:pt x="347" y="88"/>
                    <a:pt x="352" y="127"/>
                    <a:pt x="336" y="150"/>
                  </a:cubicBezTo>
                  <a:cubicBezTo>
                    <a:pt x="320" y="172"/>
                    <a:pt x="305" y="160"/>
                    <a:pt x="297" y="141"/>
                  </a:cubicBezTo>
                  <a:cubicBezTo>
                    <a:pt x="289" y="123"/>
                    <a:pt x="287" y="124"/>
                    <a:pt x="284" y="118"/>
                  </a:cubicBezTo>
                  <a:cubicBezTo>
                    <a:pt x="282" y="112"/>
                    <a:pt x="284" y="108"/>
                    <a:pt x="282" y="103"/>
                  </a:cubicBezTo>
                  <a:cubicBezTo>
                    <a:pt x="275" y="80"/>
                    <a:pt x="270" y="58"/>
                    <a:pt x="267" y="53"/>
                  </a:cubicBezTo>
                  <a:cubicBezTo>
                    <a:pt x="261" y="37"/>
                    <a:pt x="254" y="31"/>
                    <a:pt x="252" y="36"/>
                  </a:cubicBezTo>
                  <a:cubicBezTo>
                    <a:pt x="245" y="49"/>
                    <a:pt x="248" y="68"/>
                    <a:pt x="248" y="81"/>
                  </a:cubicBezTo>
                  <a:cubicBezTo>
                    <a:pt x="249" y="97"/>
                    <a:pt x="248" y="108"/>
                    <a:pt x="245" y="122"/>
                  </a:cubicBezTo>
                  <a:cubicBezTo>
                    <a:pt x="245" y="150"/>
                    <a:pt x="210" y="158"/>
                    <a:pt x="195" y="125"/>
                  </a:cubicBezTo>
                  <a:cubicBezTo>
                    <a:pt x="190" y="114"/>
                    <a:pt x="188" y="102"/>
                    <a:pt x="184" y="91"/>
                  </a:cubicBezTo>
                  <a:cubicBezTo>
                    <a:pt x="174" y="59"/>
                    <a:pt x="158" y="0"/>
                    <a:pt x="114" y="28"/>
                  </a:cubicBezTo>
                  <a:cubicBezTo>
                    <a:pt x="107" y="32"/>
                    <a:pt x="99" y="39"/>
                    <a:pt x="90" y="46"/>
                  </a:cubicBezTo>
                  <a:cubicBezTo>
                    <a:pt x="82" y="54"/>
                    <a:pt x="71" y="55"/>
                    <a:pt x="62" y="65"/>
                  </a:cubicBezTo>
                  <a:cubicBezTo>
                    <a:pt x="55" y="72"/>
                    <a:pt x="52" y="87"/>
                    <a:pt x="46" y="95"/>
                  </a:cubicBezTo>
                  <a:cubicBezTo>
                    <a:pt x="28" y="118"/>
                    <a:pt x="15" y="142"/>
                    <a:pt x="14" y="159"/>
                  </a:cubicBezTo>
                  <a:cubicBezTo>
                    <a:pt x="12" y="207"/>
                    <a:pt x="0" y="259"/>
                    <a:pt x="12" y="308"/>
                  </a:cubicBezTo>
                  <a:cubicBezTo>
                    <a:pt x="22" y="349"/>
                    <a:pt x="44" y="400"/>
                    <a:pt x="64" y="439"/>
                  </a:cubicBezTo>
                  <a:cubicBezTo>
                    <a:pt x="73" y="456"/>
                    <a:pt x="103" y="486"/>
                    <a:pt x="121" y="507"/>
                  </a:cubicBezTo>
                  <a:cubicBezTo>
                    <a:pt x="133" y="521"/>
                    <a:pt x="155" y="530"/>
                    <a:pt x="176" y="529"/>
                  </a:cubicBezTo>
                  <a:cubicBezTo>
                    <a:pt x="196" y="527"/>
                    <a:pt x="201" y="526"/>
                    <a:pt x="211" y="512"/>
                  </a:cubicBezTo>
                  <a:cubicBezTo>
                    <a:pt x="221" y="498"/>
                    <a:pt x="236" y="477"/>
                    <a:pt x="242" y="459"/>
                  </a:cubicBezTo>
                  <a:cubicBezTo>
                    <a:pt x="249" y="440"/>
                    <a:pt x="247" y="424"/>
                    <a:pt x="253" y="412"/>
                  </a:cubicBezTo>
                  <a:cubicBezTo>
                    <a:pt x="264" y="386"/>
                    <a:pt x="288" y="403"/>
                    <a:pt x="292" y="409"/>
                  </a:cubicBezTo>
                  <a:cubicBezTo>
                    <a:pt x="298" y="418"/>
                    <a:pt x="309" y="440"/>
                    <a:pt x="317" y="451"/>
                  </a:cubicBezTo>
                  <a:cubicBezTo>
                    <a:pt x="334" y="473"/>
                    <a:pt x="359" y="508"/>
                    <a:pt x="385" y="520"/>
                  </a:cubicBezTo>
                  <a:cubicBezTo>
                    <a:pt x="420" y="536"/>
                    <a:pt x="446" y="525"/>
                    <a:pt x="470" y="498"/>
                  </a:cubicBezTo>
                  <a:cubicBezTo>
                    <a:pt x="493" y="471"/>
                    <a:pt x="488" y="441"/>
                    <a:pt x="503" y="410"/>
                  </a:cubicBezTo>
                  <a:cubicBezTo>
                    <a:pt x="517" y="382"/>
                    <a:pt x="530" y="364"/>
                    <a:pt x="537" y="332"/>
                  </a:cubicBezTo>
                  <a:cubicBezTo>
                    <a:pt x="544" y="304"/>
                    <a:pt x="557" y="271"/>
                    <a:pt x="551" y="244"/>
                  </a:cubicBezTo>
                  <a:cubicBezTo>
                    <a:pt x="547" y="228"/>
                    <a:pt x="542" y="207"/>
                    <a:pt x="536" y="192"/>
                  </a:cubicBezTo>
                  <a:cubicBezTo>
                    <a:pt x="528" y="173"/>
                    <a:pt x="525" y="155"/>
                    <a:pt x="518" y="137"/>
                  </a:cubicBezTo>
                  <a:cubicBezTo>
                    <a:pt x="508" y="108"/>
                    <a:pt x="484" y="69"/>
                    <a:pt x="463" y="46"/>
                  </a:cubicBezTo>
                  <a:cubicBezTo>
                    <a:pt x="454" y="34"/>
                    <a:pt x="442" y="20"/>
                    <a:pt x="417" y="15"/>
                  </a:cubicBezTo>
                  <a:close/>
                </a:path>
              </a:pathLst>
            </a:custGeom>
            <a:solidFill>
              <a:srgbClr val="FB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7" name="Freeform 199">
              <a:extLst>
                <a:ext uri="{FF2B5EF4-FFF2-40B4-BE49-F238E27FC236}">
                  <a16:creationId xmlns:a16="http://schemas.microsoft.com/office/drawing/2014/main" id="{E3EF3C97-B0A8-39E3-6277-101B28CB3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063"/>
              <a:ext cx="81" cy="108"/>
            </a:xfrm>
            <a:custGeom>
              <a:avLst/>
              <a:gdLst>
                <a:gd name="T0" fmla="*/ 81 w 36"/>
                <a:gd name="T1" fmla="*/ 0 h 48"/>
                <a:gd name="T2" fmla="*/ 81 w 36"/>
                <a:gd name="T3" fmla="*/ 389 h 48"/>
                <a:gd name="T4" fmla="*/ 410 w 36"/>
                <a:gd name="T5" fmla="*/ 365 h 48"/>
                <a:gd name="T6" fmla="*/ 329 w 36"/>
                <a:gd name="T7" fmla="*/ 182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8">
                  <a:moveTo>
                    <a:pt x="7" y="0"/>
                  </a:moveTo>
                  <a:cubicBezTo>
                    <a:pt x="2" y="10"/>
                    <a:pt x="0" y="25"/>
                    <a:pt x="7" y="34"/>
                  </a:cubicBezTo>
                  <a:cubicBezTo>
                    <a:pt x="18" y="48"/>
                    <a:pt x="25" y="37"/>
                    <a:pt x="36" y="32"/>
                  </a:cubicBezTo>
                  <a:cubicBezTo>
                    <a:pt x="31" y="28"/>
                    <a:pt x="29" y="22"/>
                    <a:pt x="29" y="16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8" name="Freeform 200">
              <a:extLst>
                <a:ext uri="{FF2B5EF4-FFF2-40B4-BE49-F238E27FC236}">
                  <a16:creationId xmlns:a16="http://schemas.microsoft.com/office/drawing/2014/main" id="{CFE77C19-4BBA-3D3E-64E8-4D4A33296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047"/>
              <a:ext cx="59" cy="92"/>
            </a:xfrm>
            <a:custGeom>
              <a:avLst/>
              <a:gdLst>
                <a:gd name="T0" fmla="*/ 166 w 26"/>
                <a:gd name="T1" fmla="*/ 0 h 41"/>
                <a:gd name="T2" fmla="*/ 256 w 26"/>
                <a:gd name="T3" fmla="*/ 191 h 41"/>
                <a:gd name="T4" fmla="*/ 202 w 26"/>
                <a:gd name="T5" fmla="*/ 453 h 41"/>
                <a:gd name="T6" fmla="*/ 0 w 26"/>
                <a:gd name="T7" fmla="*/ 417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41">
                  <a:moveTo>
                    <a:pt x="14" y="0"/>
                  </a:moveTo>
                  <a:cubicBezTo>
                    <a:pt x="24" y="6"/>
                    <a:pt x="26" y="5"/>
                    <a:pt x="22" y="17"/>
                  </a:cubicBezTo>
                  <a:cubicBezTo>
                    <a:pt x="19" y="25"/>
                    <a:pt x="17" y="32"/>
                    <a:pt x="17" y="40"/>
                  </a:cubicBezTo>
                  <a:cubicBezTo>
                    <a:pt x="12" y="40"/>
                    <a:pt x="4" y="41"/>
                    <a:pt x="0" y="3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9" name="Freeform 201">
              <a:extLst>
                <a:ext uri="{FF2B5EF4-FFF2-40B4-BE49-F238E27FC236}">
                  <a16:creationId xmlns:a16="http://schemas.microsoft.com/office/drawing/2014/main" id="{AA594AEF-2DA9-5090-9115-3992C0AE7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" y="2045"/>
              <a:ext cx="69" cy="108"/>
            </a:xfrm>
            <a:custGeom>
              <a:avLst/>
              <a:gdLst>
                <a:gd name="T0" fmla="*/ 80 w 31"/>
                <a:gd name="T1" fmla="*/ 0 h 48"/>
                <a:gd name="T2" fmla="*/ 198 w 31"/>
                <a:gd name="T3" fmla="*/ 25 h 48"/>
                <a:gd name="T4" fmla="*/ 343 w 31"/>
                <a:gd name="T5" fmla="*/ 389 h 48"/>
                <a:gd name="T6" fmla="*/ 100 w 31"/>
                <a:gd name="T7" fmla="*/ 547 h 48"/>
                <a:gd name="T8" fmla="*/ 20 w 31"/>
                <a:gd name="T9" fmla="*/ 194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48">
                  <a:moveTo>
                    <a:pt x="7" y="0"/>
                  </a:moveTo>
                  <a:cubicBezTo>
                    <a:pt x="11" y="1"/>
                    <a:pt x="14" y="2"/>
                    <a:pt x="18" y="2"/>
                  </a:cubicBezTo>
                  <a:cubicBezTo>
                    <a:pt x="18" y="13"/>
                    <a:pt x="23" y="25"/>
                    <a:pt x="31" y="34"/>
                  </a:cubicBezTo>
                  <a:cubicBezTo>
                    <a:pt x="22" y="36"/>
                    <a:pt x="16" y="44"/>
                    <a:pt x="9" y="48"/>
                  </a:cubicBezTo>
                  <a:cubicBezTo>
                    <a:pt x="0" y="41"/>
                    <a:pt x="1" y="28"/>
                    <a:pt x="2" y="1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0" name="Freeform 202">
              <a:extLst>
                <a:ext uri="{FF2B5EF4-FFF2-40B4-BE49-F238E27FC236}">
                  <a16:creationId xmlns:a16="http://schemas.microsoft.com/office/drawing/2014/main" id="{BA9A675D-33A5-FE65-8E0A-57A26E4DC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2619"/>
              <a:ext cx="97" cy="144"/>
            </a:xfrm>
            <a:custGeom>
              <a:avLst/>
              <a:gdLst>
                <a:gd name="T0" fmla="*/ 45 w 43"/>
                <a:gd name="T1" fmla="*/ 25 h 64"/>
                <a:gd name="T2" fmla="*/ 365 w 43"/>
                <a:gd name="T3" fmla="*/ 538 h 64"/>
                <a:gd name="T4" fmla="*/ 126 w 43"/>
                <a:gd name="T5" fmla="*/ 673 h 64"/>
                <a:gd name="T6" fmla="*/ 0 w 43"/>
                <a:gd name="T7" fmla="*/ 284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64">
                  <a:moveTo>
                    <a:pt x="4" y="2"/>
                  </a:moveTo>
                  <a:cubicBezTo>
                    <a:pt x="30" y="0"/>
                    <a:pt x="43" y="24"/>
                    <a:pt x="32" y="47"/>
                  </a:cubicBezTo>
                  <a:cubicBezTo>
                    <a:pt x="29" y="55"/>
                    <a:pt x="20" y="64"/>
                    <a:pt x="11" y="59"/>
                  </a:cubicBezTo>
                  <a:cubicBezTo>
                    <a:pt x="2" y="55"/>
                    <a:pt x="0" y="34"/>
                    <a:pt x="0" y="2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1" name="Freeform 203">
              <a:extLst>
                <a:ext uri="{FF2B5EF4-FFF2-40B4-BE49-F238E27FC236}">
                  <a16:creationId xmlns:a16="http://schemas.microsoft.com/office/drawing/2014/main" id="{7938E656-4A64-4D0D-1C8D-20FB94C93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461"/>
              <a:ext cx="95" cy="164"/>
            </a:xfrm>
            <a:custGeom>
              <a:avLst/>
              <a:gdLst>
                <a:gd name="T0" fmla="*/ 394 w 42"/>
                <a:gd name="T1" fmla="*/ 283 h 73"/>
                <a:gd name="T2" fmla="*/ 486 w 42"/>
                <a:gd name="T3" fmla="*/ 465 h 73"/>
                <a:gd name="T4" fmla="*/ 394 w 42"/>
                <a:gd name="T5" fmla="*/ 681 h 73"/>
                <a:gd name="T6" fmla="*/ 11 w 42"/>
                <a:gd name="T7" fmla="*/ 600 h 73"/>
                <a:gd name="T8" fmla="*/ 183 w 42"/>
                <a:gd name="T9" fmla="*/ 272 h 73"/>
                <a:gd name="T10" fmla="*/ 0 w 42"/>
                <a:gd name="T11" fmla="*/ 65 h 73"/>
                <a:gd name="T12" fmla="*/ 292 w 42"/>
                <a:gd name="T13" fmla="*/ 56 h 73"/>
                <a:gd name="T14" fmla="*/ 394 w 42"/>
                <a:gd name="T15" fmla="*/ 308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73">
                  <a:moveTo>
                    <a:pt x="34" y="25"/>
                  </a:moveTo>
                  <a:cubicBezTo>
                    <a:pt x="34" y="33"/>
                    <a:pt x="41" y="36"/>
                    <a:pt x="42" y="41"/>
                  </a:cubicBezTo>
                  <a:cubicBezTo>
                    <a:pt x="42" y="42"/>
                    <a:pt x="35" y="58"/>
                    <a:pt x="34" y="60"/>
                  </a:cubicBezTo>
                  <a:cubicBezTo>
                    <a:pt x="25" y="73"/>
                    <a:pt x="10" y="62"/>
                    <a:pt x="1" y="53"/>
                  </a:cubicBezTo>
                  <a:cubicBezTo>
                    <a:pt x="16" y="55"/>
                    <a:pt x="17" y="34"/>
                    <a:pt x="16" y="24"/>
                  </a:cubicBezTo>
                  <a:cubicBezTo>
                    <a:pt x="15" y="13"/>
                    <a:pt x="11" y="10"/>
                    <a:pt x="0" y="6"/>
                  </a:cubicBezTo>
                  <a:cubicBezTo>
                    <a:pt x="8" y="2"/>
                    <a:pt x="17" y="0"/>
                    <a:pt x="25" y="5"/>
                  </a:cubicBezTo>
                  <a:cubicBezTo>
                    <a:pt x="31" y="9"/>
                    <a:pt x="39" y="22"/>
                    <a:pt x="34" y="2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" name="Oval 204">
              <a:extLst>
                <a:ext uri="{FF2B5EF4-FFF2-40B4-BE49-F238E27FC236}">
                  <a16:creationId xmlns:a16="http://schemas.microsoft.com/office/drawing/2014/main" id="{85377E30-756E-9231-336B-DD56193A0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2042"/>
              <a:ext cx="90" cy="117"/>
            </a:xfrm>
            <a:prstGeom prst="ellipse">
              <a:avLst/>
            </a:pr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803" name="Oval 205">
              <a:extLst>
                <a:ext uri="{FF2B5EF4-FFF2-40B4-BE49-F238E27FC236}">
                  <a16:creationId xmlns:a16="http://schemas.microsoft.com/office/drawing/2014/main" id="{8AB2CED4-181C-6610-4C2C-4E5430CC4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623"/>
              <a:ext cx="90" cy="117"/>
            </a:xfrm>
            <a:prstGeom prst="ellipse">
              <a:avLst/>
            </a:pr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804" name="Freeform 206">
              <a:extLst>
                <a:ext uri="{FF2B5EF4-FFF2-40B4-BE49-F238E27FC236}">
                  <a16:creationId xmlns:a16="http://schemas.microsoft.com/office/drawing/2014/main" id="{56F1AD53-D929-E3DA-8EB1-8B5FBCDC2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2630"/>
              <a:ext cx="56" cy="101"/>
            </a:xfrm>
            <a:custGeom>
              <a:avLst/>
              <a:gdLst>
                <a:gd name="T0" fmla="*/ 56 w 25"/>
                <a:gd name="T1" fmla="*/ 292 h 45"/>
                <a:gd name="T2" fmla="*/ 235 w 25"/>
                <a:gd name="T3" fmla="*/ 45 h 45"/>
                <a:gd name="T4" fmla="*/ 280 w 25"/>
                <a:gd name="T5" fmla="*/ 56 h 45"/>
                <a:gd name="T6" fmla="*/ 181 w 25"/>
                <a:gd name="T7" fmla="*/ 0 h 45"/>
                <a:gd name="T8" fmla="*/ 0 w 25"/>
                <a:gd name="T9" fmla="*/ 263 h 45"/>
                <a:gd name="T10" fmla="*/ 125 w 25"/>
                <a:gd name="T11" fmla="*/ 509 h 45"/>
                <a:gd name="T12" fmla="*/ 56 w 25"/>
                <a:gd name="T13" fmla="*/ 292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5">
                  <a:moveTo>
                    <a:pt x="5" y="26"/>
                  </a:moveTo>
                  <a:cubicBezTo>
                    <a:pt x="5" y="14"/>
                    <a:pt x="12" y="4"/>
                    <a:pt x="21" y="4"/>
                  </a:cubicBezTo>
                  <a:cubicBezTo>
                    <a:pt x="22" y="4"/>
                    <a:pt x="24" y="4"/>
                    <a:pt x="25" y="5"/>
                  </a:cubicBezTo>
                  <a:cubicBezTo>
                    <a:pt x="22" y="2"/>
                    <a:pt x="19" y="0"/>
                    <a:pt x="16" y="0"/>
                  </a:cubicBezTo>
                  <a:cubicBezTo>
                    <a:pt x="7" y="0"/>
                    <a:pt x="0" y="10"/>
                    <a:pt x="0" y="23"/>
                  </a:cubicBezTo>
                  <a:cubicBezTo>
                    <a:pt x="0" y="33"/>
                    <a:pt x="5" y="42"/>
                    <a:pt x="11" y="45"/>
                  </a:cubicBezTo>
                  <a:cubicBezTo>
                    <a:pt x="7" y="41"/>
                    <a:pt x="5" y="34"/>
                    <a:pt x="5" y="26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5" name="Freeform 207">
              <a:extLst>
                <a:ext uri="{FF2B5EF4-FFF2-40B4-BE49-F238E27FC236}">
                  <a16:creationId xmlns:a16="http://schemas.microsoft.com/office/drawing/2014/main" id="{6701CDA3-17B3-E0F9-08CB-B9627928B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2027"/>
              <a:ext cx="97" cy="121"/>
            </a:xfrm>
            <a:custGeom>
              <a:avLst/>
              <a:gdLst>
                <a:gd name="T0" fmla="*/ 483 w 43"/>
                <a:gd name="T1" fmla="*/ 280 h 54"/>
                <a:gd name="T2" fmla="*/ 284 w 43"/>
                <a:gd name="T3" fmla="*/ 598 h 54"/>
                <a:gd name="T4" fmla="*/ 25 w 43"/>
                <a:gd name="T5" fmla="*/ 336 h 54"/>
                <a:gd name="T6" fmla="*/ 219 w 43"/>
                <a:gd name="T7" fmla="*/ 20 h 54"/>
                <a:gd name="T8" fmla="*/ 483 w 43"/>
                <a:gd name="T9" fmla="*/ 28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54">
                  <a:moveTo>
                    <a:pt x="42" y="25"/>
                  </a:moveTo>
                  <a:cubicBezTo>
                    <a:pt x="43" y="39"/>
                    <a:pt x="36" y="52"/>
                    <a:pt x="25" y="53"/>
                  </a:cubicBezTo>
                  <a:cubicBezTo>
                    <a:pt x="14" y="54"/>
                    <a:pt x="4" y="44"/>
                    <a:pt x="2" y="30"/>
                  </a:cubicBezTo>
                  <a:cubicBezTo>
                    <a:pt x="0" y="16"/>
                    <a:pt x="8" y="3"/>
                    <a:pt x="19" y="2"/>
                  </a:cubicBezTo>
                  <a:cubicBezTo>
                    <a:pt x="30" y="0"/>
                    <a:pt x="40" y="11"/>
                    <a:pt x="42" y="25"/>
                  </a:cubicBezTo>
                  <a:close/>
                </a:path>
              </a:pathLst>
            </a:cu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6" name="Freeform 208">
              <a:extLst>
                <a:ext uri="{FF2B5EF4-FFF2-40B4-BE49-F238E27FC236}">
                  <a16:creationId xmlns:a16="http://schemas.microsoft.com/office/drawing/2014/main" id="{5EC12550-8814-26E4-2D37-4199718A7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470"/>
              <a:ext cx="104" cy="126"/>
            </a:xfrm>
            <a:custGeom>
              <a:avLst/>
              <a:gdLst>
                <a:gd name="T0" fmla="*/ 486 w 46"/>
                <a:gd name="T1" fmla="*/ 263 h 56"/>
                <a:gd name="T2" fmla="*/ 348 w 46"/>
                <a:gd name="T3" fmla="*/ 603 h 56"/>
                <a:gd name="T4" fmla="*/ 45 w 46"/>
                <a:gd name="T5" fmla="*/ 389 h 56"/>
                <a:gd name="T6" fmla="*/ 183 w 46"/>
                <a:gd name="T7" fmla="*/ 36 h 56"/>
                <a:gd name="T8" fmla="*/ 486 w 46"/>
                <a:gd name="T9" fmla="*/ 263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56">
                  <a:moveTo>
                    <a:pt x="42" y="23"/>
                  </a:moveTo>
                  <a:cubicBezTo>
                    <a:pt x="46" y="36"/>
                    <a:pt x="41" y="50"/>
                    <a:pt x="30" y="53"/>
                  </a:cubicBezTo>
                  <a:cubicBezTo>
                    <a:pt x="19" y="56"/>
                    <a:pt x="7" y="47"/>
                    <a:pt x="4" y="34"/>
                  </a:cubicBezTo>
                  <a:cubicBezTo>
                    <a:pt x="0" y="20"/>
                    <a:pt x="5" y="6"/>
                    <a:pt x="16" y="3"/>
                  </a:cubicBezTo>
                  <a:cubicBezTo>
                    <a:pt x="27" y="0"/>
                    <a:pt x="38" y="9"/>
                    <a:pt x="42" y="23"/>
                  </a:cubicBezTo>
                  <a:close/>
                </a:path>
              </a:pathLst>
            </a:cu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7" name="Freeform 209">
              <a:extLst>
                <a:ext uri="{FF2B5EF4-FFF2-40B4-BE49-F238E27FC236}">
                  <a16:creationId xmlns:a16="http://schemas.microsoft.com/office/drawing/2014/main" id="{ABCCEB5D-9A0D-6BDB-AF05-03DFFB38B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2736"/>
              <a:ext cx="141" cy="119"/>
            </a:xfrm>
            <a:custGeom>
              <a:avLst/>
              <a:gdLst>
                <a:gd name="T0" fmla="*/ 0 w 63"/>
                <a:gd name="T1" fmla="*/ 454 h 53"/>
                <a:gd name="T2" fmla="*/ 707 w 63"/>
                <a:gd name="T3" fmla="*/ 146 h 53"/>
                <a:gd name="T4" fmla="*/ 562 w 63"/>
                <a:gd name="T5" fmla="*/ 0 h 53"/>
                <a:gd name="T6" fmla="*/ 450 w 63"/>
                <a:gd name="T7" fmla="*/ 283 h 53"/>
                <a:gd name="T8" fmla="*/ 154 w 63"/>
                <a:gd name="T9" fmla="*/ 429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53">
                  <a:moveTo>
                    <a:pt x="0" y="40"/>
                  </a:moveTo>
                  <a:cubicBezTo>
                    <a:pt x="25" y="53"/>
                    <a:pt x="50" y="34"/>
                    <a:pt x="63" y="13"/>
                  </a:cubicBezTo>
                  <a:cubicBezTo>
                    <a:pt x="56" y="12"/>
                    <a:pt x="52" y="6"/>
                    <a:pt x="50" y="0"/>
                  </a:cubicBezTo>
                  <a:cubicBezTo>
                    <a:pt x="46" y="8"/>
                    <a:pt x="47" y="19"/>
                    <a:pt x="40" y="25"/>
                  </a:cubicBezTo>
                  <a:cubicBezTo>
                    <a:pt x="35" y="30"/>
                    <a:pt x="20" y="37"/>
                    <a:pt x="14" y="38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8" name="Freeform 210">
              <a:extLst>
                <a:ext uri="{FF2B5EF4-FFF2-40B4-BE49-F238E27FC236}">
                  <a16:creationId xmlns:a16="http://schemas.microsoft.com/office/drawing/2014/main" id="{544780F1-2CB4-F30A-FB2A-C3946B106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" y="2538"/>
              <a:ext cx="131" cy="231"/>
            </a:xfrm>
            <a:custGeom>
              <a:avLst/>
              <a:gdLst>
                <a:gd name="T0" fmla="*/ 25 w 58"/>
                <a:gd name="T1" fmla="*/ 879 h 103"/>
                <a:gd name="T2" fmla="*/ 312 w 58"/>
                <a:gd name="T3" fmla="*/ 453 h 103"/>
                <a:gd name="T4" fmla="*/ 669 w 58"/>
                <a:gd name="T5" fmla="*/ 36 h 103"/>
                <a:gd name="T6" fmla="*/ 393 w 58"/>
                <a:gd name="T7" fmla="*/ 36 h 103"/>
                <a:gd name="T8" fmla="*/ 239 w 58"/>
                <a:gd name="T9" fmla="*/ 307 h 103"/>
                <a:gd name="T10" fmla="*/ 0 w 58"/>
                <a:gd name="T11" fmla="*/ 915 h 1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103">
                  <a:moveTo>
                    <a:pt x="2" y="78"/>
                  </a:moveTo>
                  <a:cubicBezTo>
                    <a:pt x="18" y="103"/>
                    <a:pt x="25" y="46"/>
                    <a:pt x="27" y="40"/>
                  </a:cubicBezTo>
                  <a:cubicBezTo>
                    <a:pt x="31" y="21"/>
                    <a:pt x="36" y="5"/>
                    <a:pt x="58" y="3"/>
                  </a:cubicBezTo>
                  <a:cubicBezTo>
                    <a:pt x="50" y="0"/>
                    <a:pt x="42" y="0"/>
                    <a:pt x="34" y="3"/>
                  </a:cubicBezTo>
                  <a:cubicBezTo>
                    <a:pt x="22" y="8"/>
                    <a:pt x="24" y="16"/>
                    <a:pt x="21" y="27"/>
                  </a:cubicBezTo>
                  <a:cubicBezTo>
                    <a:pt x="16" y="44"/>
                    <a:pt x="11" y="68"/>
                    <a:pt x="0" y="8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9" name="Freeform 211">
              <a:extLst>
                <a:ext uri="{FF2B5EF4-FFF2-40B4-BE49-F238E27FC236}">
                  <a16:creationId xmlns:a16="http://schemas.microsoft.com/office/drawing/2014/main" id="{3731985B-1227-A941-A5AB-46D87534D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1714"/>
              <a:ext cx="220" cy="205"/>
            </a:xfrm>
            <a:custGeom>
              <a:avLst/>
              <a:gdLst>
                <a:gd name="T0" fmla="*/ 171 w 98"/>
                <a:gd name="T1" fmla="*/ 219 h 91"/>
                <a:gd name="T2" fmla="*/ 474 w 98"/>
                <a:gd name="T3" fmla="*/ 36 h 91"/>
                <a:gd name="T4" fmla="*/ 770 w 98"/>
                <a:gd name="T5" fmla="*/ 194 h 91"/>
                <a:gd name="T6" fmla="*/ 1109 w 98"/>
                <a:gd name="T7" fmla="*/ 1041 h 91"/>
                <a:gd name="T8" fmla="*/ 907 w 98"/>
                <a:gd name="T9" fmla="*/ 629 h 91"/>
                <a:gd name="T10" fmla="*/ 620 w 98"/>
                <a:gd name="T11" fmla="*/ 219 h 91"/>
                <a:gd name="T12" fmla="*/ 0 w 98"/>
                <a:gd name="T13" fmla="*/ 410 h 91"/>
                <a:gd name="T14" fmla="*/ 101 w 98"/>
                <a:gd name="T15" fmla="*/ 255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8" h="91">
                  <a:moveTo>
                    <a:pt x="15" y="19"/>
                  </a:moveTo>
                  <a:cubicBezTo>
                    <a:pt x="25" y="17"/>
                    <a:pt x="30" y="5"/>
                    <a:pt x="42" y="3"/>
                  </a:cubicBezTo>
                  <a:cubicBezTo>
                    <a:pt x="56" y="0"/>
                    <a:pt x="62" y="6"/>
                    <a:pt x="68" y="17"/>
                  </a:cubicBezTo>
                  <a:cubicBezTo>
                    <a:pt x="80" y="40"/>
                    <a:pt x="89" y="67"/>
                    <a:pt x="98" y="91"/>
                  </a:cubicBezTo>
                  <a:cubicBezTo>
                    <a:pt x="95" y="79"/>
                    <a:pt x="85" y="67"/>
                    <a:pt x="80" y="55"/>
                  </a:cubicBezTo>
                  <a:cubicBezTo>
                    <a:pt x="75" y="44"/>
                    <a:pt x="67" y="25"/>
                    <a:pt x="55" y="19"/>
                  </a:cubicBezTo>
                  <a:cubicBezTo>
                    <a:pt x="36" y="11"/>
                    <a:pt x="15" y="31"/>
                    <a:pt x="0" y="36"/>
                  </a:cubicBezTo>
                  <a:cubicBezTo>
                    <a:pt x="4" y="33"/>
                    <a:pt x="6" y="27"/>
                    <a:pt x="9" y="2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0" name="Freeform 212">
              <a:extLst>
                <a:ext uri="{FF2B5EF4-FFF2-40B4-BE49-F238E27FC236}">
                  <a16:creationId xmlns:a16="http://schemas.microsoft.com/office/drawing/2014/main" id="{AA0F6956-1720-B440-B4DF-1A258B216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1779"/>
              <a:ext cx="101" cy="245"/>
            </a:xfrm>
            <a:custGeom>
              <a:avLst/>
              <a:gdLst>
                <a:gd name="T0" fmla="*/ 20 w 45"/>
                <a:gd name="T1" fmla="*/ 0 h 109"/>
                <a:gd name="T2" fmla="*/ 191 w 45"/>
                <a:gd name="T3" fmla="*/ 647 h 109"/>
                <a:gd name="T4" fmla="*/ 509 w 45"/>
                <a:gd name="T5" fmla="*/ 1218 h 109"/>
                <a:gd name="T6" fmla="*/ 292 w 45"/>
                <a:gd name="T7" fmla="*/ 1238 h 109"/>
                <a:gd name="T8" fmla="*/ 81 w 45"/>
                <a:gd name="T9" fmla="*/ 919 h 109"/>
                <a:gd name="T10" fmla="*/ 36 w 45"/>
                <a:gd name="T11" fmla="*/ 465 h 109"/>
                <a:gd name="T12" fmla="*/ 56 w 45"/>
                <a:gd name="T13" fmla="*/ 263 h 109"/>
                <a:gd name="T14" fmla="*/ 20 w 45"/>
                <a:gd name="T15" fmla="*/ 20 h 1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5" h="109">
                  <a:moveTo>
                    <a:pt x="2" y="0"/>
                  </a:moveTo>
                  <a:cubicBezTo>
                    <a:pt x="8" y="19"/>
                    <a:pt x="11" y="39"/>
                    <a:pt x="17" y="57"/>
                  </a:cubicBezTo>
                  <a:cubicBezTo>
                    <a:pt x="22" y="76"/>
                    <a:pt x="35" y="91"/>
                    <a:pt x="45" y="107"/>
                  </a:cubicBezTo>
                  <a:cubicBezTo>
                    <a:pt x="38" y="107"/>
                    <a:pt x="32" y="105"/>
                    <a:pt x="26" y="109"/>
                  </a:cubicBezTo>
                  <a:cubicBezTo>
                    <a:pt x="26" y="96"/>
                    <a:pt x="22" y="82"/>
                    <a:pt x="7" y="81"/>
                  </a:cubicBezTo>
                  <a:cubicBezTo>
                    <a:pt x="14" y="66"/>
                    <a:pt x="3" y="56"/>
                    <a:pt x="3" y="41"/>
                  </a:cubicBezTo>
                  <a:cubicBezTo>
                    <a:pt x="3" y="35"/>
                    <a:pt x="6" y="31"/>
                    <a:pt x="5" y="23"/>
                  </a:cubicBezTo>
                  <a:cubicBezTo>
                    <a:pt x="3" y="15"/>
                    <a:pt x="0" y="11"/>
                    <a:pt x="2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1" name="Freeform 213">
              <a:extLst>
                <a:ext uri="{FF2B5EF4-FFF2-40B4-BE49-F238E27FC236}">
                  <a16:creationId xmlns:a16="http://schemas.microsoft.com/office/drawing/2014/main" id="{472C217D-32F4-7D52-F1B2-BE09D5BE3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2335"/>
              <a:ext cx="124" cy="351"/>
            </a:xfrm>
            <a:custGeom>
              <a:avLst/>
              <a:gdLst>
                <a:gd name="T0" fmla="*/ 575 w 55"/>
                <a:gd name="T1" fmla="*/ 365 h 156"/>
                <a:gd name="T2" fmla="*/ 264 w 55"/>
                <a:gd name="T3" fmla="*/ 1085 h 156"/>
                <a:gd name="T4" fmla="*/ 11 w 55"/>
                <a:gd name="T5" fmla="*/ 1778 h 156"/>
                <a:gd name="T6" fmla="*/ 45 w 55"/>
                <a:gd name="T7" fmla="*/ 1321 h 156"/>
                <a:gd name="T8" fmla="*/ 45 w 55"/>
                <a:gd name="T9" fmla="*/ 911 h 156"/>
                <a:gd name="T10" fmla="*/ 631 w 55"/>
                <a:gd name="T11" fmla="*/ 0 h 156"/>
                <a:gd name="T12" fmla="*/ 595 w 55"/>
                <a:gd name="T13" fmla="*/ 356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" h="156">
                  <a:moveTo>
                    <a:pt x="50" y="32"/>
                  </a:moveTo>
                  <a:cubicBezTo>
                    <a:pt x="43" y="54"/>
                    <a:pt x="32" y="74"/>
                    <a:pt x="23" y="95"/>
                  </a:cubicBezTo>
                  <a:cubicBezTo>
                    <a:pt x="14" y="115"/>
                    <a:pt x="3" y="134"/>
                    <a:pt x="1" y="156"/>
                  </a:cubicBezTo>
                  <a:cubicBezTo>
                    <a:pt x="1" y="143"/>
                    <a:pt x="0" y="129"/>
                    <a:pt x="4" y="116"/>
                  </a:cubicBezTo>
                  <a:cubicBezTo>
                    <a:pt x="8" y="102"/>
                    <a:pt x="14" y="94"/>
                    <a:pt x="4" y="80"/>
                  </a:cubicBezTo>
                  <a:cubicBezTo>
                    <a:pt x="27" y="60"/>
                    <a:pt x="41" y="27"/>
                    <a:pt x="55" y="0"/>
                  </a:cubicBezTo>
                  <a:cubicBezTo>
                    <a:pt x="55" y="9"/>
                    <a:pt x="50" y="24"/>
                    <a:pt x="52" y="3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" name="Freeform 214">
              <a:extLst>
                <a:ext uri="{FF2B5EF4-FFF2-40B4-BE49-F238E27FC236}">
                  <a16:creationId xmlns:a16="http://schemas.microsoft.com/office/drawing/2014/main" id="{57ED471A-E29A-37ED-D6BB-A495897B0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4" y="2718"/>
              <a:ext cx="237" cy="123"/>
            </a:xfrm>
            <a:custGeom>
              <a:avLst/>
              <a:gdLst>
                <a:gd name="T0" fmla="*/ 0 w 105"/>
                <a:gd name="T1" fmla="*/ 389 h 55"/>
                <a:gd name="T2" fmla="*/ 657 w 105"/>
                <a:gd name="T3" fmla="*/ 534 h 55"/>
                <a:gd name="T4" fmla="*/ 1208 w 105"/>
                <a:gd name="T5" fmla="*/ 0 h 55"/>
                <a:gd name="T6" fmla="*/ 998 w 105"/>
                <a:gd name="T7" fmla="*/ 190 h 55"/>
                <a:gd name="T8" fmla="*/ 758 w 105"/>
                <a:gd name="T9" fmla="*/ 425 h 55"/>
                <a:gd name="T10" fmla="*/ 45 w 105"/>
                <a:gd name="T11" fmla="*/ 416 h 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" h="55">
                  <a:moveTo>
                    <a:pt x="0" y="35"/>
                  </a:moveTo>
                  <a:cubicBezTo>
                    <a:pt x="13" y="52"/>
                    <a:pt x="39" y="55"/>
                    <a:pt x="57" y="48"/>
                  </a:cubicBezTo>
                  <a:cubicBezTo>
                    <a:pt x="76" y="41"/>
                    <a:pt x="101" y="21"/>
                    <a:pt x="105" y="0"/>
                  </a:cubicBezTo>
                  <a:cubicBezTo>
                    <a:pt x="102" y="7"/>
                    <a:pt x="93" y="12"/>
                    <a:pt x="87" y="17"/>
                  </a:cubicBezTo>
                  <a:cubicBezTo>
                    <a:pt x="79" y="24"/>
                    <a:pt x="74" y="34"/>
                    <a:pt x="66" y="38"/>
                  </a:cubicBezTo>
                  <a:cubicBezTo>
                    <a:pt x="48" y="49"/>
                    <a:pt x="23" y="38"/>
                    <a:pt x="4" y="3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" name="Freeform 215">
              <a:extLst>
                <a:ext uri="{FF2B5EF4-FFF2-40B4-BE49-F238E27FC236}">
                  <a16:creationId xmlns:a16="http://schemas.microsoft.com/office/drawing/2014/main" id="{EEF996FA-F03E-EFA4-6FA9-E6F45523C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" y="2018"/>
              <a:ext cx="83" cy="274"/>
            </a:xfrm>
            <a:custGeom>
              <a:avLst/>
              <a:gdLst>
                <a:gd name="T0" fmla="*/ 126 w 37"/>
                <a:gd name="T1" fmla="*/ 81 h 122"/>
                <a:gd name="T2" fmla="*/ 227 w 37"/>
                <a:gd name="T3" fmla="*/ 398 h 122"/>
                <a:gd name="T4" fmla="*/ 328 w 37"/>
                <a:gd name="T5" fmla="*/ 701 h 122"/>
                <a:gd name="T6" fmla="*/ 372 w 37"/>
                <a:gd name="T7" fmla="*/ 1381 h 122"/>
                <a:gd name="T8" fmla="*/ 236 w 37"/>
                <a:gd name="T9" fmla="*/ 1327 h 122"/>
                <a:gd name="T10" fmla="*/ 262 w 37"/>
                <a:gd name="T11" fmla="*/ 984 h 122"/>
                <a:gd name="T12" fmla="*/ 90 w 37"/>
                <a:gd name="T13" fmla="*/ 725 h 122"/>
                <a:gd name="T14" fmla="*/ 110 w 37"/>
                <a:gd name="T15" fmla="*/ 317 h 122"/>
                <a:gd name="T16" fmla="*/ 9 w 37"/>
                <a:gd name="T17" fmla="*/ 126 h 122"/>
                <a:gd name="T18" fmla="*/ 90 w 37"/>
                <a:gd name="T19" fmla="*/ 0 h 1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" h="122">
                  <a:moveTo>
                    <a:pt x="11" y="7"/>
                  </a:moveTo>
                  <a:cubicBezTo>
                    <a:pt x="17" y="15"/>
                    <a:pt x="17" y="26"/>
                    <a:pt x="20" y="35"/>
                  </a:cubicBezTo>
                  <a:cubicBezTo>
                    <a:pt x="23" y="44"/>
                    <a:pt x="26" y="53"/>
                    <a:pt x="29" y="62"/>
                  </a:cubicBezTo>
                  <a:cubicBezTo>
                    <a:pt x="34" y="84"/>
                    <a:pt x="37" y="101"/>
                    <a:pt x="33" y="122"/>
                  </a:cubicBezTo>
                  <a:cubicBezTo>
                    <a:pt x="30" y="119"/>
                    <a:pt x="25" y="117"/>
                    <a:pt x="21" y="117"/>
                  </a:cubicBezTo>
                  <a:cubicBezTo>
                    <a:pt x="28" y="109"/>
                    <a:pt x="26" y="96"/>
                    <a:pt x="23" y="87"/>
                  </a:cubicBezTo>
                  <a:cubicBezTo>
                    <a:pt x="19" y="76"/>
                    <a:pt x="10" y="74"/>
                    <a:pt x="8" y="64"/>
                  </a:cubicBezTo>
                  <a:cubicBezTo>
                    <a:pt x="6" y="52"/>
                    <a:pt x="13" y="41"/>
                    <a:pt x="10" y="28"/>
                  </a:cubicBezTo>
                  <a:cubicBezTo>
                    <a:pt x="9" y="23"/>
                    <a:pt x="2" y="16"/>
                    <a:pt x="1" y="11"/>
                  </a:cubicBezTo>
                  <a:cubicBezTo>
                    <a:pt x="0" y="4"/>
                    <a:pt x="2" y="6"/>
                    <a:pt x="8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4" name="Freeform 216">
              <a:extLst>
                <a:ext uri="{FF2B5EF4-FFF2-40B4-BE49-F238E27FC236}">
                  <a16:creationId xmlns:a16="http://schemas.microsoft.com/office/drawing/2014/main" id="{4EFD25B1-07FE-3690-89B4-C4C17C272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" y="1835"/>
              <a:ext cx="128" cy="162"/>
            </a:xfrm>
            <a:custGeom>
              <a:avLst/>
              <a:gdLst>
                <a:gd name="T0" fmla="*/ 0 w 57"/>
                <a:gd name="T1" fmla="*/ 254 h 72"/>
                <a:gd name="T2" fmla="*/ 45 w 57"/>
                <a:gd name="T3" fmla="*/ 45 h 72"/>
                <a:gd name="T4" fmla="*/ 157 w 57"/>
                <a:gd name="T5" fmla="*/ 0 h 72"/>
                <a:gd name="T6" fmla="*/ 454 w 57"/>
                <a:gd name="T7" fmla="*/ 821 h 72"/>
                <a:gd name="T8" fmla="*/ 126 w 57"/>
                <a:gd name="T9" fmla="*/ 173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72">
                  <a:moveTo>
                    <a:pt x="0" y="22"/>
                  </a:moveTo>
                  <a:cubicBezTo>
                    <a:pt x="5" y="17"/>
                    <a:pt x="1" y="9"/>
                    <a:pt x="4" y="4"/>
                  </a:cubicBezTo>
                  <a:cubicBezTo>
                    <a:pt x="5" y="2"/>
                    <a:pt x="11" y="1"/>
                    <a:pt x="14" y="0"/>
                  </a:cubicBezTo>
                  <a:cubicBezTo>
                    <a:pt x="25" y="8"/>
                    <a:pt x="57" y="62"/>
                    <a:pt x="40" y="72"/>
                  </a:cubicBezTo>
                  <a:cubicBezTo>
                    <a:pt x="38" y="59"/>
                    <a:pt x="29" y="14"/>
                    <a:pt x="11" y="1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5" name="Freeform 217">
              <a:extLst>
                <a:ext uri="{FF2B5EF4-FFF2-40B4-BE49-F238E27FC236}">
                  <a16:creationId xmlns:a16="http://schemas.microsoft.com/office/drawing/2014/main" id="{1230982F-8E83-75E9-9D23-0EF2CB8E7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804"/>
              <a:ext cx="122" cy="281"/>
            </a:xfrm>
            <a:custGeom>
              <a:avLst/>
              <a:gdLst>
                <a:gd name="T0" fmla="*/ 624 w 54"/>
                <a:gd name="T1" fmla="*/ 0 h 125"/>
                <a:gd name="T2" fmla="*/ 450 w 54"/>
                <a:gd name="T3" fmla="*/ 238 h 125"/>
                <a:gd name="T4" fmla="*/ 36 w 54"/>
                <a:gd name="T5" fmla="*/ 991 h 125"/>
                <a:gd name="T6" fmla="*/ 36 w 54"/>
                <a:gd name="T7" fmla="*/ 1421 h 125"/>
                <a:gd name="T8" fmla="*/ 183 w 54"/>
                <a:gd name="T9" fmla="*/ 839 h 125"/>
                <a:gd name="T10" fmla="*/ 495 w 54"/>
                <a:gd name="T11" fmla="*/ 283 h 125"/>
                <a:gd name="T12" fmla="*/ 624 w 54"/>
                <a:gd name="T13" fmla="*/ 0 h 1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" h="125">
                  <a:moveTo>
                    <a:pt x="54" y="0"/>
                  </a:moveTo>
                  <a:cubicBezTo>
                    <a:pt x="47" y="4"/>
                    <a:pt x="43" y="11"/>
                    <a:pt x="39" y="21"/>
                  </a:cubicBezTo>
                  <a:cubicBezTo>
                    <a:pt x="35" y="31"/>
                    <a:pt x="6" y="65"/>
                    <a:pt x="3" y="87"/>
                  </a:cubicBezTo>
                  <a:cubicBezTo>
                    <a:pt x="0" y="109"/>
                    <a:pt x="3" y="125"/>
                    <a:pt x="3" y="125"/>
                  </a:cubicBezTo>
                  <a:cubicBezTo>
                    <a:pt x="3" y="105"/>
                    <a:pt x="6" y="93"/>
                    <a:pt x="16" y="74"/>
                  </a:cubicBezTo>
                  <a:cubicBezTo>
                    <a:pt x="26" y="55"/>
                    <a:pt x="39" y="35"/>
                    <a:pt x="43" y="25"/>
                  </a:cubicBezTo>
                  <a:cubicBezTo>
                    <a:pt x="47" y="15"/>
                    <a:pt x="47" y="2"/>
                    <a:pt x="54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6" name="Freeform 218">
              <a:extLst>
                <a:ext uri="{FF2B5EF4-FFF2-40B4-BE49-F238E27FC236}">
                  <a16:creationId xmlns:a16="http://schemas.microsoft.com/office/drawing/2014/main" id="{4B74D72D-AF01-1A25-9EAF-E881D9B76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7" y="2175"/>
              <a:ext cx="14" cy="131"/>
            </a:xfrm>
            <a:custGeom>
              <a:avLst/>
              <a:gdLst>
                <a:gd name="T0" fmla="*/ 77 w 6"/>
                <a:gd name="T1" fmla="*/ 0 h 58"/>
                <a:gd name="T2" fmla="*/ 77 w 6"/>
                <a:gd name="T3" fmla="*/ 669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8">
                  <a:moveTo>
                    <a:pt x="6" y="0"/>
                  </a:moveTo>
                  <a:cubicBezTo>
                    <a:pt x="1" y="19"/>
                    <a:pt x="0" y="44"/>
                    <a:pt x="6" y="58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7" name="Freeform 219">
              <a:extLst>
                <a:ext uri="{FF2B5EF4-FFF2-40B4-BE49-F238E27FC236}">
                  <a16:creationId xmlns:a16="http://schemas.microsoft.com/office/drawing/2014/main" id="{FCF0EAEE-3B6E-0200-4E86-D74A99EB7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450"/>
              <a:ext cx="133" cy="247"/>
            </a:xfrm>
            <a:custGeom>
              <a:avLst/>
              <a:gdLst>
                <a:gd name="T0" fmla="*/ 0 w 59"/>
                <a:gd name="T1" fmla="*/ 0 h 110"/>
                <a:gd name="T2" fmla="*/ 320 w 59"/>
                <a:gd name="T3" fmla="*/ 745 h 110"/>
                <a:gd name="T4" fmla="*/ 676 w 59"/>
                <a:gd name="T5" fmla="*/ 1246 h 110"/>
                <a:gd name="T6" fmla="*/ 356 w 59"/>
                <a:gd name="T7" fmla="*/ 624 h 110"/>
                <a:gd name="T8" fmla="*/ 0 w 59"/>
                <a:gd name="T9" fmla="*/ 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9" h="110">
                  <a:moveTo>
                    <a:pt x="0" y="0"/>
                  </a:moveTo>
                  <a:cubicBezTo>
                    <a:pt x="5" y="17"/>
                    <a:pt x="21" y="50"/>
                    <a:pt x="28" y="66"/>
                  </a:cubicBezTo>
                  <a:cubicBezTo>
                    <a:pt x="35" y="82"/>
                    <a:pt x="48" y="103"/>
                    <a:pt x="59" y="110"/>
                  </a:cubicBezTo>
                  <a:cubicBezTo>
                    <a:pt x="47" y="99"/>
                    <a:pt x="39" y="72"/>
                    <a:pt x="31" y="55"/>
                  </a:cubicBezTo>
                  <a:cubicBezTo>
                    <a:pt x="23" y="38"/>
                    <a:pt x="3" y="10"/>
                    <a:pt x="0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8" name="Freeform 220">
              <a:extLst>
                <a:ext uri="{FF2B5EF4-FFF2-40B4-BE49-F238E27FC236}">
                  <a16:creationId xmlns:a16="http://schemas.microsoft.com/office/drawing/2014/main" id="{CE327516-A2E2-8F29-9026-F98BCAF25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" y="1696"/>
              <a:ext cx="131" cy="317"/>
            </a:xfrm>
            <a:custGeom>
              <a:avLst/>
              <a:gdLst>
                <a:gd name="T0" fmla="*/ 669 w 58"/>
                <a:gd name="T1" fmla="*/ 0 h 141"/>
                <a:gd name="T2" fmla="*/ 264 w 58"/>
                <a:gd name="T3" fmla="*/ 465 h 141"/>
                <a:gd name="T4" fmla="*/ 0 w 58"/>
                <a:gd name="T5" fmla="*/ 1603 h 141"/>
                <a:gd name="T6" fmla="*/ 312 w 58"/>
                <a:gd name="T7" fmla="*/ 692 h 141"/>
                <a:gd name="T8" fmla="*/ 669 w 58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41">
                  <a:moveTo>
                    <a:pt x="58" y="0"/>
                  </a:moveTo>
                  <a:cubicBezTo>
                    <a:pt x="46" y="0"/>
                    <a:pt x="30" y="13"/>
                    <a:pt x="23" y="41"/>
                  </a:cubicBezTo>
                  <a:cubicBezTo>
                    <a:pt x="16" y="69"/>
                    <a:pt x="20" y="126"/>
                    <a:pt x="0" y="141"/>
                  </a:cubicBezTo>
                  <a:cubicBezTo>
                    <a:pt x="23" y="124"/>
                    <a:pt x="24" y="85"/>
                    <a:pt x="27" y="61"/>
                  </a:cubicBezTo>
                  <a:cubicBezTo>
                    <a:pt x="30" y="37"/>
                    <a:pt x="43" y="0"/>
                    <a:pt x="58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9" name="Freeform 221">
              <a:extLst>
                <a:ext uri="{FF2B5EF4-FFF2-40B4-BE49-F238E27FC236}">
                  <a16:creationId xmlns:a16="http://schemas.microsoft.com/office/drawing/2014/main" id="{EA530ECD-EA84-152A-58DC-135509564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1867"/>
              <a:ext cx="21" cy="97"/>
            </a:xfrm>
            <a:custGeom>
              <a:avLst/>
              <a:gdLst>
                <a:gd name="T0" fmla="*/ 0 w 9"/>
                <a:gd name="T1" fmla="*/ 494 h 43"/>
                <a:gd name="T2" fmla="*/ 86 w 9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3">
                  <a:moveTo>
                    <a:pt x="0" y="43"/>
                  </a:moveTo>
                  <a:cubicBezTo>
                    <a:pt x="7" y="36"/>
                    <a:pt x="9" y="12"/>
                    <a:pt x="7" y="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0" name="Freeform 222">
              <a:extLst>
                <a:ext uri="{FF2B5EF4-FFF2-40B4-BE49-F238E27FC236}">
                  <a16:creationId xmlns:a16="http://schemas.microsoft.com/office/drawing/2014/main" id="{4C97ED61-80E6-1F5D-5088-4A59F94CE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9" y="2227"/>
              <a:ext cx="45" cy="29"/>
            </a:xfrm>
            <a:custGeom>
              <a:avLst/>
              <a:gdLst>
                <a:gd name="T0" fmla="*/ 227 w 20"/>
                <a:gd name="T1" fmla="*/ 20 h 13"/>
                <a:gd name="T2" fmla="*/ 0 w 20"/>
                <a:gd name="T3" fmla="*/ 14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3">
                  <a:moveTo>
                    <a:pt x="20" y="2"/>
                  </a:moveTo>
                  <a:cubicBezTo>
                    <a:pt x="10" y="0"/>
                    <a:pt x="3" y="7"/>
                    <a:pt x="0" y="13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1" name="Freeform 223">
              <a:extLst>
                <a:ext uri="{FF2B5EF4-FFF2-40B4-BE49-F238E27FC236}">
                  <a16:creationId xmlns:a16="http://schemas.microsoft.com/office/drawing/2014/main" id="{A4E45CE5-620D-3AF4-67B0-716A2BA48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2373"/>
              <a:ext cx="61" cy="25"/>
            </a:xfrm>
            <a:custGeom>
              <a:avLst/>
              <a:gdLst>
                <a:gd name="T0" fmla="*/ 0 w 27"/>
                <a:gd name="T1" fmla="*/ 130 h 11"/>
                <a:gd name="T2" fmla="*/ 312 w 27"/>
                <a:gd name="T3" fmla="*/ 4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1">
                  <a:moveTo>
                    <a:pt x="0" y="11"/>
                  </a:moveTo>
                  <a:cubicBezTo>
                    <a:pt x="17" y="0"/>
                    <a:pt x="19" y="0"/>
                    <a:pt x="27" y="4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2" name="Freeform 224">
              <a:extLst>
                <a:ext uri="{FF2B5EF4-FFF2-40B4-BE49-F238E27FC236}">
                  <a16:creationId xmlns:a16="http://schemas.microsoft.com/office/drawing/2014/main" id="{B58C84CB-EDD5-ED13-FDDD-BE2083D59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2439"/>
              <a:ext cx="20" cy="92"/>
            </a:xfrm>
            <a:custGeom>
              <a:avLst/>
              <a:gdLst>
                <a:gd name="T0" fmla="*/ 44 w 9"/>
                <a:gd name="T1" fmla="*/ 0 h 41"/>
                <a:gd name="T2" fmla="*/ 98 w 9"/>
                <a:gd name="T3" fmla="*/ 462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1">
                  <a:moveTo>
                    <a:pt x="4" y="0"/>
                  </a:moveTo>
                  <a:cubicBezTo>
                    <a:pt x="0" y="18"/>
                    <a:pt x="4" y="33"/>
                    <a:pt x="9" y="4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3" name="Freeform 225">
              <a:extLst>
                <a:ext uri="{FF2B5EF4-FFF2-40B4-BE49-F238E27FC236}">
                  <a16:creationId xmlns:a16="http://schemas.microsoft.com/office/drawing/2014/main" id="{CAF24D8A-85E7-E205-9A1E-C30DB16AD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" y="2236"/>
              <a:ext cx="27" cy="90"/>
            </a:xfrm>
            <a:custGeom>
              <a:avLst/>
              <a:gdLst>
                <a:gd name="T0" fmla="*/ 56 w 12"/>
                <a:gd name="T1" fmla="*/ 0 h 40"/>
                <a:gd name="T2" fmla="*/ 137 w 12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0">
                  <a:moveTo>
                    <a:pt x="5" y="0"/>
                  </a:moveTo>
                  <a:cubicBezTo>
                    <a:pt x="0" y="15"/>
                    <a:pt x="9" y="27"/>
                    <a:pt x="12" y="4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4" name="Freeform 226">
              <a:extLst>
                <a:ext uri="{FF2B5EF4-FFF2-40B4-BE49-F238E27FC236}">
                  <a16:creationId xmlns:a16="http://schemas.microsoft.com/office/drawing/2014/main" id="{D89B5B90-059C-AF43-F868-DC7C7D5E4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8" y="2022"/>
              <a:ext cx="33" cy="86"/>
            </a:xfrm>
            <a:custGeom>
              <a:avLst/>
              <a:gdLst>
                <a:gd name="T0" fmla="*/ 33 w 15"/>
                <a:gd name="T1" fmla="*/ 0 h 38"/>
                <a:gd name="T2" fmla="*/ 161 w 15"/>
                <a:gd name="T3" fmla="*/ 441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8">
                  <a:moveTo>
                    <a:pt x="3" y="0"/>
                  </a:moveTo>
                  <a:cubicBezTo>
                    <a:pt x="0" y="13"/>
                    <a:pt x="9" y="33"/>
                    <a:pt x="15" y="38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5" name="Freeform 227">
              <a:extLst>
                <a:ext uri="{FF2B5EF4-FFF2-40B4-BE49-F238E27FC236}">
                  <a16:creationId xmlns:a16="http://schemas.microsoft.com/office/drawing/2014/main" id="{D3971964-6FCE-188B-3C69-B7F15E56D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5" y="2700"/>
              <a:ext cx="36" cy="33"/>
            </a:xfrm>
            <a:custGeom>
              <a:avLst/>
              <a:gdLst>
                <a:gd name="T0" fmla="*/ 72 w 16"/>
                <a:gd name="T1" fmla="*/ 0 h 15"/>
                <a:gd name="T2" fmla="*/ 182 w 16"/>
                <a:gd name="T3" fmla="*/ 16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5">
                  <a:moveTo>
                    <a:pt x="6" y="0"/>
                  </a:moveTo>
                  <a:cubicBezTo>
                    <a:pt x="0" y="11"/>
                    <a:pt x="8" y="13"/>
                    <a:pt x="16" y="1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6" name="Freeform 228">
              <a:extLst>
                <a:ext uri="{FF2B5EF4-FFF2-40B4-BE49-F238E27FC236}">
                  <a16:creationId xmlns:a16="http://schemas.microsoft.com/office/drawing/2014/main" id="{93C58E0B-E6CD-6D2F-8561-40F8A2BC0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2209"/>
              <a:ext cx="23" cy="34"/>
            </a:xfrm>
            <a:custGeom>
              <a:avLst/>
              <a:gdLst>
                <a:gd name="T0" fmla="*/ 0 w 10"/>
                <a:gd name="T1" fmla="*/ 0 h 15"/>
                <a:gd name="T2" fmla="*/ 37 w 10"/>
                <a:gd name="T3" fmla="*/ 175 h 15"/>
                <a:gd name="T4" fmla="*/ 122 w 10"/>
                <a:gd name="T5" fmla="*/ 36 h 15"/>
                <a:gd name="T6" fmla="*/ 48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0"/>
                  </a:moveTo>
                  <a:cubicBezTo>
                    <a:pt x="3" y="5"/>
                    <a:pt x="3" y="10"/>
                    <a:pt x="3" y="15"/>
                  </a:cubicBezTo>
                  <a:cubicBezTo>
                    <a:pt x="4" y="10"/>
                    <a:pt x="8" y="7"/>
                    <a:pt x="10" y="3"/>
                  </a:cubicBezTo>
                  <a:cubicBezTo>
                    <a:pt x="8" y="2"/>
                    <a:pt x="6" y="1"/>
                    <a:pt x="4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7" name="Freeform 229">
              <a:extLst>
                <a:ext uri="{FF2B5EF4-FFF2-40B4-BE49-F238E27FC236}">
                  <a16:creationId xmlns:a16="http://schemas.microsoft.com/office/drawing/2014/main" id="{1510A9CC-B546-F0D8-2D8C-766A7BF11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045"/>
              <a:ext cx="25" cy="31"/>
            </a:xfrm>
            <a:custGeom>
              <a:avLst/>
              <a:gdLst>
                <a:gd name="T0" fmla="*/ 73 w 11"/>
                <a:gd name="T1" fmla="*/ 0 h 14"/>
                <a:gd name="T2" fmla="*/ 0 w 11"/>
                <a:gd name="T3" fmla="*/ 89 h 14"/>
                <a:gd name="T4" fmla="*/ 130 w 11"/>
                <a:gd name="T5" fmla="*/ 153 h 14"/>
                <a:gd name="T6" fmla="*/ 102 w 11"/>
                <a:gd name="T7" fmla="*/ 2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4">
                  <a:moveTo>
                    <a:pt x="6" y="0"/>
                  </a:moveTo>
                  <a:cubicBezTo>
                    <a:pt x="5" y="3"/>
                    <a:pt x="3" y="6"/>
                    <a:pt x="0" y="8"/>
                  </a:cubicBezTo>
                  <a:cubicBezTo>
                    <a:pt x="4" y="9"/>
                    <a:pt x="8" y="11"/>
                    <a:pt x="11" y="14"/>
                  </a:cubicBezTo>
                  <a:cubicBezTo>
                    <a:pt x="10" y="10"/>
                    <a:pt x="9" y="6"/>
                    <a:pt x="9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8" name="Freeform 230">
              <a:extLst>
                <a:ext uri="{FF2B5EF4-FFF2-40B4-BE49-F238E27FC236}">
                  <a16:creationId xmlns:a16="http://schemas.microsoft.com/office/drawing/2014/main" id="{B1AB2347-102D-D8C2-45AD-DC7DA57CB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258"/>
              <a:ext cx="18" cy="23"/>
            </a:xfrm>
            <a:custGeom>
              <a:avLst/>
              <a:gdLst>
                <a:gd name="T0" fmla="*/ 0 w 8"/>
                <a:gd name="T1" fmla="*/ 122 h 10"/>
                <a:gd name="T2" fmla="*/ 81 w 8"/>
                <a:gd name="T3" fmla="*/ 0 h 10"/>
                <a:gd name="T4" fmla="*/ 92 w 8"/>
                <a:gd name="T5" fmla="*/ 11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cubicBezTo>
                    <a:pt x="4" y="8"/>
                    <a:pt x="6" y="4"/>
                    <a:pt x="7" y="0"/>
                  </a:cubicBezTo>
                  <a:cubicBezTo>
                    <a:pt x="6" y="4"/>
                    <a:pt x="7" y="6"/>
                    <a:pt x="8" y="9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9" name="Freeform 231">
              <a:extLst>
                <a:ext uri="{FF2B5EF4-FFF2-40B4-BE49-F238E27FC236}">
                  <a16:creationId xmlns:a16="http://schemas.microsoft.com/office/drawing/2014/main" id="{CE831360-1C01-7C82-B4EF-33FBC7D16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2344"/>
              <a:ext cx="23" cy="20"/>
            </a:xfrm>
            <a:custGeom>
              <a:avLst/>
              <a:gdLst>
                <a:gd name="T0" fmla="*/ 0 w 10"/>
                <a:gd name="T1" fmla="*/ 98 h 9"/>
                <a:gd name="T2" fmla="*/ 12 w 10"/>
                <a:gd name="T3" fmla="*/ 0 h 9"/>
                <a:gd name="T4" fmla="*/ 122 w 10"/>
                <a:gd name="T5" fmla="*/ 53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0" y="9"/>
                  </a:moveTo>
                  <a:cubicBezTo>
                    <a:pt x="0" y="6"/>
                    <a:pt x="1" y="3"/>
                    <a:pt x="1" y="0"/>
                  </a:cubicBezTo>
                  <a:cubicBezTo>
                    <a:pt x="4" y="1"/>
                    <a:pt x="7" y="3"/>
                    <a:pt x="10" y="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0" name="Freeform 232">
              <a:extLst>
                <a:ext uri="{FF2B5EF4-FFF2-40B4-BE49-F238E27FC236}">
                  <a16:creationId xmlns:a16="http://schemas.microsoft.com/office/drawing/2014/main" id="{3E036E0F-A909-A792-F2E5-CA690AF54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479"/>
              <a:ext cx="25" cy="47"/>
            </a:xfrm>
            <a:custGeom>
              <a:avLst/>
              <a:gdLst>
                <a:gd name="T0" fmla="*/ 93 w 11"/>
                <a:gd name="T1" fmla="*/ 0 h 21"/>
                <a:gd name="T2" fmla="*/ 130 w 11"/>
                <a:gd name="T3" fmla="*/ 235 h 21"/>
                <a:gd name="T4" fmla="*/ 130 w 11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8" y="0"/>
                  </a:moveTo>
                  <a:cubicBezTo>
                    <a:pt x="5" y="13"/>
                    <a:pt x="0" y="11"/>
                    <a:pt x="11" y="21"/>
                  </a:cubicBezTo>
                  <a:cubicBezTo>
                    <a:pt x="7" y="14"/>
                    <a:pt x="7" y="7"/>
                    <a:pt x="11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1" name="Freeform 233">
              <a:extLst>
                <a:ext uri="{FF2B5EF4-FFF2-40B4-BE49-F238E27FC236}">
                  <a16:creationId xmlns:a16="http://schemas.microsoft.com/office/drawing/2014/main" id="{24F18402-B92A-DA82-CBD5-395220ED1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2751"/>
              <a:ext cx="34" cy="34"/>
            </a:xfrm>
            <a:custGeom>
              <a:avLst/>
              <a:gdLst>
                <a:gd name="T0" fmla="*/ 0 w 15"/>
                <a:gd name="T1" fmla="*/ 0 h 15"/>
                <a:gd name="T2" fmla="*/ 175 w 15"/>
                <a:gd name="T3" fmla="*/ 175 h 15"/>
                <a:gd name="T4" fmla="*/ 129 w 15"/>
                <a:gd name="T5" fmla="*/ 11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5">
                  <a:moveTo>
                    <a:pt x="0" y="0"/>
                  </a:moveTo>
                  <a:cubicBezTo>
                    <a:pt x="6" y="4"/>
                    <a:pt x="11" y="9"/>
                    <a:pt x="15" y="15"/>
                  </a:cubicBezTo>
                  <a:cubicBezTo>
                    <a:pt x="13" y="10"/>
                    <a:pt x="12" y="6"/>
                    <a:pt x="11" y="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2" name="Freeform 234">
              <a:extLst>
                <a:ext uri="{FF2B5EF4-FFF2-40B4-BE49-F238E27FC236}">
                  <a16:creationId xmlns:a16="http://schemas.microsoft.com/office/drawing/2014/main" id="{96998F9A-0865-A156-412D-E5ACE75DE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1" y="2344"/>
              <a:ext cx="23" cy="20"/>
            </a:xfrm>
            <a:custGeom>
              <a:avLst/>
              <a:gdLst>
                <a:gd name="T0" fmla="*/ 37 w 10"/>
                <a:gd name="T1" fmla="*/ 0 h 9"/>
                <a:gd name="T2" fmla="*/ 122 w 10"/>
                <a:gd name="T3" fmla="*/ 98 h 9"/>
                <a:gd name="T4" fmla="*/ 12 w 10"/>
                <a:gd name="T5" fmla="*/ 89 h 9"/>
                <a:gd name="T6" fmla="*/ 0 w 10"/>
                <a:gd name="T7" fmla="*/ 36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3" y="0"/>
                  </a:moveTo>
                  <a:cubicBezTo>
                    <a:pt x="5" y="3"/>
                    <a:pt x="8" y="6"/>
                    <a:pt x="10" y="9"/>
                  </a:cubicBezTo>
                  <a:cubicBezTo>
                    <a:pt x="6" y="8"/>
                    <a:pt x="5" y="8"/>
                    <a:pt x="1" y="8"/>
                  </a:cubicBezTo>
                  <a:cubicBezTo>
                    <a:pt x="1" y="7"/>
                    <a:pt x="0" y="5"/>
                    <a:pt x="0" y="3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3" name="Freeform 235">
              <a:extLst>
                <a:ext uri="{FF2B5EF4-FFF2-40B4-BE49-F238E27FC236}">
                  <a16:creationId xmlns:a16="http://schemas.microsoft.com/office/drawing/2014/main" id="{8EC5081A-EC18-A06B-B0F2-92092AE2D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164"/>
              <a:ext cx="18" cy="27"/>
            </a:xfrm>
            <a:custGeom>
              <a:avLst/>
              <a:gdLst>
                <a:gd name="T0" fmla="*/ 0 w 8"/>
                <a:gd name="T1" fmla="*/ 0 h 12"/>
                <a:gd name="T2" fmla="*/ 45 w 8"/>
                <a:gd name="T3" fmla="*/ 137 h 12"/>
                <a:gd name="T4" fmla="*/ 92 w 8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cubicBezTo>
                    <a:pt x="2" y="4"/>
                    <a:pt x="3" y="9"/>
                    <a:pt x="4" y="12"/>
                  </a:cubicBezTo>
                  <a:cubicBezTo>
                    <a:pt x="4" y="8"/>
                    <a:pt x="5" y="4"/>
                    <a:pt x="8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4" name="Freeform 236">
              <a:extLst>
                <a:ext uri="{FF2B5EF4-FFF2-40B4-BE49-F238E27FC236}">
                  <a16:creationId xmlns:a16="http://schemas.microsoft.com/office/drawing/2014/main" id="{B1755EC1-77AB-DE87-0D6D-57C20E34C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1977"/>
              <a:ext cx="23" cy="25"/>
            </a:xfrm>
            <a:custGeom>
              <a:avLst/>
              <a:gdLst>
                <a:gd name="T0" fmla="*/ 0 w 10"/>
                <a:gd name="T1" fmla="*/ 0 h 11"/>
                <a:gd name="T2" fmla="*/ 28 w 10"/>
                <a:gd name="T3" fmla="*/ 130 h 11"/>
                <a:gd name="T4" fmla="*/ 122 w 10"/>
                <a:gd name="T5" fmla="*/ 25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  <a:cubicBezTo>
                    <a:pt x="3" y="8"/>
                    <a:pt x="6" y="3"/>
                    <a:pt x="10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5" name="Freeform 237">
              <a:extLst>
                <a:ext uri="{FF2B5EF4-FFF2-40B4-BE49-F238E27FC236}">
                  <a16:creationId xmlns:a16="http://schemas.microsoft.com/office/drawing/2014/main" id="{D683043C-C516-A791-6C8B-00196A411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648"/>
              <a:ext cx="45" cy="85"/>
            </a:xfrm>
            <a:custGeom>
              <a:avLst/>
              <a:gdLst>
                <a:gd name="T0" fmla="*/ 0 w 20"/>
                <a:gd name="T1" fmla="*/ 425 h 38"/>
                <a:gd name="T2" fmla="*/ 182 w 20"/>
                <a:gd name="T3" fmla="*/ 280 h 38"/>
                <a:gd name="T4" fmla="*/ 146 w 20"/>
                <a:gd name="T5" fmla="*/ 0 h 38"/>
                <a:gd name="T6" fmla="*/ 0 w 20"/>
                <a:gd name="T7" fmla="*/ 425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38">
                  <a:moveTo>
                    <a:pt x="0" y="38"/>
                  </a:moveTo>
                  <a:cubicBezTo>
                    <a:pt x="8" y="37"/>
                    <a:pt x="14" y="32"/>
                    <a:pt x="16" y="25"/>
                  </a:cubicBezTo>
                  <a:cubicBezTo>
                    <a:pt x="20" y="15"/>
                    <a:pt x="16" y="2"/>
                    <a:pt x="13" y="0"/>
                  </a:cubicBezTo>
                  <a:cubicBezTo>
                    <a:pt x="14" y="4"/>
                    <a:pt x="16" y="31"/>
                    <a:pt x="0" y="38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6" name="Freeform 238">
              <a:extLst>
                <a:ext uri="{FF2B5EF4-FFF2-40B4-BE49-F238E27FC236}">
                  <a16:creationId xmlns:a16="http://schemas.microsoft.com/office/drawing/2014/main" id="{FD1DB0A0-6492-A91E-1444-0B46DD5CF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036"/>
              <a:ext cx="54" cy="101"/>
            </a:xfrm>
            <a:custGeom>
              <a:avLst/>
              <a:gdLst>
                <a:gd name="T0" fmla="*/ 72 w 24"/>
                <a:gd name="T1" fmla="*/ 307 h 45"/>
                <a:gd name="T2" fmla="*/ 227 w 24"/>
                <a:gd name="T3" fmla="*/ 36 h 45"/>
                <a:gd name="T4" fmla="*/ 275 w 24"/>
                <a:gd name="T5" fmla="*/ 45 h 45"/>
                <a:gd name="T6" fmla="*/ 173 w 24"/>
                <a:gd name="T7" fmla="*/ 0 h 45"/>
                <a:gd name="T8" fmla="*/ 11 w 24"/>
                <a:gd name="T9" fmla="*/ 272 h 45"/>
                <a:gd name="T10" fmla="*/ 162 w 24"/>
                <a:gd name="T11" fmla="*/ 509 h 45"/>
                <a:gd name="T12" fmla="*/ 72 w 24"/>
                <a:gd name="T13" fmla="*/ 307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45">
                  <a:moveTo>
                    <a:pt x="6" y="27"/>
                  </a:moveTo>
                  <a:cubicBezTo>
                    <a:pt x="5" y="15"/>
                    <a:pt x="11" y="4"/>
                    <a:pt x="20" y="3"/>
                  </a:cubicBezTo>
                  <a:cubicBezTo>
                    <a:pt x="22" y="3"/>
                    <a:pt x="23" y="3"/>
                    <a:pt x="24" y="4"/>
                  </a:cubicBezTo>
                  <a:cubicBezTo>
                    <a:pt x="22" y="1"/>
                    <a:pt x="18" y="0"/>
                    <a:pt x="15" y="0"/>
                  </a:cubicBezTo>
                  <a:cubicBezTo>
                    <a:pt x="6" y="1"/>
                    <a:pt x="0" y="12"/>
                    <a:pt x="1" y="24"/>
                  </a:cubicBezTo>
                  <a:cubicBezTo>
                    <a:pt x="2" y="35"/>
                    <a:pt x="7" y="43"/>
                    <a:pt x="14" y="45"/>
                  </a:cubicBezTo>
                  <a:cubicBezTo>
                    <a:pt x="10" y="41"/>
                    <a:pt x="7" y="35"/>
                    <a:pt x="6" y="27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7" name="Freeform 239">
              <a:extLst>
                <a:ext uri="{FF2B5EF4-FFF2-40B4-BE49-F238E27FC236}">
                  <a16:creationId xmlns:a16="http://schemas.microsoft.com/office/drawing/2014/main" id="{74CE0778-5F0F-3DB3-7C10-83C085049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051"/>
              <a:ext cx="40" cy="88"/>
            </a:xfrm>
            <a:custGeom>
              <a:avLst/>
              <a:gdLst>
                <a:gd name="T0" fmla="*/ 0 w 18"/>
                <a:gd name="T1" fmla="*/ 449 h 39"/>
                <a:gd name="T2" fmla="*/ 162 w 18"/>
                <a:gd name="T3" fmla="*/ 284 h 39"/>
                <a:gd name="T4" fmla="*/ 109 w 18"/>
                <a:gd name="T5" fmla="*/ 0 h 39"/>
                <a:gd name="T6" fmla="*/ 0 w 18"/>
                <a:gd name="T7" fmla="*/ 449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8" y="38"/>
                    <a:pt x="13" y="32"/>
                    <a:pt x="15" y="25"/>
                  </a:cubicBezTo>
                  <a:cubicBezTo>
                    <a:pt x="18" y="15"/>
                    <a:pt x="13" y="2"/>
                    <a:pt x="10" y="0"/>
                  </a:cubicBezTo>
                  <a:cubicBezTo>
                    <a:pt x="11" y="4"/>
                    <a:pt x="16" y="31"/>
                    <a:pt x="0" y="39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8" name="Freeform 240">
              <a:extLst>
                <a:ext uri="{FF2B5EF4-FFF2-40B4-BE49-F238E27FC236}">
                  <a16:creationId xmlns:a16="http://schemas.microsoft.com/office/drawing/2014/main" id="{7EAAAC8A-6201-2777-5637-AF79AC97C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049"/>
              <a:ext cx="56" cy="101"/>
            </a:xfrm>
            <a:custGeom>
              <a:avLst/>
              <a:gdLst>
                <a:gd name="T0" fmla="*/ 81 w 25"/>
                <a:gd name="T1" fmla="*/ 307 h 45"/>
                <a:gd name="T2" fmla="*/ 226 w 25"/>
                <a:gd name="T3" fmla="*/ 36 h 45"/>
                <a:gd name="T4" fmla="*/ 280 w 25"/>
                <a:gd name="T5" fmla="*/ 45 h 45"/>
                <a:gd name="T6" fmla="*/ 170 w 25"/>
                <a:gd name="T7" fmla="*/ 0 h 45"/>
                <a:gd name="T8" fmla="*/ 9 w 25"/>
                <a:gd name="T9" fmla="*/ 272 h 45"/>
                <a:gd name="T10" fmla="*/ 170 w 25"/>
                <a:gd name="T11" fmla="*/ 509 h 45"/>
                <a:gd name="T12" fmla="*/ 81 w 25"/>
                <a:gd name="T13" fmla="*/ 307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5">
                  <a:moveTo>
                    <a:pt x="7" y="27"/>
                  </a:moveTo>
                  <a:cubicBezTo>
                    <a:pt x="6" y="15"/>
                    <a:pt x="12" y="4"/>
                    <a:pt x="20" y="3"/>
                  </a:cubicBezTo>
                  <a:cubicBezTo>
                    <a:pt x="22" y="3"/>
                    <a:pt x="23" y="3"/>
                    <a:pt x="25" y="4"/>
                  </a:cubicBezTo>
                  <a:cubicBezTo>
                    <a:pt x="22" y="1"/>
                    <a:pt x="19" y="0"/>
                    <a:pt x="15" y="0"/>
                  </a:cubicBezTo>
                  <a:cubicBezTo>
                    <a:pt x="7" y="1"/>
                    <a:pt x="0" y="12"/>
                    <a:pt x="1" y="24"/>
                  </a:cubicBezTo>
                  <a:cubicBezTo>
                    <a:pt x="2" y="35"/>
                    <a:pt x="8" y="43"/>
                    <a:pt x="15" y="45"/>
                  </a:cubicBezTo>
                  <a:cubicBezTo>
                    <a:pt x="10" y="41"/>
                    <a:pt x="7" y="35"/>
                    <a:pt x="7" y="27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9" name="Freeform 241">
              <a:extLst>
                <a:ext uri="{FF2B5EF4-FFF2-40B4-BE49-F238E27FC236}">
                  <a16:creationId xmlns:a16="http://schemas.microsoft.com/office/drawing/2014/main" id="{892C767C-9061-8C55-83A2-11597F279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2065"/>
              <a:ext cx="41" cy="88"/>
            </a:xfrm>
            <a:custGeom>
              <a:avLst/>
              <a:gdLst>
                <a:gd name="T0" fmla="*/ 0 w 18"/>
                <a:gd name="T1" fmla="*/ 449 h 39"/>
                <a:gd name="T2" fmla="*/ 175 w 18"/>
                <a:gd name="T3" fmla="*/ 284 h 39"/>
                <a:gd name="T4" fmla="*/ 118 w 18"/>
                <a:gd name="T5" fmla="*/ 0 h 39"/>
                <a:gd name="T6" fmla="*/ 0 w 18"/>
                <a:gd name="T7" fmla="*/ 449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8" y="38"/>
                    <a:pt x="14" y="32"/>
                    <a:pt x="15" y="25"/>
                  </a:cubicBezTo>
                  <a:cubicBezTo>
                    <a:pt x="18" y="15"/>
                    <a:pt x="14" y="2"/>
                    <a:pt x="10" y="0"/>
                  </a:cubicBezTo>
                  <a:cubicBezTo>
                    <a:pt x="12" y="4"/>
                    <a:pt x="16" y="31"/>
                    <a:pt x="0" y="39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0" name="Freeform 242">
              <a:extLst>
                <a:ext uri="{FF2B5EF4-FFF2-40B4-BE49-F238E27FC236}">
                  <a16:creationId xmlns:a16="http://schemas.microsoft.com/office/drawing/2014/main" id="{C056B2FF-3138-7F91-6EFB-75D725028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2481"/>
              <a:ext cx="50" cy="102"/>
            </a:xfrm>
            <a:custGeom>
              <a:avLst/>
              <a:gdLst>
                <a:gd name="T0" fmla="*/ 102 w 22"/>
                <a:gd name="T1" fmla="*/ 349 h 45"/>
                <a:gd name="T2" fmla="*/ 202 w 22"/>
                <a:gd name="T3" fmla="*/ 36 h 45"/>
                <a:gd name="T4" fmla="*/ 259 w 22"/>
                <a:gd name="T5" fmla="*/ 36 h 45"/>
                <a:gd name="T6" fmla="*/ 139 w 22"/>
                <a:gd name="T7" fmla="*/ 11 h 45"/>
                <a:gd name="T8" fmla="*/ 36 w 22"/>
                <a:gd name="T9" fmla="*/ 324 h 45"/>
                <a:gd name="T10" fmla="*/ 248 w 22"/>
                <a:gd name="T11" fmla="*/ 524 h 45"/>
                <a:gd name="T12" fmla="*/ 102 w 22"/>
                <a:gd name="T13" fmla="*/ 349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45">
                  <a:moveTo>
                    <a:pt x="9" y="30"/>
                  </a:moveTo>
                  <a:cubicBezTo>
                    <a:pt x="5" y="18"/>
                    <a:pt x="9" y="6"/>
                    <a:pt x="17" y="3"/>
                  </a:cubicBezTo>
                  <a:cubicBezTo>
                    <a:pt x="19" y="3"/>
                    <a:pt x="20" y="3"/>
                    <a:pt x="22" y="3"/>
                  </a:cubicBezTo>
                  <a:cubicBezTo>
                    <a:pt x="19" y="1"/>
                    <a:pt x="15" y="0"/>
                    <a:pt x="12" y="1"/>
                  </a:cubicBezTo>
                  <a:cubicBezTo>
                    <a:pt x="3" y="4"/>
                    <a:pt x="0" y="16"/>
                    <a:pt x="3" y="28"/>
                  </a:cubicBezTo>
                  <a:cubicBezTo>
                    <a:pt x="6" y="38"/>
                    <a:pt x="14" y="45"/>
                    <a:pt x="21" y="45"/>
                  </a:cubicBezTo>
                  <a:cubicBezTo>
                    <a:pt x="16" y="43"/>
                    <a:pt x="11" y="37"/>
                    <a:pt x="9" y="30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1" name="Freeform 243">
              <a:extLst>
                <a:ext uri="{FF2B5EF4-FFF2-40B4-BE49-F238E27FC236}">
                  <a16:creationId xmlns:a16="http://schemas.microsoft.com/office/drawing/2014/main" id="{2D2776E0-78C3-9316-37DE-63A6D0037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2493"/>
              <a:ext cx="32" cy="90"/>
            </a:xfrm>
            <a:custGeom>
              <a:avLst/>
              <a:gdLst>
                <a:gd name="T0" fmla="*/ 0 w 14"/>
                <a:gd name="T1" fmla="*/ 457 h 40"/>
                <a:gd name="T2" fmla="*/ 142 w 14"/>
                <a:gd name="T3" fmla="*/ 263 h 40"/>
                <a:gd name="T4" fmla="*/ 25 w 14"/>
                <a:gd name="T5" fmla="*/ 0 h 40"/>
                <a:gd name="T6" fmla="*/ 0 w 14"/>
                <a:gd name="T7" fmla="*/ 457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40">
                  <a:moveTo>
                    <a:pt x="0" y="40"/>
                  </a:moveTo>
                  <a:cubicBezTo>
                    <a:pt x="8" y="37"/>
                    <a:pt x="12" y="30"/>
                    <a:pt x="12" y="23"/>
                  </a:cubicBezTo>
                  <a:cubicBezTo>
                    <a:pt x="13" y="13"/>
                    <a:pt x="6" y="1"/>
                    <a:pt x="2" y="0"/>
                  </a:cubicBezTo>
                  <a:cubicBezTo>
                    <a:pt x="4" y="4"/>
                    <a:pt x="14" y="29"/>
                    <a:pt x="0" y="40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2" name="Freeform 244">
              <a:extLst>
                <a:ext uri="{FF2B5EF4-FFF2-40B4-BE49-F238E27FC236}">
                  <a16:creationId xmlns:a16="http://schemas.microsoft.com/office/drawing/2014/main" id="{BCB002BE-2E6B-0B1B-A973-444720B80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658"/>
              <a:ext cx="1253" cy="1206"/>
            </a:xfrm>
            <a:custGeom>
              <a:avLst/>
              <a:gdLst>
                <a:gd name="T0" fmla="*/ 4747 w 557"/>
                <a:gd name="T1" fmla="*/ 173 h 536"/>
                <a:gd name="T2" fmla="*/ 4029 w 557"/>
                <a:gd name="T3" fmla="*/ 684 h 536"/>
                <a:gd name="T4" fmla="*/ 3826 w 557"/>
                <a:gd name="T5" fmla="*/ 1712 h 536"/>
                <a:gd name="T6" fmla="*/ 3381 w 557"/>
                <a:gd name="T7" fmla="*/ 1604 h 536"/>
                <a:gd name="T8" fmla="*/ 3233 w 557"/>
                <a:gd name="T9" fmla="*/ 1348 h 536"/>
                <a:gd name="T10" fmla="*/ 3208 w 557"/>
                <a:gd name="T11" fmla="*/ 1175 h 536"/>
                <a:gd name="T12" fmla="*/ 3041 w 557"/>
                <a:gd name="T13" fmla="*/ 603 h 536"/>
                <a:gd name="T14" fmla="*/ 2868 w 557"/>
                <a:gd name="T15" fmla="*/ 410 h 536"/>
                <a:gd name="T16" fmla="*/ 2823 w 557"/>
                <a:gd name="T17" fmla="*/ 923 h 536"/>
                <a:gd name="T18" fmla="*/ 2789 w 557"/>
                <a:gd name="T19" fmla="*/ 1393 h 536"/>
                <a:gd name="T20" fmla="*/ 2223 w 557"/>
                <a:gd name="T21" fmla="*/ 1422 h 536"/>
                <a:gd name="T22" fmla="*/ 2094 w 557"/>
                <a:gd name="T23" fmla="*/ 1037 h 536"/>
                <a:gd name="T24" fmla="*/ 1296 w 557"/>
                <a:gd name="T25" fmla="*/ 320 h 536"/>
                <a:gd name="T26" fmla="*/ 1021 w 557"/>
                <a:gd name="T27" fmla="*/ 527 h 536"/>
                <a:gd name="T28" fmla="*/ 704 w 557"/>
                <a:gd name="T29" fmla="*/ 740 h 536"/>
                <a:gd name="T30" fmla="*/ 522 w 557"/>
                <a:gd name="T31" fmla="*/ 1085 h 536"/>
                <a:gd name="T32" fmla="*/ 157 w 557"/>
                <a:gd name="T33" fmla="*/ 1814 h 536"/>
                <a:gd name="T34" fmla="*/ 137 w 557"/>
                <a:gd name="T35" fmla="*/ 3508 h 536"/>
                <a:gd name="T36" fmla="*/ 729 w 557"/>
                <a:gd name="T37" fmla="*/ 5002 h 536"/>
                <a:gd name="T38" fmla="*/ 1377 w 557"/>
                <a:gd name="T39" fmla="*/ 5776 h 536"/>
                <a:gd name="T40" fmla="*/ 2004 w 557"/>
                <a:gd name="T41" fmla="*/ 6026 h 536"/>
                <a:gd name="T42" fmla="*/ 2405 w 557"/>
                <a:gd name="T43" fmla="*/ 5832 h 536"/>
                <a:gd name="T44" fmla="*/ 2753 w 557"/>
                <a:gd name="T45" fmla="*/ 5229 h 536"/>
                <a:gd name="T46" fmla="*/ 2879 w 557"/>
                <a:gd name="T47" fmla="*/ 4694 h 536"/>
                <a:gd name="T48" fmla="*/ 3325 w 557"/>
                <a:gd name="T49" fmla="*/ 4658 h 536"/>
                <a:gd name="T50" fmla="*/ 3608 w 557"/>
                <a:gd name="T51" fmla="*/ 5139 h 536"/>
                <a:gd name="T52" fmla="*/ 4382 w 557"/>
                <a:gd name="T53" fmla="*/ 5924 h 536"/>
                <a:gd name="T54" fmla="*/ 5349 w 557"/>
                <a:gd name="T55" fmla="*/ 5675 h 536"/>
                <a:gd name="T56" fmla="*/ 5727 w 557"/>
                <a:gd name="T57" fmla="*/ 4673 h 536"/>
                <a:gd name="T58" fmla="*/ 6112 w 557"/>
                <a:gd name="T59" fmla="*/ 3782 h 536"/>
                <a:gd name="T60" fmla="*/ 6274 w 557"/>
                <a:gd name="T61" fmla="*/ 2779 h 536"/>
                <a:gd name="T62" fmla="*/ 6103 w 557"/>
                <a:gd name="T63" fmla="*/ 2187 h 536"/>
                <a:gd name="T64" fmla="*/ 5896 w 557"/>
                <a:gd name="T65" fmla="*/ 1559 h 536"/>
                <a:gd name="T66" fmla="*/ 5273 w 557"/>
                <a:gd name="T67" fmla="*/ 527 h 536"/>
                <a:gd name="T68" fmla="*/ 4747 w 557"/>
                <a:gd name="T69" fmla="*/ 173 h 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7" h="536">
                  <a:moveTo>
                    <a:pt x="417" y="15"/>
                  </a:moveTo>
                  <a:cubicBezTo>
                    <a:pt x="378" y="5"/>
                    <a:pt x="364" y="23"/>
                    <a:pt x="354" y="60"/>
                  </a:cubicBezTo>
                  <a:cubicBezTo>
                    <a:pt x="347" y="88"/>
                    <a:pt x="352" y="127"/>
                    <a:pt x="336" y="150"/>
                  </a:cubicBezTo>
                  <a:cubicBezTo>
                    <a:pt x="320" y="172"/>
                    <a:pt x="305" y="160"/>
                    <a:pt x="297" y="141"/>
                  </a:cubicBezTo>
                  <a:cubicBezTo>
                    <a:pt x="289" y="123"/>
                    <a:pt x="287" y="124"/>
                    <a:pt x="284" y="118"/>
                  </a:cubicBezTo>
                  <a:cubicBezTo>
                    <a:pt x="282" y="112"/>
                    <a:pt x="284" y="108"/>
                    <a:pt x="282" y="103"/>
                  </a:cubicBezTo>
                  <a:cubicBezTo>
                    <a:pt x="275" y="80"/>
                    <a:pt x="270" y="58"/>
                    <a:pt x="267" y="53"/>
                  </a:cubicBezTo>
                  <a:cubicBezTo>
                    <a:pt x="261" y="37"/>
                    <a:pt x="254" y="31"/>
                    <a:pt x="252" y="36"/>
                  </a:cubicBezTo>
                  <a:cubicBezTo>
                    <a:pt x="245" y="49"/>
                    <a:pt x="248" y="68"/>
                    <a:pt x="248" y="81"/>
                  </a:cubicBezTo>
                  <a:cubicBezTo>
                    <a:pt x="249" y="97"/>
                    <a:pt x="248" y="108"/>
                    <a:pt x="245" y="122"/>
                  </a:cubicBezTo>
                  <a:cubicBezTo>
                    <a:pt x="245" y="150"/>
                    <a:pt x="210" y="158"/>
                    <a:pt x="195" y="125"/>
                  </a:cubicBezTo>
                  <a:cubicBezTo>
                    <a:pt x="190" y="114"/>
                    <a:pt x="188" y="102"/>
                    <a:pt x="184" y="91"/>
                  </a:cubicBezTo>
                  <a:cubicBezTo>
                    <a:pt x="174" y="59"/>
                    <a:pt x="158" y="0"/>
                    <a:pt x="114" y="28"/>
                  </a:cubicBezTo>
                  <a:cubicBezTo>
                    <a:pt x="107" y="32"/>
                    <a:pt x="99" y="39"/>
                    <a:pt x="90" y="46"/>
                  </a:cubicBezTo>
                  <a:cubicBezTo>
                    <a:pt x="82" y="54"/>
                    <a:pt x="71" y="55"/>
                    <a:pt x="62" y="65"/>
                  </a:cubicBezTo>
                  <a:cubicBezTo>
                    <a:pt x="55" y="72"/>
                    <a:pt x="52" y="87"/>
                    <a:pt x="46" y="95"/>
                  </a:cubicBezTo>
                  <a:cubicBezTo>
                    <a:pt x="28" y="118"/>
                    <a:pt x="15" y="142"/>
                    <a:pt x="14" y="159"/>
                  </a:cubicBezTo>
                  <a:cubicBezTo>
                    <a:pt x="12" y="207"/>
                    <a:pt x="0" y="259"/>
                    <a:pt x="12" y="308"/>
                  </a:cubicBezTo>
                  <a:cubicBezTo>
                    <a:pt x="22" y="349"/>
                    <a:pt x="44" y="400"/>
                    <a:pt x="64" y="439"/>
                  </a:cubicBezTo>
                  <a:cubicBezTo>
                    <a:pt x="73" y="456"/>
                    <a:pt x="103" y="486"/>
                    <a:pt x="121" y="507"/>
                  </a:cubicBezTo>
                  <a:cubicBezTo>
                    <a:pt x="133" y="521"/>
                    <a:pt x="155" y="530"/>
                    <a:pt x="176" y="529"/>
                  </a:cubicBezTo>
                  <a:cubicBezTo>
                    <a:pt x="196" y="527"/>
                    <a:pt x="201" y="526"/>
                    <a:pt x="211" y="512"/>
                  </a:cubicBezTo>
                  <a:cubicBezTo>
                    <a:pt x="221" y="498"/>
                    <a:pt x="236" y="477"/>
                    <a:pt x="242" y="459"/>
                  </a:cubicBezTo>
                  <a:cubicBezTo>
                    <a:pt x="249" y="440"/>
                    <a:pt x="247" y="424"/>
                    <a:pt x="253" y="412"/>
                  </a:cubicBezTo>
                  <a:cubicBezTo>
                    <a:pt x="264" y="386"/>
                    <a:pt x="288" y="403"/>
                    <a:pt x="292" y="409"/>
                  </a:cubicBezTo>
                  <a:cubicBezTo>
                    <a:pt x="298" y="418"/>
                    <a:pt x="309" y="440"/>
                    <a:pt x="317" y="451"/>
                  </a:cubicBezTo>
                  <a:cubicBezTo>
                    <a:pt x="334" y="473"/>
                    <a:pt x="359" y="508"/>
                    <a:pt x="385" y="520"/>
                  </a:cubicBezTo>
                  <a:cubicBezTo>
                    <a:pt x="420" y="536"/>
                    <a:pt x="446" y="525"/>
                    <a:pt x="470" y="498"/>
                  </a:cubicBezTo>
                  <a:cubicBezTo>
                    <a:pt x="493" y="471"/>
                    <a:pt x="488" y="441"/>
                    <a:pt x="503" y="410"/>
                  </a:cubicBezTo>
                  <a:cubicBezTo>
                    <a:pt x="517" y="382"/>
                    <a:pt x="530" y="364"/>
                    <a:pt x="537" y="332"/>
                  </a:cubicBezTo>
                  <a:cubicBezTo>
                    <a:pt x="544" y="304"/>
                    <a:pt x="557" y="271"/>
                    <a:pt x="551" y="244"/>
                  </a:cubicBezTo>
                  <a:cubicBezTo>
                    <a:pt x="547" y="228"/>
                    <a:pt x="542" y="207"/>
                    <a:pt x="536" y="192"/>
                  </a:cubicBezTo>
                  <a:cubicBezTo>
                    <a:pt x="528" y="173"/>
                    <a:pt x="525" y="155"/>
                    <a:pt x="518" y="137"/>
                  </a:cubicBezTo>
                  <a:cubicBezTo>
                    <a:pt x="508" y="108"/>
                    <a:pt x="484" y="69"/>
                    <a:pt x="463" y="46"/>
                  </a:cubicBezTo>
                  <a:cubicBezTo>
                    <a:pt x="454" y="34"/>
                    <a:pt x="442" y="20"/>
                    <a:pt x="417" y="15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" name="Freeform 245">
              <a:extLst>
                <a:ext uri="{FF2B5EF4-FFF2-40B4-BE49-F238E27FC236}">
                  <a16:creationId xmlns:a16="http://schemas.microsoft.com/office/drawing/2014/main" id="{7423BF3B-DF5A-3F17-C8C8-68DC577A8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2524"/>
              <a:ext cx="56" cy="29"/>
            </a:xfrm>
            <a:custGeom>
              <a:avLst/>
              <a:gdLst>
                <a:gd name="T0" fmla="*/ 0 w 25"/>
                <a:gd name="T1" fmla="*/ 0 h 13"/>
                <a:gd name="T2" fmla="*/ 280 w 25"/>
                <a:gd name="T3" fmla="*/ 12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13">
                  <a:moveTo>
                    <a:pt x="0" y="0"/>
                  </a:moveTo>
                  <a:cubicBezTo>
                    <a:pt x="6" y="13"/>
                    <a:pt x="12" y="13"/>
                    <a:pt x="25" y="1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" name="Freeform 246">
              <a:extLst>
                <a:ext uri="{FF2B5EF4-FFF2-40B4-BE49-F238E27FC236}">
                  <a16:creationId xmlns:a16="http://schemas.microsoft.com/office/drawing/2014/main" id="{9AB3BDFE-17B5-43E3-C089-AC57442FD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2549"/>
              <a:ext cx="23" cy="63"/>
            </a:xfrm>
            <a:custGeom>
              <a:avLst/>
              <a:gdLst>
                <a:gd name="T0" fmla="*/ 122 w 10"/>
                <a:gd name="T1" fmla="*/ 0 h 28"/>
                <a:gd name="T2" fmla="*/ 37 w 10"/>
                <a:gd name="T3" fmla="*/ 32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8">
                  <a:moveTo>
                    <a:pt x="10" y="0"/>
                  </a:moveTo>
                  <a:cubicBezTo>
                    <a:pt x="6" y="9"/>
                    <a:pt x="0" y="17"/>
                    <a:pt x="3" y="2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" name="Freeform 247">
              <a:extLst>
                <a:ext uri="{FF2B5EF4-FFF2-40B4-BE49-F238E27FC236}">
                  <a16:creationId xmlns:a16="http://schemas.microsoft.com/office/drawing/2014/main" id="{A0511F10-2D1C-0291-00CD-34BF3351A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2128"/>
              <a:ext cx="108" cy="99"/>
            </a:xfrm>
            <a:custGeom>
              <a:avLst/>
              <a:gdLst>
                <a:gd name="T0" fmla="*/ 0 w 48"/>
                <a:gd name="T1" fmla="*/ 0 h 44"/>
                <a:gd name="T2" fmla="*/ 92 w 48"/>
                <a:gd name="T3" fmla="*/ 376 h 44"/>
                <a:gd name="T4" fmla="*/ 547 w 48"/>
                <a:gd name="T5" fmla="*/ 502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4">
                  <a:moveTo>
                    <a:pt x="0" y="0"/>
                  </a:moveTo>
                  <a:cubicBezTo>
                    <a:pt x="1" y="10"/>
                    <a:pt x="1" y="26"/>
                    <a:pt x="8" y="33"/>
                  </a:cubicBezTo>
                  <a:cubicBezTo>
                    <a:pt x="15" y="40"/>
                    <a:pt x="38" y="42"/>
                    <a:pt x="48" y="4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" name="Freeform 248">
              <a:extLst>
                <a:ext uri="{FF2B5EF4-FFF2-40B4-BE49-F238E27FC236}">
                  <a16:creationId xmlns:a16="http://schemas.microsoft.com/office/drawing/2014/main" id="{8D8FA346-9353-B142-1AF9-8F9D350B9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2216"/>
              <a:ext cx="25" cy="65"/>
            </a:xfrm>
            <a:custGeom>
              <a:avLst/>
              <a:gdLst>
                <a:gd name="T0" fmla="*/ 130 w 11"/>
                <a:gd name="T1" fmla="*/ 0 h 29"/>
                <a:gd name="T2" fmla="*/ 0 w 11"/>
                <a:gd name="T3" fmla="*/ 327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9">
                  <a:moveTo>
                    <a:pt x="11" y="0"/>
                  </a:moveTo>
                  <a:cubicBezTo>
                    <a:pt x="4" y="8"/>
                    <a:pt x="1" y="19"/>
                    <a:pt x="0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" name="Freeform 249">
              <a:extLst>
                <a:ext uri="{FF2B5EF4-FFF2-40B4-BE49-F238E27FC236}">
                  <a16:creationId xmlns:a16="http://schemas.microsoft.com/office/drawing/2014/main" id="{8CBF4ACA-3474-7BB4-4958-89FF70972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1952"/>
              <a:ext cx="78" cy="34"/>
            </a:xfrm>
            <a:custGeom>
              <a:avLst/>
              <a:gdLst>
                <a:gd name="T0" fmla="*/ 0 w 35"/>
                <a:gd name="T1" fmla="*/ 0 h 15"/>
                <a:gd name="T2" fmla="*/ 388 w 35"/>
                <a:gd name="T3" fmla="*/ 16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5">
                  <a:moveTo>
                    <a:pt x="0" y="0"/>
                  </a:moveTo>
                  <a:cubicBezTo>
                    <a:pt x="4" y="12"/>
                    <a:pt x="24" y="15"/>
                    <a:pt x="35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" name="Freeform 250">
              <a:extLst>
                <a:ext uri="{FF2B5EF4-FFF2-40B4-BE49-F238E27FC236}">
                  <a16:creationId xmlns:a16="http://schemas.microsoft.com/office/drawing/2014/main" id="{0F20C364-1C83-8067-38BC-1A0CF7108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8" y="1982"/>
              <a:ext cx="18" cy="54"/>
            </a:xfrm>
            <a:custGeom>
              <a:avLst/>
              <a:gdLst>
                <a:gd name="T0" fmla="*/ 92 w 8"/>
                <a:gd name="T1" fmla="*/ 0 h 24"/>
                <a:gd name="T2" fmla="*/ 11 w 8"/>
                <a:gd name="T3" fmla="*/ 275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cubicBezTo>
                    <a:pt x="2" y="7"/>
                    <a:pt x="0" y="15"/>
                    <a:pt x="1" y="2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" name="Freeform 251">
              <a:extLst>
                <a:ext uri="{FF2B5EF4-FFF2-40B4-BE49-F238E27FC236}">
                  <a16:creationId xmlns:a16="http://schemas.microsoft.com/office/drawing/2014/main" id="{D2FD4E07-B801-4C41-415B-F9593914D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1997"/>
              <a:ext cx="40" cy="88"/>
            </a:xfrm>
            <a:custGeom>
              <a:avLst/>
              <a:gdLst>
                <a:gd name="T0" fmla="*/ 0 w 18"/>
                <a:gd name="T1" fmla="*/ 449 h 39"/>
                <a:gd name="T2" fmla="*/ 0 w 18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16" y="34"/>
                    <a:pt x="18" y="4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" name="Freeform 252">
              <a:extLst>
                <a:ext uri="{FF2B5EF4-FFF2-40B4-BE49-F238E27FC236}">
                  <a16:creationId xmlns:a16="http://schemas.microsoft.com/office/drawing/2014/main" id="{0D7AB5EC-1FDE-DE56-A503-39D54564E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002"/>
              <a:ext cx="31" cy="18"/>
            </a:xfrm>
            <a:custGeom>
              <a:avLst/>
              <a:gdLst>
                <a:gd name="T0" fmla="*/ 0 w 14"/>
                <a:gd name="T1" fmla="*/ 92 h 8"/>
                <a:gd name="T2" fmla="*/ 153 w 14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cubicBezTo>
                    <a:pt x="4" y="4"/>
                    <a:pt x="9" y="1"/>
                    <a:pt x="14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" name="Freeform 253">
              <a:extLst>
                <a:ext uri="{FF2B5EF4-FFF2-40B4-BE49-F238E27FC236}">
                  <a16:creationId xmlns:a16="http://schemas.microsoft.com/office/drawing/2014/main" id="{D03DC319-9536-1CF3-18DA-FB26A38E3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862"/>
              <a:ext cx="25" cy="79"/>
            </a:xfrm>
            <a:custGeom>
              <a:avLst/>
              <a:gdLst>
                <a:gd name="T0" fmla="*/ 73 w 11"/>
                <a:gd name="T1" fmla="*/ 0 h 35"/>
                <a:gd name="T2" fmla="*/ 130 w 11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5">
                  <a:moveTo>
                    <a:pt x="6" y="0"/>
                  </a:moveTo>
                  <a:cubicBezTo>
                    <a:pt x="0" y="13"/>
                    <a:pt x="7" y="23"/>
                    <a:pt x="11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" name="Freeform 254">
              <a:extLst>
                <a:ext uri="{FF2B5EF4-FFF2-40B4-BE49-F238E27FC236}">
                  <a16:creationId xmlns:a16="http://schemas.microsoft.com/office/drawing/2014/main" id="{148B7B41-56B0-F6E7-1434-BAFDE9C6B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1896"/>
              <a:ext cx="45" cy="11"/>
            </a:xfrm>
            <a:custGeom>
              <a:avLst/>
              <a:gdLst>
                <a:gd name="T0" fmla="*/ 227 w 20"/>
                <a:gd name="T1" fmla="*/ 53 h 5"/>
                <a:gd name="T2" fmla="*/ 0 w 20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20" y="5"/>
                  </a:moveTo>
                  <a:cubicBezTo>
                    <a:pt x="13" y="2"/>
                    <a:pt x="6" y="0"/>
                    <a:pt x="0" y="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" name="Freeform 255">
              <a:extLst>
                <a:ext uri="{FF2B5EF4-FFF2-40B4-BE49-F238E27FC236}">
                  <a16:creationId xmlns:a16="http://schemas.microsoft.com/office/drawing/2014/main" id="{DE017FD0-B4A3-5BC7-AC7D-273682CFB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" y="2675"/>
              <a:ext cx="47" cy="65"/>
            </a:xfrm>
            <a:custGeom>
              <a:avLst/>
              <a:gdLst>
                <a:gd name="T0" fmla="*/ 0 w 21"/>
                <a:gd name="T1" fmla="*/ 327 h 29"/>
                <a:gd name="T2" fmla="*/ 235 w 21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9">
                  <a:moveTo>
                    <a:pt x="0" y="29"/>
                  </a:moveTo>
                  <a:cubicBezTo>
                    <a:pt x="13" y="24"/>
                    <a:pt x="19" y="14"/>
                    <a:pt x="21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" name="Freeform 256">
              <a:extLst>
                <a:ext uri="{FF2B5EF4-FFF2-40B4-BE49-F238E27FC236}">
                  <a16:creationId xmlns:a16="http://schemas.microsoft.com/office/drawing/2014/main" id="{FF3CBABC-99A7-530E-58AC-120F2871C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715"/>
              <a:ext cx="36" cy="23"/>
            </a:xfrm>
            <a:custGeom>
              <a:avLst/>
              <a:gdLst>
                <a:gd name="T0" fmla="*/ 0 w 16"/>
                <a:gd name="T1" fmla="*/ 0 h 10"/>
                <a:gd name="T2" fmla="*/ 182 w 16"/>
                <a:gd name="T3" fmla="*/ 12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0">
                  <a:moveTo>
                    <a:pt x="0" y="0"/>
                  </a:moveTo>
                  <a:cubicBezTo>
                    <a:pt x="4" y="5"/>
                    <a:pt x="10" y="10"/>
                    <a:pt x="16" y="1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" name="Freeform 257">
              <a:extLst>
                <a:ext uri="{FF2B5EF4-FFF2-40B4-BE49-F238E27FC236}">
                  <a16:creationId xmlns:a16="http://schemas.microsoft.com/office/drawing/2014/main" id="{5BCD320B-6EAB-BA0E-59D2-83C83F6A0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448"/>
              <a:ext cx="81" cy="74"/>
            </a:xfrm>
            <a:custGeom>
              <a:avLst/>
              <a:gdLst>
                <a:gd name="T0" fmla="*/ 0 w 36"/>
                <a:gd name="T1" fmla="*/ 372 h 33"/>
                <a:gd name="T2" fmla="*/ 410 w 36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3">
                  <a:moveTo>
                    <a:pt x="0" y="33"/>
                  </a:moveTo>
                  <a:cubicBezTo>
                    <a:pt x="26" y="29"/>
                    <a:pt x="28" y="24"/>
                    <a:pt x="36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6" name="Freeform 258">
              <a:extLst>
                <a:ext uri="{FF2B5EF4-FFF2-40B4-BE49-F238E27FC236}">
                  <a16:creationId xmlns:a16="http://schemas.microsoft.com/office/drawing/2014/main" id="{9DC3B9C4-585B-1BBD-FB18-029832654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504"/>
              <a:ext cx="38" cy="81"/>
            </a:xfrm>
            <a:custGeom>
              <a:avLst/>
              <a:gdLst>
                <a:gd name="T0" fmla="*/ 0 w 17"/>
                <a:gd name="T1" fmla="*/ 0 h 36"/>
                <a:gd name="T2" fmla="*/ 110 w 17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36">
                  <a:moveTo>
                    <a:pt x="0" y="0"/>
                  </a:moveTo>
                  <a:cubicBezTo>
                    <a:pt x="13" y="9"/>
                    <a:pt x="17" y="21"/>
                    <a:pt x="1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7" name="Freeform 259">
              <a:extLst>
                <a:ext uri="{FF2B5EF4-FFF2-40B4-BE49-F238E27FC236}">
                  <a16:creationId xmlns:a16="http://schemas.microsoft.com/office/drawing/2014/main" id="{492E45AA-A573-E7ED-9F0A-3D009486C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" y="2691"/>
              <a:ext cx="101" cy="69"/>
            </a:xfrm>
            <a:custGeom>
              <a:avLst/>
              <a:gdLst>
                <a:gd name="T0" fmla="*/ 0 w 45"/>
                <a:gd name="T1" fmla="*/ 0 h 31"/>
                <a:gd name="T2" fmla="*/ 218 w 45"/>
                <a:gd name="T3" fmla="*/ 298 h 31"/>
                <a:gd name="T4" fmla="*/ 509 w 45"/>
                <a:gd name="T5" fmla="*/ 145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31">
                  <a:moveTo>
                    <a:pt x="0" y="0"/>
                  </a:moveTo>
                  <a:cubicBezTo>
                    <a:pt x="2" y="17"/>
                    <a:pt x="3" y="23"/>
                    <a:pt x="19" y="27"/>
                  </a:cubicBezTo>
                  <a:cubicBezTo>
                    <a:pt x="35" y="31"/>
                    <a:pt x="37" y="27"/>
                    <a:pt x="45" y="1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8" name="Freeform 260">
              <a:extLst>
                <a:ext uri="{FF2B5EF4-FFF2-40B4-BE49-F238E27FC236}">
                  <a16:creationId xmlns:a16="http://schemas.microsoft.com/office/drawing/2014/main" id="{8F0853D8-3462-0CC3-8146-B43D6FFBC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2756"/>
              <a:ext cx="16" cy="49"/>
            </a:xfrm>
            <a:custGeom>
              <a:avLst/>
              <a:gdLst>
                <a:gd name="T0" fmla="*/ 0 w 7"/>
                <a:gd name="T1" fmla="*/ 0 h 22"/>
                <a:gd name="T2" fmla="*/ 85 w 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2">
                  <a:moveTo>
                    <a:pt x="0" y="0"/>
                  </a:moveTo>
                  <a:cubicBezTo>
                    <a:pt x="1" y="8"/>
                    <a:pt x="4" y="15"/>
                    <a:pt x="7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9" name="Freeform 261">
              <a:extLst>
                <a:ext uri="{FF2B5EF4-FFF2-40B4-BE49-F238E27FC236}">
                  <a16:creationId xmlns:a16="http://schemas.microsoft.com/office/drawing/2014/main" id="{A0B27322-46DB-1C01-7795-C5C104FC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353"/>
              <a:ext cx="114" cy="70"/>
            </a:xfrm>
            <a:custGeom>
              <a:avLst/>
              <a:gdLst>
                <a:gd name="T0" fmla="*/ 570 w 51"/>
                <a:gd name="T1" fmla="*/ 147 h 31"/>
                <a:gd name="T2" fmla="*/ 190 w 51"/>
                <a:gd name="T3" fmla="*/ 117 h 31"/>
                <a:gd name="T4" fmla="*/ 0 w 51"/>
                <a:gd name="T5" fmla="*/ 357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31">
                  <a:moveTo>
                    <a:pt x="51" y="13"/>
                  </a:moveTo>
                  <a:cubicBezTo>
                    <a:pt x="36" y="6"/>
                    <a:pt x="31" y="0"/>
                    <a:pt x="17" y="10"/>
                  </a:cubicBezTo>
                  <a:cubicBezTo>
                    <a:pt x="8" y="17"/>
                    <a:pt x="0" y="20"/>
                    <a:pt x="0" y="3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0" name="Freeform 262">
              <a:extLst>
                <a:ext uri="{FF2B5EF4-FFF2-40B4-BE49-F238E27FC236}">
                  <a16:creationId xmlns:a16="http://schemas.microsoft.com/office/drawing/2014/main" id="{D1AC6398-C4F9-6698-9461-8D4AADCAF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387"/>
              <a:ext cx="31" cy="15"/>
            </a:xfrm>
            <a:custGeom>
              <a:avLst/>
              <a:gdLst>
                <a:gd name="T0" fmla="*/ 153 w 14"/>
                <a:gd name="T1" fmla="*/ 69 h 7"/>
                <a:gd name="T2" fmla="*/ 0 w 1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7">
                  <a:moveTo>
                    <a:pt x="14" y="7"/>
                  </a:moveTo>
                  <a:cubicBezTo>
                    <a:pt x="9" y="4"/>
                    <a:pt x="5" y="2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1" name="Freeform 263">
              <a:extLst>
                <a:ext uri="{FF2B5EF4-FFF2-40B4-BE49-F238E27FC236}">
                  <a16:creationId xmlns:a16="http://schemas.microsoft.com/office/drawing/2014/main" id="{F823B910-E780-04B6-7C41-FCFB387EA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024"/>
              <a:ext cx="59" cy="72"/>
            </a:xfrm>
            <a:custGeom>
              <a:avLst/>
              <a:gdLst>
                <a:gd name="T0" fmla="*/ 0 w 26"/>
                <a:gd name="T1" fmla="*/ 365 h 32"/>
                <a:gd name="T2" fmla="*/ 304 w 26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32">
                  <a:moveTo>
                    <a:pt x="0" y="32"/>
                  </a:moveTo>
                  <a:cubicBezTo>
                    <a:pt x="16" y="24"/>
                    <a:pt x="23" y="19"/>
                    <a:pt x="26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2" name="Freeform 264">
              <a:extLst>
                <a:ext uri="{FF2B5EF4-FFF2-40B4-BE49-F238E27FC236}">
                  <a16:creationId xmlns:a16="http://schemas.microsoft.com/office/drawing/2014/main" id="{77D75CFC-DE89-BF3F-16A8-648835D71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067"/>
              <a:ext cx="38" cy="50"/>
            </a:xfrm>
            <a:custGeom>
              <a:avLst/>
              <a:gdLst>
                <a:gd name="T0" fmla="*/ 0 w 17"/>
                <a:gd name="T1" fmla="*/ 0 h 22"/>
                <a:gd name="T2" fmla="*/ 179 w 17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2">
                  <a:moveTo>
                    <a:pt x="0" y="0"/>
                  </a:moveTo>
                  <a:cubicBezTo>
                    <a:pt x="15" y="6"/>
                    <a:pt x="17" y="13"/>
                    <a:pt x="16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3" name="Freeform 265">
              <a:extLst>
                <a:ext uri="{FF2B5EF4-FFF2-40B4-BE49-F238E27FC236}">
                  <a16:creationId xmlns:a16="http://schemas.microsoft.com/office/drawing/2014/main" id="{3DB91354-410C-CFEA-5DFF-B2509FE67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2301"/>
              <a:ext cx="59" cy="97"/>
            </a:xfrm>
            <a:custGeom>
              <a:avLst/>
              <a:gdLst>
                <a:gd name="T0" fmla="*/ 222 w 26"/>
                <a:gd name="T1" fmla="*/ 0 h 43"/>
                <a:gd name="T2" fmla="*/ 45 w 26"/>
                <a:gd name="T3" fmla="*/ 311 h 43"/>
                <a:gd name="T4" fmla="*/ 304 w 26"/>
                <a:gd name="T5" fmla="*/ 494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43">
                  <a:moveTo>
                    <a:pt x="19" y="0"/>
                  </a:moveTo>
                  <a:cubicBezTo>
                    <a:pt x="6" y="6"/>
                    <a:pt x="0" y="12"/>
                    <a:pt x="4" y="27"/>
                  </a:cubicBezTo>
                  <a:cubicBezTo>
                    <a:pt x="7" y="39"/>
                    <a:pt x="13" y="43"/>
                    <a:pt x="26" y="4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" name="Freeform 266">
              <a:extLst>
                <a:ext uri="{FF2B5EF4-FFF2-40B4-BE49-F238E27FC236}">
                  <a16:creationId xmlns:a16="http://schemas.microsoft.com/office/drawing/2014/main" id="{C146B554-30EF-72AB-514F-230D5576C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" y="2387"/>
              <a:ext cx="20" cy="22"/>
            </a:xfrm>
            <a:custGeom>
              <a:avLst/>
              <a:gdLst>
                <a:gd name="T0" fmla="*/ 98 w 9"/>
                <a:gd name="T1" fmla="*/ 0 h 10"/>
                <a:gd name="T2" fmla="*/ 0 w 9"/>
                <a:gd name="T3" fmla="*/ 106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6" y="3"/>
                    <a:pt x="2" y="7"/>
                    <a:pt x="0" y="1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5" name="Freeform 267">
              <a:extLst>
                <a:ext uri="{FF2B5EF4-FFF2-40B4-BE49-F238E27FC236}">
                  <a16:creationId xmlns:a16="http://schemas.microsoft.com/office/drawing/2014/main" id="{8DEC06B9-1347-7150-B7D8-530244F9D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" y="2328"/>
              <a:ext cx="36" cy="5"/>
            </a:xfrm>
            <a:custGeom>
              <a:avLst/>
              <a:gdLst>
                <a:gd name="T0" fmla="*/ 182 w 16"/>
                <a:gd name="T1" fmla="*/ 33 h 2"/>
                <a:gd name="T2" fmla="*/ 0 w 16"/>
                <a:gd name="T3" fmla="*/ 2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">
                  <a:moveTo>
                    <a:pt x="16" y="2"/>
                  </a:moveTo>
                  <a:cubicBezTo>
                    <a:pt x="11" y="1"/>
                    <a:pt x="3" y="0"/>
                    <a:pt x="0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6" name="Freeform 268">
              <a:extLst>
                <a:ext uri="{FF2B5EF4-FFF2-40B4-BE49-F238E27FC236}">
                  <a16:creationId xmlns:a16="http://schemas.microsoft.com/office/drawing/2014/main" id="{361B915C-F992-FB79-ECE9-38FC6605A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0" y="2648"/>
              <a:ext cx="18" cy="81"/>
            </a:xfrm>
            <a:custGeom>
              <a:avLst/>
              <a:gdLst>
                <a:gd name="T0" fmla="*/ 0 w 8"/>
                <a:gd name="T1" fmla="*/ 0 h 36"/>
                <a:gd name="T2" fmla="*/ 0 w 8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6">
                  <a:moveTo>
                    <a:pt x="0" y="0"/>
                  </a:moveTo>
                  <a:cubicBezTo>
                    <a:pt x="7" y="11"/>
                    <a:pt x="8" y="25"/>
                    <a:pt x="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7" name="Freeform 269">
              <a:extLst>
                <a:ext uri="{FF2B5EF4-FFF2-40B4-BE49-F238E27FC236}">
                  <a16:creationId xmlns:a16="http://schemas.microsoft.com/office/drawing/2014/main" id="{933CC9C7-45B7-2D14-2A67-C9C03EFC9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695"/>
              <a:ext cx="31" cy="5"/>
            </a:xfrm>
            <a:custGeom>
              <a:avLst/>
              <a:gdLst>
                <a:gd name="T0" fmla="*/ 0 w 14"/>
                <a:gd name="T1" fmla="*/ 33 h 2"/>
                <a:gd name="T2" fmla="*/ 153 w 14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">
                  <a:moveTo>
                    <a:pt x="0" y="2"/>
                  </a:moveTo>
                  <a:cubicBezTo>
                    <a:pt x="5" y="0"/>
                    <a:pt x="10" y="0"/>
                    <a:pt x="14" y="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8" name="Freeform 270">
              <a:extLst>
                <a:ext uri="{FF2B5EF4-FFF2-40B4-BE49-F238E27FC236}">
                  <a16:creationId xmlns:a16="http://schemas.microsoft.com/office/drawing/2014/main" id="{D702B812-A69D-2183-84A4-E0AA85711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2652"/>
              <a:ext cx="30" cy="66"/>
            </a:xfrm>
            <a:custGeom>
              <a:avLst/>
              <a:gdLst>
                <a:gd name="T0" fmla="*/ 0 w 13"/>
                <a:gd name="T1" fmla="*/ 0 h 29"/>
                <a:gd name="T2" fmla="*/ 159 w 13"/>
                <a:gd name="T3" fmla="*/ 341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9">
                  <a:moveTo>
                    <a:pt x="0" y="0"/>
                  </a:moveTo>
                  <a:cubicBezTo>
                    <a:pt x="2" y="10"/>
                    <a:pt x="7" y="23"/>
                    <a:pt x="13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9" name="Freeform 271">
              <a:extLst>
                <a:ext uri="{FF2B5EF4-FFF2-40B4-BE49-F238E27FC236}">
                  <a16:creationId xmlns:a16="http://schemas.microsoft.com/office/drawing/2014/main" id="{F4F8F756-ADFB-1F22-39A9-13F5C5249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" y="2279"/>
              <a:ext cx="60" cy="42"/>
            </a:xfrm>
            <a:custGeom>
              <a:avLst/>
              <a:gdLst>
                <a:gd name="T0" fmla="*/ 296 w 27"/>
                <a:gd name="T1" fmla="*/ 20 h 19"/>
                <a:gd name="T2" fmla="*/ 0 w 27"/>
                <a:gd name="T3" fmla="*/ 20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9">
                  <a:moveTo>
                    <a:pt x="27" y="2"/>
                  </a:moveTo>
                  <a:cubicBezTo>
                    <a:pt x="16" y="0"/>
                    <a:pt x="5" y="12"/>
                    <a:pt x="0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0" name="Freeform 272">
              <a:extLst>
                <a:ext uri="{FF2B5EF4-FFF2-40B4-BE49-F238E27FC236}">
                  <a16:creationId xmlns:a16="http://schemas.microsoft.com/office/drawing/2014/main" id="{7A8742B9-FFA7-AD9C-C96A-29CD2247D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2434"/>
              <a:ext cx="65" cy="95"/>
            </a:xfrm>
            <a:custGeom>
              <a:avLst/>
              <a:gdLst>
                <a:gd name="T0" fmla="*/ 81 w 29"/>
                <a:gd name="T1" fmla="*/ 0 h 42"/>
                <a:gd name="T2" fmla="*/ 0 w 29"/>
                <a:gd name="T3" fmla="*/ 486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2">
                  <a:moveTo>
                    <a:pt x="7" y="0"/>
                  </a:moveTo>
                  <a:cubicBezTo>
                    <a:pt x="29" y="5"/>
                    <a:pt x="19" y="39"/>
                    <a:pt x="0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1" name="Freeform 273">
              <a:extLst>
                <a:ext uri="{FF2B5EF4-FFF2-40B4-BE49-F238E27FC236}">
                  <a16:creationId xmlns:a16="http://schemas.microsoft.com/office/drawing/2014/main" id="{1B34DC63-FC94-845F-AF5D-3734AAF6A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9" y="2520"/>
              <a:ext cx="21" cy="31"/>
            </a:xfrm>
            <a:custGeom>
              <a:avLst/>
              <a:gdLst>
                <a:gd name="T0" fmla="*/ 0 w 9"/>
                <a:gd name="T1" fmla="*/ 0 h 14"/>
                <a:gd name="T2" fmla="*/ 114 w 9"/>
                <a:gd name="T3" fmla="*/ 153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4">
                  <a:moveTo>
                    <a:pt x="0" y="0"/>
                  </a:moveTo>
                  <a:cubicBezTo>
                    <a:pt x="4" y="4"/>
                    <a:pt x="9" y="11"/>
                    <a:pt x="9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2" name="Freeform 274">
              <a:extLst>
                <a:ext uri="{FF2B5EF4-FFF2-40B4-BE49-F238E27FC236}">
                  <a16:creationId xmlns:a16="http://schemas.microsoft.com/office/drawing/2014/main" id="{B6B6A25D-B420-E455-1FA7-DD3A0B80A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2450"/>
              <a:ext cx="9" cy="79"/>
            </a:xfrm>
            <a:custGeom>
              <a:avLst/>
              <a:gdLst>
                <a:gd name="T0" fmla="*/ 25 w 4"/>
                <a:gd name="T1" fmla="*/ 0 h 35"/>
                <a:gd name="T2" fmla="*/ 45 w 4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35">
                  <a:moveTo>
                    <a:pt x="2" y="0"/>
                  </a:moveTo>
                  <a:cubicBezTo>
                    <a:pt x="0" y="10"/>
                    <a:pt x="0" y="25"/>
                    <a:pt x="4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3" name="Freeform 275">
              <a:extLst>
                <a:ext uri="{FF2B5EF4-FFF2-40B4-BE49-F238E27FC236}">
                  <a16:creationId xmlns:a16="http://schemas.microsoft.com/office/drawing/2014/main" id="{66E71DCE-9680-9BF4-761E-4B82EC530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" y="2126"/>
              <a:ext cx="59" cy="119"/>
            </a:xfrm>
            <a:custGeom>
              <a:avLst/>
              <a:gdLst>
                <a:gd name="T0" fmla="*/ 304 w 26"/>
                <a:gd name="T1" fmla="*/ 0 h 53"/>
                <a:gd name="T2" fmla="*/ 11 w 26"/>
                <a:gd name="T3" fmla="*/ 263 h 53"/>
                <a:gd name="T4" fmla="*/ 138 w 26"/>
                <a:gd name="T5" fmla="*/ 599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53">
                  <a:moveTo>
                    <a:pt x="26" y="0"/>
                  </a:moveTo>
                  <a:cubicBezTo>
                    <a:pt x="12" y="7"/>
                    <a:pt x="3" y="7"/>
                    <a:pt x="1" y="23"/>
                  </a:cubicBezTo>
                  <a:cubicBezTo>
                    <a:pt x="0" y="35"/>
                    <a:pt x="1" y="46"/>
                    <a:pt x="12" y="5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4" name="Freeform 276">
              <a:extLst>
                <a:ext uri="{FF2B5EF4-FFF2-40B4-BE49-F238E27FC236}">
                  <a16:creationId xmlns:a16="http://schemas.microsoft.com/office/drawing/2014/main" id="{D0638CA0-8396-456C-A6BB-2E272B9F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2321"/>
              <a:ext cx="7" cy="43"/>
            </a:xfrm>
            <a:custGeom>
              <a:avLst/>
              <a:gdLst>
                <a:gd name="T0" fmla="*/ 0 w 3"/>
                <a:gd name="T1" fmla="*/ 0 h 19"/>
                <a:gd name="T2" fmla="*/ 28 w 3"/>
                <a:gd name="T3" fmla="*/ 22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9">
                  <a:moveTo>
                    <a:pt x="0" y="0"/>
                  </a:moveTo>
                  <a:cubicBezTo>
                    <a:pt x="3" y="6"/>
                    <a:pt x="3" y="13"/>
                    <a:pt x="2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5" name="Freeform 277">
              <a:extLst>
                <a:ext uri="{FF2B5EF4-FFF2-40B4-BE49-F238E27FC236}">
                  <a16:creationId xmlns:a16="http://schemas.microsoft.com/office/drawing/2014/main" id="{6C30BC1E-8BAA-2A49-A5D7-98D77DEB6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1770"/>
              <a:ext cx="86" cy="18"/>
            </a:xfrm>
            <a:custGeom>
              <a:avLst/>
              <a:gdLst>
                <a:gd name="T0" fmla="*/ 0 w 38"/>
                <a:gd name="T1" fmla="*/ 92 h 8"/>
                <a:gd name="T2" fmla="*/ 441 w 38"/>
                <a:gd name="T3" fmla="*/ 36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8">
                  <a:moveTo>
                    <a:pt x="0" y="8"/>
                  </a:moveTo>
                  <a:cubicBezTo>
                    <a:pt x="15" y="0"/>
                    <a:pt x="22" y="4"/>
                    <a:pt x="38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6" name="Freeform 278">
              <a:extLst>
                <a:ext uri="{FF2B5EF4-FFF2-40B4-BE49-F238E27FC236}">
                  <a16:creationId xmlns:a16="http://schemas.microsoft.com/office/drawing/2014/main" id="{308D0258-471E-8C8E-898E-CB6A823E2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1802"/>
              <a:ext cx="31" cy="94"/>
            </a:xfrm>
            <a:custGeom>
              <a:avLst/>
              <a:gdLst>
                <a:gd name="T0" fmla="*/ 0 w 14"/>
                <a:gd name="T1" fmla="*/ 0 h 42"/>
                <a:gd name="T2" fmla="*/ 64 w 14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2">
                  <a:moveTo>
                    <a:pt x="0" y="0"/>
                  </a:moveTo>
                  <a:cubicBezTo>
                    <a:pt x="14" y="8"/>
                    <a:pt x="11" y="27"/>
                    <a:pt x="6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7" name="Freeform 279">
              <a:extLst>
                <a:ext uri="{FF2B5EF4-FFF2-40B4-BE49-F238E27FC236}">
                  <a16:creationId xmlns:a16="http://schemas.microsoft.com/office/drawing/2014/main" id="{C2068E10-B9CE-7D98-4BA7-7CE1E36D5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1822"/>
              <a:ext cx="30" cy="9"/>
            </a:xfrm>
            <a:custGeom>
              <a:avLst/>
              <a:gdLst>
                <a:gd name="T0" fmla="*/ 0 w 13"/>
                <a:gd name="T1" fmla="*/ 45 h 4"/>
                <a:gd name="T2" fmla="*/ 159 w 13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">
                  <a:moveTo>
                    <a:pt x="0" y="4"/>
                  </a:moveTo>
                  <a:cubicBezTo>
                    <a:pt x="4" y="2"/>
                    <a:pt x="9" y="0"/>
                    <a:pt x="13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8" name="Freeform 280">
              <a:extLst>
                <a:ext uri="{FF2B5EF4-FFF2-40B4-BE49-F238E27FC236}">
                  <a16:creationId xmlns:a16="http://schemas.microsoft.com/office/drawing/2014/main" id="{F543A0F6-DAC0-7ECB-A2F3-34486063D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2315"/>
              <a:ext cx="59" cy="58"/>
            </a:xfrm>
            <a:custGeom>
              <a:avLst/>
              <a:gdLst>
                <a:gd name="T0" fmla="*/ 0 w 26"/>
                <a:gd name="T1" fmla="*/ 0 h 26"/>
                <a:gd name="T2" fmla="*/ 304 w 26"/>
                <a:gd name="T3" fmla="*/ 288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26">
                  <a:moveTo>
                    <a:pt x="0" y="0"/>
                  </a:moveTo>
                  <a:cubicBezTo>
                    <a:pt x="4" y="17"/>
                    <a:pt x="10" y="22"/>
                    <a:pt x="26" y="2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9" name="Freeform 281">
              <a:extLst>
                <a:ext uri="{FF2B5EF4-FFF2-40B4-BE49-F238E27FC236}">
                  <a16:creationId xmlns:a16="http://schemas.microsoft.com/office/drawing/2014/main" id="{C819D701-01F1-3DF2-4542-7697BA533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357"/>
              <a:ext cx="36" cy="27"/>
            </a:xfrm>
            <a:custGeom>
              <a:avLst/>
              <a:gdLst>
                <a:gd name="T0" fmla="*/ 182 w 16"/>
                <a:gd name="T1" fmla="*/ 0 h 12"/>
                <a:gd name="T2" fmla="*/ 0 w 16"/>
                <a:gd name="T3" fmla="*/ 137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2">
                  <a:moveTo>
                    <a:pt x="16" y="0"/>
                  </a:moveTo>
                  <a:cubicBezTo>
                    <a:pt x="9" y="1"/>
                    <a:pt x="3" y="5"/>
                    <a:pt x="0" y="1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0" name="Freeform 282">
              <a:extLst>
                <a:ext uri="{FF2B5EF4-FFF2-40B4-BE49-F238E27FC236}">
                  <a16:creationId xmlns:a16="http://schemas.microsoft.com/office/drawing/2014/main" id="{A4BEE054-57E3-7351-1258-D899732A0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2139"/>
              <a:ext cx="47" cy="27"/>
            </a:xfrm>
            <a:custGeom>
              <a:avLst/>
              <a:gdLst>
                <a:gd name="T0" fmla="*/ 235 w 21"/>
                <a:gd name="T1" fmla="*/ 126 h 12"/>
                <a:gd name="T2" fmla="*/ 0 w 21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2">
                  <a:moveTo>
                    <a:pt x="21" y="11"/>
                  </a:moveTo>
                  <a:cubicBezTo>
                    <a:pt x="13" y="12"/>
                    <a:pt x="5" y="7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1" name="Freeform 283">
              <a:extLst>
                <a:ext uri="{FF2B5EF4-FFF2-40B4-BE49-F238E27FC236}">
                  <a16:creationId xmlns:a16="http://schemas.microsoft.com/office/drawing/2014/main" id="{CD440337-AE18-2706-09C0-F74654CC5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0" y="2245"/>
              <a:ext cx="36" cy="117"/>
            </a:xfrm>
            <a:custGeom>
              <a:avLst/>
              <a:gdLst>
                <a:gd name="T0" fmla="*/ 137 w 16"/>
                <a:gd name="T1" fmla="*/ 0 h 52"/>
                <a:gd name="T2" fmla="*/ 0 w 16"/>
                <a:gd name="T3" fmla="*/ 356 h 52"/>
                <a:gd name="T4" fmla="*/ 182 w 16"/>
                <a:gd name="T5" fmla="*/ 592 h 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52">
                  <a:moveTo>
                    <a:pt x="12" y="0"/>
                  </a:moveTo>
                  <a:cubicBezTo>
                    <a:pt x="10" y="9"/>
                    <a:pt x="0" y="21"/>
                    <a:pt x="0" y="31"/>
                  </a:cubicBezTo>
                  <a:cubicBezTo>
                    <a:pt x="0" y="40"/>
                    <a:pt x="8" y="47"/>
                    <a:pt x="16" y="5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2" name="Freeform 284">
              <a:extLst>
                <a:ext uri="{FF2B5EF4-FFF2-40B4-BE49-F238E27FC236}">
                  <a16:creationId xmlns:a16="http://schemas.microsoft.com/office/drawing/2014/main" id="{697E3A89-BA9E-65C9-8C15-E2E1ABDE9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301"/>
              <a:ext cx="43" cy="14"/>
            </a:xfrm>
            <a:custGeom>
              <a:avLst/>
              <a:gdLst>
                <a:gd name="T0" fmla="*/ 220 w 19"/>
                <a:gd name="T1" fmla="*/ 65 h 6"/>
                <a:gd name="T2" fmla="*/ 0 w 19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6">
                  <a:moveTo>
                    <a:pt x="19" y="5"/>
                  </a:moveTo>
                  <a:cubicBezTo>
                    <a:pt x="13" y="6"/>
                    <a:pt x="6" y="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3" name="Freeform 285">
              <a:extLst>
                <a:ext uri="{FF2B5EF4-FFF2-40B4-BE49-F238E27FC236}">
                  <a16:creationId xmlns:a16="http://schemas.microsoft.com/office/drawing/2014/main" id="{E6D1918B-4B67-BFF7-6106-C77CE8E92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5" y="2227"/>
              <a:ext cx="32" cy="106"/>
            </a:xfrm>
            <a:custGeom>
              <a:avLst/>
              <a:gdLst>
                <a:gd name="T0" fmla="*/ 167 w 14"/>
                <a:gd name="T1" fmla="*/ 539 h 47"/>
                <a:gd name="T2" fmla="*/ 121 w 14"/>
                <a:gd name="T3" fmla="*/ 0 h 4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7">
                  <a:moveTo>
                    <a:pt x="14" y="47"/>
                  </a:moveTo>
                  <a:cubicBezTo>
                    <a:pt x="13" y="34"/>
                    <a:pt x="0" y="12"/>
                    <a:pt x="1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" name="Freeform 286">
              <a:extLst>
                <a:ext uri="{FF2B5EF4-FFF2-40B4-BE49-F238E27FC236}">
                  <a16:creationId xmlns:a16="http://schemas.microsoft.com/office/drawing/2014/main" id="{A6278279-2D4F-071C-DF2D-D9B4D9D20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619"/>
              <a:ext cx="84" cy="49"/>
            </a:xfrm>
            <a:custGeom>
              <a:avLst/>
              <a:gdLst>
                <a:gd name="T0" fmla="*/ 0 w 37"/>
                <a:gd name="T1" fmla="*/ 0 h 22"/>
                <a:gd name="T2" fmla="*/ 434 w 3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22">
                  <a:moveTo>
                    <a:pt x="0" y="0"/>
                  </a:moveTo>
                  <a:cubicBezTo>
                    <a:pt x="9" y="13"/>
                    <a:pt x="21" y="19"/>
                    <a:pt x="37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5" name="Freeform 287">
              <a:extLst>
                <a:ext uri="{FF2B5EF4-FFF2-40B4-BE49-F238E27FC236}">
                  <a16:creationId xmlns:a16="http://schemas.microsoft.com/office/drawing/2014/main" id="{D71F57F8-7B3D-B27D-F9A9-853392C59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285"/>
              <a:ext cx="78" cy="25"/>
            </a:xfrm>
            <a:custGeom>
              <a:avLst/>
              <a:gdLst>
                <a:gd name="T0" fmla="*/ 388 w 35"/>
                <a:gd name="T1" fmla="*/ 130 h 11"/>
                <a:gd name="T2" fmla="*/ 0 w 35"/>
                <a:gd name="T3" fmla="*/ 36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1">
                  <a:moveTo>
                    <a:pt x="35" y="11"/>
                  </a:moveTo>
                  <a:cubicBezTo>
                    <a:pt x="23" y="3"/>
                    <a:pt x="15" y="0"/>
                    <a:pt x="0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6" name="Freeform 288">
              <a:extLst>
                <a:ext uri="{FF2B5EF4-FFF2-40B4-BE49-F238E27FC236}">
                  <a16:creationId xmlns:a16="http://schemas.microsoft.com/office/drawing/2014/main" id="{6E8DFA47-01FE-ED88-A46A-894A886C5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2218"/>
              <a:ext cx="23" cy="72"/>
            </a:xfrm>
            <a:custGeom>
              <a:avLst/>
              <a:gdLst>
                <a:gd name="T0" fmla="*/ 0 w 10"/>
                <a:gd name="T1" fmla="*/ 365 h 32"/>
                <a:gd name="T2" fmla="*/ 94 w 10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2">
                  <a:moveTo>
                    <a:pt x="0" y="32"/>
                  </a:moveTo>
                  <a:cubicBezTo>
                    <a:pt x="4" y="21"/>
                    <a:pt x="10" y="13"/>
                    <a:pt x="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7" name="Freeform 289">
              <a:extLst>
                <a:ext uri="{FF2B5EF4-FFF2-40B4-BE49-F238E27FC236}">
                  <a16:creationId xmlns:a16="http://schemas.microsoft.com/office/drawing/2014/main" id="{4EA558C0-D469-C9BC-E31C-0A4B3E46C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2353"/>
              <a:ext cx="24" cy="22"/>
            </a:xfrm>
            <a:custGeom>
              <a:avLst/>
              <a:gdLst>
                <a:gd name="T0" fmla="*/ 105 w 11"/>
                <a:gd name="T1" fmla="*/ 106 h 10"/>
                <a:gd name="T2" fmla="*/ 113 w 11"/>
                <a:gd name="T3" fmla="*/ 53 h 10"/>
                <a:gd name="T4" fmla="*/ 33 w 11"/>
                <a:gd name="T5" fmla="*/ 106 h 10"/>
                <a:gd name="T6" fmla="*/ 33 w 11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10" y="10"/>
                  </a:moveTo>
                  <a:cubicBezTo>
                    <a:pt x="11" y="9"/>
                    <a:pt x="11" y="7"/>
                    <a:pt x="11" y="5"/>
                  </a:cubicBezTo>
                  <a:cubicBezTo>
                    <a:pt x="7" y="4"/>
                    <a:pt x="6" y="9"/>
                    <a:pt x="3" y="10"/>
                  </a:cubicBezTo>
                  <a:cubicBezTo>
                    <a:pt x="0" y="7"/>
                    <a:pt x="2" y="3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8" name="Freeform 290">
              <a:extLst>
                <a:ext uri="{FF2B5EF4-FFF2-40B4-BE49-F238E27FC236}">
                  <a16:creationId xmlns:a16="http://schemas.microsoft.com/office/drawing/2014/main" id="{ADDF770C-43D9-8A2E-DDF7-DE7A5A1A7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" y="2362"/>
              <a:ext cx="18" cy="20"/>
            </a:xfrm>
            <a:custGeom>
              <a:avLst/>
              <a:gdLst>
                <a:gd name="T0" fmla="*/ 56 w 8"/>
                <a:gd name="T1" fmla="*/ 89 h 9"/>
                <a:gd name="T2" fmla="*/ 92 w 8"/>
                <a:gd name="T3" fmla="*/ 53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0" y="9"/>
                    <a:pt x="0" y="0"/>
                    <a:pt x="8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9" name="Freeform 291">
              <a:extLst>
                <a:ext uri="{FF2B5EF4-FFF2-40B4-BE49-F238E27FC236}">
                  <a16:creationId xmlns:a16="http://schemas.microsoft.com/office/drawing/2014/main" id="{270742E4-3A23-0167-BAB2-1346B94B8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" y="2317"/>
              <a:ext cx="29" cy="22"/>
            </a:xfrm>
            <a:custGeom>
              <a:avLst/>
              <a:gdLst>
                <a:gd name="T0" fmla="*/ 80 w 13"/>
                <a:gd name="T1" fmla="*/ 0 h 10"/>
                <a:gd name="T2" fmla="*/ 0 w 13"/>
                <a:gd name="T3" fmla="*/ 53 h 10"/>
                <a:gd name="T4" fmla="*/ 145 w 13"/>
                <a:gd name="T5" fmla="*/ 44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7" y="0"/>
                  </a:moveTo>
                  <a:cubicBezTo>
                    <a:pt x="4" y="0"/>
                    <a:pt x="0" y="2"/>
                    <a:pt x="0" y="5"/>
                  </a:cubicBezTo>
                  <a:cubicBezTo>
                    <a:pt x="1" y="10"/>
                    <a:pt x="11" y="6"/>
                    <a:pt x="13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0" name="Freeform 292">
              <a:extLst>
                <a:ext uri="{FF2B5EF4-FFF2-40B4-BE49-F238E27FC236}">
                  <a16:creationId xmlns:a16="http://schemas.microsoft.com/office/drawing/2014/main" id="{EB3EDE4A-2601-F0EF-CA30-05CC5CC3A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1878"/>
              <a:ext cx="23" cy="14"/>
            </a:xfrm>
            <a:custGeom>
              <a:avLst/>
              <a:gdLst>
                <a:gd name="T0" fmla="*/ 110 w 10"/>
                <a:gd name="T1" fmla="*/ 65 h 6"/>
                <a:gd name="T2" fmla="*/ 0 w 10"/>
                <a:gd name="T3" fmla="*/ 28 h 6"/>
                <a:gd name="T4" fmla="*/ 122 w 10"/>
                <a:gd name="T5" fmla="*/ 12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9" y="5"/>
                  </a:moveTo>
                  <a:cubicBezTo>
                    <a:pt x="6" y="6"/>
                    <a:pt x="2" y="5"/>
                    <a:pt x="0" y="2"/>
                  </a:cubicBezTo>
                  <a:cubicBezTo>
                    <a:pt x="4" y="0"/>
                    <a:pt x="7" y="2"/>
                    <a:pt x="1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1" name="Freeform 293">
              <a:extLst>
                <a:ext uri="{FF2B5EF4-FFF2-40B4-BE49-F238E27FC236}">
                  <a16:creationId xmlns:a16="http://schemas.microsoft.com/office/drawing/2014/main" id="{91B4EEFA-A9B0-C1AC-7233-DE6B3A99A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820"/>
              <a:ext cx="2" cy="6"/>
            </a:xfrm>
            <a:custGeom>
              <a:avLst/>
              <a:gdLst>
                <a:gd name="T0" fmla="*/ 8 w 1"/>
                <a:gd name="T1" fmla="*/ 0 h 3"/>
                <a:gd name="T2" fmla="*/ 8 w 1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2" name="Freeform 294">
              <a:extLst>
                <a:ext uri="{FF2B5EF4-FFF2-40B4-BE49-F238E27FC236}">
                  <a16:creationId xmlns:a16="http://schemas.microsoft.com/office/drawing/2014/main" id="{DADD5271-85FB-774D-F43A-A498EAC1A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" y="1804"/>
              <a:ext cx="18" cy="16"/>
            </a:xfrm>
            <a:custGeom>
              <a:avLst/>
              <a:gdLst>
                <a:gd name="T0" fmla="*/ 56 w 8"/>
                <a:gd name="T1" fmla="*/ 0 h 7"/>
                <a:gd name="T2" fmla="*/ 92 w 8"/>
                <a:gd name="T3" fmla="*/ 48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0" y="0"/>
                    <a:pt x="2" y="7"/>
                    <a:pt x="8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3" name="Freeform 295">
              <a:extLst>
                <a:ext uri="{FF2B5EF4-FFF2-40B4-BE49-F238E27FC236}">
                  <a16:creationId xmlns:a16="http://schemas.microsoft.com/office/drawing/2014/main" id="{2DC2AD87-3CF3-3B50-51C2-0DA2124BC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2" y="1763"/>
              <a:ext cx="29" cy="25"/>
            </a:xfrm>
            <a:custGeom>
              <a:avLst/>
              <a:gdLst>
                <a:gd name="T0" fmla="*/ 145 w 13"/>
                <a:gd name="T1" fmla="*/ 102 h 11"/>
                <a:gd name="T2" fmla="*/ 89 w 13"/>
                <a:gd name="T3" fmla="*/ 36 h 11"/>
                <a:gd name="T4" fmla="*/ 65 w 13"/>
                <a:gd name="T5" fmla="*/ 130 h 11"/>
                <a:gd name="T6" fmla="*/ 0 w 13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1">
                  <a:moveTo>
                    <a:pt x="13" y="9"/>
                  </a:moveTo>
                  <a:cubicBezTo>
                    <a:pt x="13" y="7"/>
                    <a:pt x="11" y="2"/>
                    <a:pt x="8" y="3"/>
                  </a:cubicBezTo>
                  <a:cubicBezTo>
                    <a:pt x="6" y="4"/>
                    <a:pt x="6" y="9"/>
                    <a:pt x="6" y="11"/>
                  </a:cubicBezTo>
                  <a:cubicBezTo>
                    <a:pt x="3" y="8"/>
                    <a:pt x="4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4" name="Freeform 296">
              <a:extLst>
                <a:ext uri="{FF2B5EF4-FFF2-40B4-BE49-F238E27FC236}">
                  <a16:creationId xmlns:a16="http://schemas.microsoft.com/office/drawing/2014/main" id="{4C8C02DF-9D78-BDA9-09AE-A171E1418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2364"/>
              <a:ext cx="20" cy="20"/>
            </a:xfrm>
            <a:custGeom>
              <a:avLst/>
              <a:gdLst>
                <a:gd name="T0" fmla="*/ 44 w 9"/>
                <a:gd name="T1" fmla="*/ 98 h 9"/>
                <a:gd name="T2" fmla="*/ 44 w 9"/>
                <a:gd name="T3" fmla="*/ 0 h 9"/>
                <a:gd name="T4" fmla="*/ 0 w 9"/>
                <a:gd name="T5" fmla="*/ 8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cubicBezTo>
                    <a:pt x="9" y="8"/>
                    <a:pt x="9" y="1"/>
                    <a:pt x="4" y="0"/>
                  </a:cubicBezTo>
                  <a:cubicBezTo>
                    <a:pt x="2" y="2"/>
                    <a:pt x="2" y="5"/>
                    <a:pt x="0" y="7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5" name="Freeform 297">
              <a:extLst>
                <a:ext uri="{FF2B5EF4-FFF2-40B4-BE49-F238E27FC236}">
                  <a16:creationId xmlns:a16="http://schemas.microsoft.com/office/drawing/2014/main" id="{84839DDF-CC04-6094-3438-CD31F2FC8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2326"/>
              <a:ext cx="25" cy="4"/>
            </a:xfrm>
            <a:custGeom>
              <a:avLst/>
              <a:gdLst>
                <a:gd name="T0" fmla="*/ 130 w 11"/>
                <a:gd name="T1" fmla="*/ 16 h 2"/>
                <a:gd name="T2" fmla="*/ 0 w 11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7" y="2"/>
                    <a:pt x="4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6" name="Freeform 298">
              <a:extLst>
                <a:ext uri="{FF2B5EF4-FFF2-40B4-BE49-F238E27FC236}">
                  <a16:creationId xmlns:a16="http://schemas.microsoft.com/office/drawing/2014/main" id="{F5E61369-5788-F39F-5ED3-F200457E2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7" y="2117"/>
              <a:ext cx="29" cy="27"/>
            </a:xfrm>
            <a:custGeom>
              <a:avLst/>
              <a:gdLst>
                <a:gd name="T0" fmla="*/ 80 w 13"/>
                <a:gd name="T1" fmla="*/ 0 h 12"/>
                <a:gd name="T2" fmla="*/ 0 w 13"/>
                <a:gd name="T3" fmla="*/ 2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2">
                  <a:moveTo>
                    <a:pt x="7" y="0"/>
                  </a:moveTo>
                  <a:cubicBezTo>
                    <a:pt x="13" y="11"/>
                    <a:pt x="6" y="12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7" name="Freeform 299">
              <a:extLst>
                <a:ext uri="{FF2B5EF4-FFF2-40B4-BE49-F238E27FC236}">
                  <a16:creationId xmlns:a16="http://schemas.microsoft.com/office/drawing/2014/main" id="{0EF05007-AD0C-438B-C6F6-B65F254D4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2137"/>
              <a:ext cx="24" cy="25"/>
            </a:xfrm>
            <a:custGeom>
              <a:avLst/>
              <a:gdLst>
                <a:gd name="T0" fmla="*/ 33 w 11"/>
                <a:gd name="T1" fmla="*/ 0 h 11"/>
                <a:gd name="T2" fmla="*/ 0 w 11"/>
                <a:gd name="T3" fmla="*/ 82 h 11"/>
                <a:gd name="T4" fmla="*/ 113 w 11"/>
                <a:gd name="T5" fmla="*/ 5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1">
                  <a:moveTo>
                    <a:pt x="3" y="0"/>
                  </a:moveTo>
                  <a:cubicBezTo>
                    <a:pt x="4" y="3"/>
                    <a:pt x="0" y="4"/>
                    <a:pt x="0" y="7"/>
                  </a:cubicBezTo>
                  <a:cubicBezTo>
                    <a:pt x="2" y="11"/>
                    <a:pt x="9" y="7"/>
                    <a:pt x="11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8" name="Freeform 300">
              <a:extLst>
                <a:ext uri="{FF2B5EF4-FFF2-40B4-BE49-F238E27FC236}">
                  <a16:creationId xmlns:a16="http://schemas.microsoft.com/office/drawing/2014/main" id="{DF3821D2-F948-A935-FAF1-140B9F976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2236"/>
              <a:ext cx="7" cy="7"/>
            </a:xfrm>
            <a:custGeom>
              <a:avLst/>
              <a:gdLst>
                <a:gd name="T0" fmla="*/ 0 w 3"/>
                <a:gd name="T1" fmla="*/ 37 h 3"/>
                <a:gd name="T2" fmla="*/ 37 w 3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3"/>
                    <a:pt x="2" y="2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9" name="Freeform 301">
              <a:extLst>
                <a:ext uri="{FF2B5EF4-FFF2-40B4-BE49-F238E27FC236}">
                  <a16:creationId xmlns:a16="http://schemas.microsoft.com/office/drawing/2014/main" id="{ECD80D40-F148-27EB-5697-0F7B1B149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2382"/>
              <a:ext cx="16" cy="20"/>
            </a:xfrm>
            <a:custGeom>
              <a:avLst/>
              <a:gdLst>
                <a:gd name="T0" fmla="*/ 37 w 7"/>
                <a:gd name="T1" fmla="*/ 0 h 9"/>
                <a:gd name="T2" fmla="*/ 25 w 7"/>
                <a:gd name="T3" fmla="*/ 98 h 9"/>
                <a:gd name="T4" fmla="*/ 85 w 7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cubicBezTo>
                    <a:pt x="0" y="2"/>
                    <a:pt x="0" y="7"/>
                    <a:pt x="2" y="9"/>
                  </a:cubicBezTo>
                  <a:cubicBezTo>
                    <a:pt x="5" y="8"/>
                    <a:pt x="6" y="4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0" name="Freeform 302">
              <a:extLst>
                <a:ext uri="{FF2B5EF4-FFF2-40B4-BE49-F238E27FC236}">
                  <a16:creationId xmlns:a16="http://schemas.microsoft.com/office/drawing/2014/main" id="{F79E8C6E-D790-52BA-F211-A41741941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" y="2414"/>
              <a:ext cx="13" cy="2"/>
            </a:xfrm>
            <a:custGeom>
              <a:avLst/>
              <a:gdLst>
                <a:gd name="T0" fmla="*/ 61 w 6"/>
                <a:gd name="T1" fmla="*/ 8 h 1"/>
                <a:gd name="T2" fmla="*/ 0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6" y="1"/>
                  </a:move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1" name="Freeform 303">
              <a:extLst>
                <a:ext uri="{FF2B5EF4-FFF2-40B4-BE49-F238E27FC236}">
                  <a16:creationId xmlns:a16="http://schemas.microsoft.com/office/drawing/2014/main" id="{4AAE553A-DDEF-B38C-EA2A-F6FA4DB5D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081"/>
              <a:ext cx="32" cy="27"/>
            </a:xfrm>
            <a:custGeom>
              <a:avLst/>
              <a:gdLst>
                <a:gd name="T0" fmla="*/ 11 w 14"/>
                <a:gd name="T1" fmla="*/ 36 h 12"/>
                <a:gd name="T2" fmla="*/ 57 w 14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1" y="3"/>
                  </a:moveTo>
                  <a:cubicBezTo>
                    <a:pt x="0" y="12"/>
                    <a:pt x="14" y="9"/>
                    <a:pt x="5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2" name="Freeform 304">
              <a:extLst>
                <a:ext uri="{FF2B5EF4-FFF2-40B4-BE49-F238E27FC236}">
                  <a16:creationId xmlns:a16="http://schemas.microsoft.com/office/drawing/2014/main" id="{590E777E-3CFD-9904-EB75-FF015DEBF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2027"/>
              <a:ext cx="20" cy="4"/>
            </a:xfrm>
            <a:custGeom>
              <a:avLst/>
              <a:gdLst>
                <a:gd name="T0" fmla="*/ 98 w 9"/>
                <a:gd name="T1" fmla="*/ 16 h 2"/>
                <a:gd name="T2" fmla="*/ 0 w 9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cubicBezTo>
                    <a:pt x="6" y="1"/>
                    <a:pt x="3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3" name="Freeform 305">
              <a:extLst>
                <a:ext uri="{FF2B5EF4-FFF2-40B4-BE49-F238E27FC236}">
                  <a16:creationId xmlns:a16="http://schemas.microsoft.com/office/drawing/2014/main" id="{E21748D5-7D01-A754-5C99-E3D13FB91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099"/>
              <a:ext cx="20" cy="13"/>
            </a:xfrm>
            <a:custGeom>
              <a:avLst/>
              <a:gdLst>
                <a:gd name="T0" fmla="*/ 0 w 9"/>
                <a:gd name="T1" fmla="*/ 52 h 6"/>
                <a:gd name="T2" fmla="*/ 98 w 9"/>
                <a:gd name="T3" fmla="*/ 9 h 6"/>
                <a:gd name="T4" fmla="*/ 9 w 9"/>
                <a:gd name="T5" fmla="*/ 9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6">
                  <a:moveTo>
                    <a:pt x="0" y="5"/>
                  </a:moveTo>
                  <a:cubicBezTo>
                    <a:pt x="3" y="6"/>
                    <a:pt x="8" y="5"/>
                    <a:pt x="9" y="1"/>
                  </a:cubicBezTo>
                  <a:cubicBezTo>
                    <a:pt x="7" y="0"/>
                    <a:pt x="4" y="0"/>
                    <a:pt x="1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" name="Freeform 306">
              <a:extLst>
                <a:ext uri="{FF2B5EF4-FFF2-40B4-BE49-F238E27FC236}">
                  <a16:creationId xmlns:a16="http://schemas.microsoft.com/office/drawing/2014/main" id="{266A61CD-FF50-B090-B86E-19AFBE3A9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" y="2324"/>
              <a:ext cx="4" cy="18"/>
            </a:xfrm>
            <a:custGeom>
              <a:avLst/>
              <a:gdLst>
                <a:gd name="T0" fmla="*/ 16 w 2"/>
                <a:gd name="T1" fmla="*/ 0 h 8"/>
                <a:gd name="T2" fmla="*/ 16 w 2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cubicBezTo>
                    <a:pt x="0" y="3"/>
                    <a:pt x="0" y="6"/>
                    <a:pt x="2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5" name="Freeform 307">
              <a:extLst>
                <a:ext uri="{FF2B5EF4-FFF2-40B4-BE49-F238E27FC236}">
                  <a16:creationId xmlns:a16="http://schemas.microsoft.com/office/drawing/2014/main" id="{481E46E4-57E1-2923-2184-766BFC477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285"/>
              <a:ext cx="25" cy="30"/>
            </a:xfrm>
            <a:custGeom>
              <a:avLst/>
              <a:gdLst>
                <a:gd name="T0" fmla="*/ 130 w 11"/>
                <a:gd name="T1" fmla="*/ 134 h 13"/>
                <a:gd name="T2" fmla="*/ 82 w 11"/>
                <a:gd name="T3" fmla="*/ 1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3">
                  <a:moveTo>
                    <a:pt x="11" y="11"/>
                  </a:moveTo>
                  <a:cubicBezTo>
                    <a:pt x="9" y="0"/>
                    <a:pt x="0" y="12"/>
                    <a:pt x="7" y="13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6" name="Freeform 308">
              <a:extLst>
                <a:ext uri="{FF2B5EF4-FFF2-40B4-BE49-F238E27FC236}">
                  <a16:creationId xmlns:a16="http://schemas.microsoft.com/office/drawing/2014/main" id="{1D3ACFD3-DFB3-8E72-4EA2-9D375177E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2540"/>
              <a:ext cx="16" cy="20"/>
            </a:xfrm>
            <a:custGeom>
              <a:avLst/>
              <a:gdLst>
                <a:gd name="T0" fmla="*/ 85 w 7"/>
                <a:gd name="T1" fmla="*/ 89 h 9"/>
                <a:gd name="T2" fmla="*/ 25 w 7"/>
                <a:gd name="T3" fmla="*/ 98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7" y="8"/>
                  </a:moveTo>
                  <a:cubicBezTo>
                    <a:pt x="7" y="0"/>
                    <a:pt x="0" y="0"/>
                    <a:pt x="2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7" name="Freeform 309">
              <a:extLst>
                <a:ext uri="{FF2B5EF4-FFF2-40B4-BE49-F238E27FC236}">
                  <a16:creationId xmlns:a16="http://schemas.microsoft.com/office/drawing/2014/main" id="{AFFA37E1-DAD6-7C4A-2DA8-C3E3F3449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2580"/>
              <a:ext cx="29" cy="30"/>
            </a:xfrm>
            <a:custGeom>
              <a:avLst/>
              <a:gdLst>
                <a:gd name="T0" fmla="*/ 100 w 13"/>
                <a:gd name="T1" fmla="*/ 150 h 13"/>
                <a:gd name="T2" fmla="*/ 0 w 13"/>
                <a:gd name="T3" fmla="*/ 122 h 13"/>
                <a:gd name="T4" fmla="*/ 109 w 13"/>
                <a:gd name="T5" fmla="*/ 65 h 13"/>
                <a:gd name="T6" fmla="*/ 36 w 13"/>
                <a:gd name="T7" fmla="*/ 12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3">
                  <a:moveTo>
                    <a:pt x="9" y="12"/>
                  </a:moveTo>
                  <a:cubicBezTo>
                    <a:pt x="6" y="13"/>
                    <a:pt x="2" y="12"/>
                    <a:pt x="0" y="10"/>
                  </a:cubicBezTo>
                  <a:cubicBezTo>
                    <a:pt x="2" y="6"/>
                    <a:pt x="8" y="9"/>
                    <a:pt x="10" y="5"/>
                  </a:cubicBezTo>
                  <a:cubicBezTo>
                    <a:pt x="13" y="0"/>
                    <a:pt x="6" y="0"/>
                    <a:pt x="3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8" name="Freeform 310">
              <a:extLst>
                <a:ext uri="{FF2B5EF4-FFF2-40B4-BE49-F238E27FC236}">
                  <a16:creationId xmlns:a16="http://schemas.microsoft.com/office/drawing/2014/main" id="{69061B8A-2D4A-2B7E-E57F-9F6AFB8B1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" y="1892"/>
              <a:ext cx="24" cy="29"/>
            </a:xfrm>
            <a:custGeom>
              <a:avLst/>
              <a:gdLst>
                <a:gd name="T0" fmla="*/ 0 w 11"/>
                <a:gd name="T1" fmla="*/ 36 h 13"/>
                <a:gd name="T2" fmla="*/ 61 w 11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3">
                  <a:moveTo>
                    <a:pt x="0" y="3"/>
                  </a:moveTo>
                  <a:cubicBezTo>
                    <a:pt x="1" y="13"/>
                    <a:pt x="11" y="8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9" name="Freeform 311">
              <a:extLst>
                <a:ext uri="{FF2B5EF4-FFF2-40B4-BE49-F238E27FC236}">
                  <a16:creationId xmlns:a16="http://schemas.microsoft.com/office/drawing/2014/main" id="{95488F5A-E931-687B-ED0B-28898D2BF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1867"/>
              <a:ext cx="18" cy="4"/>
            </a:xfrm>
            <a:custGeom>
              <a:avLst/>
              <a:gdLst>
                <a:gd name="T0" fmla="*/ 92 w 8"/>
                <a:gd name="T1" fmla="*/ 16 h 2"/>
                <a:gd name="T2" fmla="*/ 0 w 8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">
                  <a:moveTo>
                    <a:pt x="8" y="2"/>
                  </a:moveTo>
                  <a:cubicBezTo>
                    <a:pt x="6" y="1"/>
                    <a:pt x="3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0" name="Freeform 312">
              <a:extLst>
                <a:ext uri="{FF2B5EF4-FFF2-40B4-BE49-F238E27FC236}">
                  <a16:creationId xmlns:a16="http://schemas.microsoft.com/office/drawing/2014/main" id="{233C24A2-50CC-85BD-EBF7-BE10A51A4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2" y="2130"/>
              <a:ext cx="34" cy="41"/>
            </a:xfrm>
            <a:custGeom>
              <a:avLst/>
              <a:gdLst>
                <a:gd name="T0" fmla="*/ 0 w 15"/>
                <a:gd name="T1" fmla="*/ 25 h 18"/>
                <a:gd name="T2" fmla="*/ 118 w 15"/>
                <a:gd name="T3" fmla="*/ 36 h 18"/>
                <a:gd name="T4" fmla="*/ 36 w 15"/>
                <a:gd name="T5" fmla="*/ 118 h 18"/>
                <a:gd name="T6" fmla="*/ 165 w 15"/>
                <a:gd name="T7" fmla="*/ 130 h 18"/>
                <a:gd name="T8" fmla="*/ 36 w 15"/>
                <a:gd name="T9" fmla="*/ 212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8">
                  <a:moveTo>
                    <a:pt x="0" y="2"/>
                  </a:moveTo>
                  <a:cubicBezTo>
                    <a:pt x="2" y="1"/>
                    <a:pt x="8" y="0"/>
                    <a:pt x="10" y="3"/>
                  </a:cubicBezTo>
                  <a:cubicBezTo>
                    <a:pt x="11" y="6"/>
                    <a:pt x="5" y="9"/>
                    <a:pt x="3" y="10"/>
                  </a:cubicBezTo>
                  <a:cubicBezTo>
                    <a:pt x="6" y="10"/>
                    <a:pt x="13" y="8"/>
                    <a:pt x="14" y="11"/>
                  </a:cubicBezTo>
                  <a:cubicBezTo>
                    <a:pt x="15" y="15"/>
                    <a:pt x="5" y="17"/>
                    <a:pt x="3" y="1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1" name="Freeform 313">
              <a:extLst>
                <a:ext uri="{FF2B5EF4-FFF2-40B4-BE49-F238E27FC236}">
                  <a16:creationId xmlns:a16="http://schemas.microsoft.com/office/drawing/2014/main" id="{B0860BC1-3353-B819-8EB8-77F2DC210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" y="2216"/>
              <a:ext cx="15" cy="18"/>
            </a:xfrm>
            <a:custGeom>
              <a:avLst/>
              <a:gdLst>
                <a:gd name="T0" fmla="*/ 69 w 7"/>
                <a:gd name="T1" fmla="*/ 81 h 8"/>
                <a:gd name="T2" fmla="*/ 41 w 7"/>
                <a:gd name="T3" fmla="*/ 0 h 8"/>
                <a:gd name="T4" fmla="*/ 0 w 7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7" y="7"/>
                  </a:moveTo>
                  <a:cubicBezTo>
                    <a:pt x="7" y="4"/>
                    <a:pt x="6" y="2"/>
                    <a:pt x="4" y="0"/>
                  </a:cubicBezTo>
                  <a:cubicBezTo>
                    <a:pt x="2" y="2"/>
                    <a:pt x="1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2" name="Freeform 314">
              <a:extLst>
                <a:ext uri="{FF2B5EF4-FFF2-40B4-BE49-F238E27FC236}">
                  <a16:creationId xmlns:a16="http://schemas.microsoft.com/office/drawing/2014/main" id="{09A35CEA-14D5-ECDF-16E3-77B138306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2279"/>
              <a:ext cx="13" cy="1"/>
            </a:xfrm>
            <a:custGeom>
              <a:avLst/>
              <a:gdLst>
                <a:gd name="T0" fmla="*/ 0 w 6"/>
                <a:gd name="T1" fmla="*/ 0 h 1"/>
                <a:gd name="T2" fmla="*/ 61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3" name="Freeform 315">
              <a:extLst>
                <a:ext uri="{FF2B5EF4-FFF2-40B4-BE49-F238E27FC236}">
                  <a16:creationId xmlns:a16="http://schemas.microsoft.com/office/drawing/2014/main" id="{460604DF-AAA6-A025-04FB-B19FFEECA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1955"/>
              <a:ext cx="34" cy="24"/>
            </a:xfrm>
            <a:custGeom>
              <a:avLst/>
              <a:gdLst>
                <a:gd name="T0" fmla="*/ 0 w 15"/>
                <a:gd name="T1" fmla="*/ 20 h 11"/>
                <a:gd name="T2" fmla="*/ 82 w 15"/>
                <a:gd name="T3" fmla="*/ 9 h 11"/>
                <a:gd name="T4" fmla="*/ 73 w 15"/>
                <a:gd name="T5" fmla="*/ 105 h 11"/>
                <a:gd name="T6" fmla="*/ 175 w 15"/>
                <a:gd name="T7" fmla="*/ 2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1">
                  <a:moveTo>
                    <a:pt x="0" y="2"/>
                  </a:moveTo>
                  <a:cubicBezTo>
                    <a:pt x="2" y="1"/>
                    <a:pt x="5" y="0"/>
                    <a:pt x="7" y="1"/>
                  </a:cubicBezTo>
                  <a:cubicBezTo>
                    <a:pt x="5" y="3"/>
                    <a:pt x="3" y="8"/>
                    <a:pt x="6" y="10"/>
                  </a:cubicBezTo>
                  <a:cubicBezTo>
                    <a:pt x="9" y="11"/>
                    <a:pt x="13" y="4"/>
                    <a:pt x="15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4" name="Freeform 316">
              <a:extLst>
                <a:ext uri="{FF2B5EF4-FFF2-40B4-BE49-F238E27FC236}">
                  <a16:creationId xmlns:a16="http://schemas.microsoft.com/office/drawing/2014/main" id="{DDFB3C7B-3FD4-8D4A-70A2-578ADC969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" y="2020"/>
              <a:ext cx="27" cy="13"/>
            </a:xfrm>
            <a:custGeom>
              <a:avLst/>
              <a:gdLst>
                <a:gd name="T0" fmla="*/ 25 w 12"/>
                <a:gd name="T1" fmla="*/ 61 h 6"/>
                <a:gd name="T2" fmla="*/ 0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2" y="6"/>
                  </a:moveTo>
                  <a:cubicBezTo>
                    <a:pt x="12" y="4"/>
                    <a:pt x="9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5" name="Freeform 317">
              <a:extLst>
                <a:ext uri="{FF2B5EF4-FFF2-40B4-BE49-F238E27FC236}">
                  <a16:creationId xmlns:a16="http://schemas.microsoft.com/office/drawing/2014/main" id="{B3E73545-A589-9F37-F1AC-4F12DC536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" y="1973"/>
              <a:ext cx="20" cy="20"/>
            </a:xfrm>
            <a:custGeom>
              <a:avLst/>
              <a:gdLst>
                <a:gd name="T0" fmla="*/ 53 w 9"/>
                <a:gd name="T1" fmla="*/ 98 h 9"/>
                <a:gd name="T2" fmla="*/ 80 w 9"/>
                <a:gd name="T3" fmla="*/ 0 h 9"/>
                <a:gd name="T4" fmla="*/ 0 w 9"/>
                <a:gd name="T5" fmla="*/ 8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cubicBezTo>
                    <a:pt x="7" y="6"/>
                    <a:pt x="9" y="2"/>
                    <a:pt x="7" y="0"/>
                  </a:cubicBezTo>
                  <a:cubicBezTo>
                    <a:pt x="3" y="0"/>
                    <a:pt x="2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6" name="Freeform 318">
              <a:extLst>
                <a:ext uri="{FF2B5EF4-FFF2-40B4-BE49-F238E27FC236}">
                  <a16:creationId xmlns:a16="http://schemas.microsoft.com/office/drawing/2014/main" id="{6B98D8FD-09A4-2D7B-3345-3AA5D2CB1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065"/>
              <a:ext cx="47" cy="27"/>
            </a:xfrm>
            <a:custGeom>
              <a:avLst/>
              <a:gdLst>
                <a:gd name="T0" fmla="*/ 36 w 21"/>
                <a:gd name="T1" fmla="*/ 45 h 12"/>
                <a:gd name="T2" fmla="*/ 65 w 21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2">
                  <a:moveTo>
                    <a:pt x="3" y="4"/>
                  </a:moveTo>
                  <a:cubicBezTo>
                    <a:pt x="0" y="12"/>
                    <a:pt x="21" y="11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7" name="Freeform 319">
              <a:extLst>
                <a:ext uri="{FF2B5EF4-FFF2-40B4-BE49-F238E27FC236}">
                  <a16:creationId xmlns:a16="http://schemas.microsoft.com/office/drawing/2014/main" id="{94C02307-54F4-8059-3F6E-AC3FF55AB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1993"/>
              <a:ext cx="13" cy="11"/>
            </a:xfrm>
            <a:custGeom>
              <a:avLst/>
              <a:gdLst>
                <a:gd name="T0" fmla="*/ 61 w 6"/>
                <a:gd name="T1" fmla="*/ 0 h 5"/>
                <a:gd name="T2" fmla="*/ 0 w 6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cubicBezTo>
                    <a:pt x="3" y="0"/>
                    <a:pt x="1" y="2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8" name="Freeform 320">
              <a:extLst>
                <a:ext uri="{FF2B5EF4-FFF2-40B4-BE49-F238E27FC236}">
                  <a16:creationId xmlns:a16="http://schemas.microsoft.com/office/drawing/2014/main" id="{6356FF01-0B80-87AD-4546-D4A1BF9D7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0" y="1995"/>
              <a:ext cx="14" cy="11"/>
            </a:xfrm>
            <a:custGeom>
              <a:avLst/>
              <a:gdLst>
                <a:gd name="T0" fmla="*/ 77 w 6"/>
                <a:gd name="T1" fmla="*/ 53 h 5"/>
                <a:gd name="T2" fmla="*/ 0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cubicBezTo>
                    <a:pt x="4" y="4"/>
                    <a:pt x="2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9" name="Freeform 321">
              <a:extLst>
                <a:ext uri="{FF2B5EF4-FFF2-40B4-BE49-F238E27FC236}">
                  <a16:creationId xmlns:a16="http://schemas.microsoft.com/office/drawing/2014/main" id="{BA89A08F-1EEB-40FC-59F6-0F37D72A9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1923"/>
              <a:ext cx="21" cy="16"/>
            </a:xfrm>
            <a:custGeom>
              <a:avLst/>
              <a:gdLst>
                <a:gd name="T0" fmla="*/ 114 w 9"/>
                <a:gd name="T1" fmla="*/ 48 h 7"/>
                <a:gd name="T2" fmla="*/ 0 w 9"/>
                <a:gd name="T3" fmla="*/ 85 h 7"/>
                <a:gd name="T4" fmla="*/ 103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9" y="4"/>
                  </a:moveTo>
                  <a:cubicBezTo>
                    <a:pt x="6" y="6"/>
                    <a:pt x="3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0" name="Freeform 322">
              <a:extLst>
                <a:ext uri="{FF2B5EF4-FFF2-40B4-BE49-F238E27FC236}">
                  <a16:creationId xmlns:a16="http://schemas.microsoft.com/office/drawing/2014/main" id="{DE2BE5E0-BF93-2D6E-910C-E2C006A4F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2" y="2402"/>
              <a:ext cx="14" cy="12"/>
            </a:xfrm>
            <a:custGeom>
              <a:avLst/>
              <a:gdLst>
                <a:gd name="T0" fmla="*/ 0 w 6"/>
                <a:gd name="T1" fmla="*/ 0 h 5"/>
                <a:gd name="T2" fmla="*/ 77 w 6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2" y="2"/>
                    <a:pt x="3" y="4"/>
                    <a:pt x="6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1" name="Freeform 323">
              <a:extLst>
                <a:ext uri="{FF2B5EF4-FFF2-40B4-BE49-F238E27FC236}">
                  <a16:creationId xmlns:a16="http://schemas.microsoft.com/office/drawing/2014/main" id="{18D79C6D-0A8D-5353-AE38-D6718A1C0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387"/>
              <a:ext cx="13" cy="22"/>
            </a:xfrm>
            <a:custGeom>
              <a:avLst/>
              <a:gdLst>
                <a:gd name="T0" fmla="*/ 52 w 6"/>
                <a:gd name="T1" fmla="*/ 97 h 10"/>
                <a:gd name="T2" fmla="*/ 43 w 6"/>
                <a:gd name="T3" fmla="*/ 0 h 10"/>
                <a:gd name="T4" fmla="*/ 0 w 6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0">
                  <a:moveTo>
                    <a:pt x="5" y="9"/>
                  </a:moveTo>
                  <a:cubicBezTo>
                    <a:pt x="6" y="6"/>
                    <a:pt x="6" y="2"/>
                    <a:pt x="4" y="0"/>
                  </a:cubicBezTo>
                  <a:cubicBezTo>
                    <a:pt x="1" y="1"/>
                    <a:pt x="1" y="7"/>
                    <a:pt x="0" y="1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2" name="Freeform 324">
              <a:extLst>
                <a:ext uri="{FF2B5EF4-FFF2-40B4-BE49-F238E27FC236}">
                  <a16:creationId xmlns:a16="http://schemas.microsoft.com/office/drawing/2014/main" id="{09B50885-3A0B-7DFE-DB87-F43B5EE60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" y="2731"/>
              <a:ext cx="6" cy="11"/>
            </a:xfrm>
            <a:custGeom>
              <a:avLst/>
              <a:gdLst>
                <a:gd name="T0" fmla="*/ 24 w 3"/>
                <a:gd name="T1" fmla="*/ 0 h 5"/>
                <a:gd name="T2" fmla="*/ 0 w 3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2" y="2"/>
                    <a:pt x="2" y="4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3" name="Freeform 325">
              <a:extLst>
                <a:ext uri="{FF2B5EF4-FFF2-40B4-BE49-F238E27FC236}">
                  <a16:creationId xmlns:a16="http://schemas.microsoft.com/office/drawing/2014/main" id="{747C5871-7FEF-5E1B-139E-DDB281FFC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731"/>
              <a:ext cx="22" cy="23"/>
            </a:xfrm>
            <a:custGeom>
              <a:avLst/>
              <a:gdLst>
                <a:gd name="T0" fmla="*/ 0 w 10"/>
                <a:gd name="T1" fmla="*/ 37 h 10"/>
                <a:gd name="T2" fmla="*/ 44 w 10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0" y="3"/>
                  </a:moveTo>
                  <a:cubicBezTo>
                    <a:pt x="3" y="10"/>
                    <a:pt x="10" y="1"/>
                    <a:pt x="4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4" name="Freeform 326">
              <a:extLst>
                <a:ext uri="{FF2B5EF4-FFF2-40B4-BE49-F238E27FC236}">
                  <a16:creationId xmlns:a16="http://schemas.microsoft.com/office/drawing/2014/main" id="{C6C91E04-F57F-19E9-86B6-F676FEB4A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499"/>
              <a:ext cx="34" cy="32"/>
            </a:xfrm>
            <a:custGeom>
              <a:avLst/>
              <a:gdLst>
                <a:gd name="T0" fmla="*/ 57 w 15"/>
                <a:gd name="T1" fmla="*/ 158 h 14"/>
                <a:gd name="T2" fmla="*/ 36 w 15"/>
                <a:gd name="T3" fmla="*/ 57 h 14"/>
                <a:gd name="T4" fmla="*/ 129 w 15"/>
                <a:gd name="T5" fmla="*/ 142 h 14"/>
                <a:gd name="T6" fmla="*/ 150 w 15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4">
                  <a:moveTo>
                    <a:pt x="5" y="13"/>
                  </a:moveTo>
                  <a:cubicBezTo>
                    <a:pt x="3" y="12"/>
                    <a:pt x="0" y="6"/>
                    <a:pt x="3" y="5"/>
                  </a:cubicBezTo>
                  <a:cubicBezTo>
                    <a:pt x="6" y="7"/>
                    <a:pt x="6" y="14"/>
                    <a:pt x="11" y="12"/>
                  </a:cubicBezTo>
                  <a:cubicBezTo>
                    <a:pt x="15" y="11"/>
                    <a:pt x="14" y="3"/>
                    <a:pt x="1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5" name="Freeform 327">
              <a:extLst>
                <a:ext uri="{FF2B5EF4-FFF2-40B4-BE49-F238E27FC236}">
                  <a16:creationId xmlns:a16="http://schemas.microsoft.com/office/drawing/2014/main" id="{2A4C68AD-0968-1115-8CB3-C407E6405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443"/>
              <a:ext cx="27" cy="23"/>
            </a:xfrm>
            <a:custGeom>
              <a:avLst/>
              <a:gdLst>
                <a:gd name="T0" fmla="*/ 126 w 12"/>
                <a:gd name="T1" fmla="*/ 48 h 10"/>
                <a:gd name="T2" fmla="*/ 137 w 12"/>
                <a:gd name="T3" fmla="*/ 11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0">
                  <a:moveTo>
                    <a:pt x="11" y="4"/>
                  </a:moveTo>
                  <a:cubicBezTo>
                    <a:pt x="3" y="0"/>
                    <a:pt x="0" y="10"/>
                    <a:pt x="12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6" name="Freeform 328">
              <a:extLst>
                <a:ext uri="{FF2B5EF4-FFF2-40B4-BE49-F238E27FC236}">
                  <a16:creationId xmlns:a16="http://schemas.microsoft.com/office/drawing/2014/main" id="{F8A37C1E-A891-F698-46CC-7A64F24B5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6" y="2569"/>
              <a:ext cx="34" cy="18"/>
            </a:xfrm>
            <a:custGeom>
              <a:avLst/>
              <a:gdLst>
                <a:gd name="T0" fmla="*/ 0 w 15"/>
                <a:gd name="T1" fmla="*/ 45 h 8"/>
                <a:gd name="T2" fmla="*/ 102 w 15"/>
                <a:gd name="T3" fmla="*/ 56 h 8"/>
                <a:gd name="T4" fmla="*/ 11 w 15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">
                  <a:moveTo>
                    <a:pt x="0" y="4"/>
                  </a:moveTo>
                  <a:cubicBezTo>
                    <a:pt x="0" y="8"/>
                    <a:pt x="7" y="7"/>
                    <a:pt x="9" y="5"/>
                  </a:cubicBezTo>
                  <a:cubicBezTo>
                    <a:pt x="15" y="0"/>
                    <a:pt x="5" y="0"/>
                    <a:pt x="1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7" name="Freeform 329">
              <a:extLst>
                <a:ext uri="{FF2B5EF4-FFF2-40B4-BE49-F238E27FC236}">
                  <a16:creationId xmlns:a16="http://schemas.microsoft.com/office/drawing/2014/main" id="{93BC9A44-A087-1CE7-A46F-B10BE195C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2697"/>
              <a:ext cx="24" cy="27"/>
            </a:xfrm>
            <a:custGeom>
              <a:avLst/>
              <a:gdLst>
                <a:gd name="T0" fmla="*/ 105 w 11"/>
                <a:gd name="T1" fmla="*/ 0 h 12"/>
                <a:gd name="T2" fmla="*/ 0 w 11"/>
                <a:gd name="T3" fmla="*/ 36 h 12"/>
                <a:gd name="T4" fmla="*/ 113 w 11"/>
                <a:gd name="T5" fmla="*/ 72 h 12"/>
                <a:gd name="T6" fmla="*/ 9 w 11"/>
                <a:gd name="T7" fmla="*/ 137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2">
                  <a:moveTo>
                    <a:pt x="10" y="0"/>
                  </a:moveTo>
                  <a:cubicBezTo>
                    <a:pt x="6" y="0"/>
                    <a:pt x="2" y="0"/>
                    <a:pt x="0" y="3"/>
                  </a:cubicBezTo>
                  <a:cubicBezTo>
                    <a:pt x="2" y="8"/>
                    <a:pt x="7" y="4"/>
                    <a:pt x="11" y="6"/>
                  </a:cubicBezTo>
                  <a:cubicBezTo>
                    <a:pt x="10" y="10"/>
                    <a:pt x="5" y="12"/>
                    <a:pt x="1" y="1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8" name="Freeform 330">
              <a:extLst>
                <a:ext uri="{FF2B5EF4-FFF2-40B4-BE49-F238E27FC236}">
                  <a16:creationId xmlns:a16="http://schemas.microsoft.com/office/drawing/2014/main" id="{2AE84B53-9C96-C832-617D-814E50BB8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2718"/>
              <a:ext cx="25" cy="18"/>
            </a:xfrm>
            <a:custGeom>
              <a:avLst/>
              <a:gdLst>
                <a:gd name="T0" fmla="*/ 57 w 11"/>
                <a:gd name="T1" fmla="*/ 0 h 8"/>
                <a:gd name="T2" fmla="*/ 130 w 11"/>
                <a:gd name="T3" fmla="*/ 56 h 8"/>
                <a:gd name="T4" fmla="*/ 0 w 11"/>
                <a:gd name="T5" fmla="*/ 56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5" y="0"/>
                  </a:moveTo>
                  <a:cubicBezTo>
                    <a:pt x="7" y="1"/>
                    <a:pt x="10" y="3"/>
                    <a:pt x="11" y="5"/>
                  </a:cubicBezTo>
                  <a:cubicBezTo>
                    <a:pt x="8" y="8"/>
                    <a:pt x="4" y="5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9" name="Freeform 331">
              <a:extLst>
                <a:ext uri="{FF2B5EF4-FFF2-40B4-BE49-F238E27FC236}">
                  <a16:creationId xmlns:a16="http://schemas.microsoft.com/office/drawing/2014/main" id="{3491A27E-4F55-C795-F4A0-F84AC05DC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2796"/>
              <a:ext cx="16" cy="7"/>
            </a:xfrm>
            <a:custGeom>
              <a:avLst/>
              <a:gdLst>
                <a:gd name="T0" fmla="*/ 0 w 7"/>
                <a:gd name="T1" fmla="*/ 37 h 3"/>
                <a:gd name="T2" fmla="*/ 85 w 7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cubicBezTo>
                    <a:pt x="3" y="3"/>
                    <a:pt x="5" y="2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0" name="Freeform 332">
              <a:extLst>
                <a:ext uri="{FF2B5EF4-FFF2-40B4-BE49-F238E27FC236}">
                  <a16:creationId xmlns:a16="http://schemas.microsoft.com/office/drawing/2014/main" id="{5BAD3C22-5C9D-A4DC-B229-9F5E52D94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2540"/>
              <a:ext cx="11" cy="9"/>
            </a:xfrm>
            <a:custGeom>
              <a:avLst/>
              <a:gdLst>
                <a:gd name="T0" fmla="*/ 0 w 5"/>
                <a:gd name="T1" fmla="*/ 45 h 4"/>
                <a:gd name="T2" fmla="*/ 53 w 5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0" y="4"/>
                  </a:moveTo>
                  <a:cubicBezTo>
                    <a:pt x="3" y="4"/>
                    <a:pt x="4" y="2"/>
                    <a:pt x="5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1" name="Freeform 333">
              <a:extLst>
                <a:ext uri="{FF2B5EF4-FFF2-40B4-BE49-F238E27FC236}">
                  <a16:creationId xmlns:a16="http://schemas.microsoft.com/office/drawing/2014/main" id="{89DC9965-223F-187D-104A-607DE0D17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" y="2522"/>
              <a:ext cx="5" cy="9"/>
            </a:xfrm>
            <a:custGeom>
              <a:avLst/>
              <a:gdLst>
                <a:gd name="T0" fmla="*/ 0 w 2"/>
                <a:gd name="T1" fmla="*/ 0 h 4"/>
                <a:gd name="T2" fmla="*/ 33 w 2"/>
                <a:gd name="T3" fmla="*/ 4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2"/>
                    <a:pt x="1" y="3"/>
                    <a:pt x="2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2" name="Freeform 334">
              <a:extLst>
                <a:ext uri="{FF2B5EF4-FFF2-40B4-BE49-F238E27FC236}">
                  <a16:creationId xmlns:a16="http://schemas.microsoft.com/office/drawing/2014/main" id="{A455E35B-AE0B-40AE-C74A-CB87D7C0D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2427"/>
              <a:ext cx="4" cy="16"/>
            </a:xfrm>
            <a:custGeom>
              <a:avLst/>
              <a:gdLst>
                <a:gd name="T0" fmla="*/ 0 w 2"/>
                <a:gd name="T1" fmla="*/ 85 h 7"/>
                <a:gd name="T2" fmla="*/ 16 w 2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7">
                  <a:moveTo>
                    <a:pt x="0" y="7"/>
                  </a:moveTo>
                  <a:cubicBezTo>
                    <a:pt x="1" y="5"/>
                    <a:pt x="2" y="3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3" name="Freeform 335">
              <a:extLst>
                <a:ext uri="{FF2B5EF4-FFF2-40B4-BE49-F238E27FC236}">
                  <a16:creationId xmlns:a16="http://schemas.microsoft.com/office/drawing/2014/main" id="{01B66AC9-526E-65BB-A66E-4B16A7737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2648"/>
              <a:ext cx="27" cy="18"/>
            </a:xfrm>
            <a:custGeom>
              <a:avLst/>
              <a:gdLst>
                <a:gd name="T0" fmla="*/ 0 w 12"/>
                <a:gd name="T1" fmla="*/ 36 h 8"/>
                <a:gd name="T2" fmla="*/ 92 w 12"/>
                <a:gd name="T3" fmla="*/ 25 h 8"/>
                <a:gd name="T4" fmla="*/ 36 w 12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3"/>
                  </a:moveTo>
                  <a:cubicBezTo>
                    <a:pt x="2" y="2"/>
                    <a:pt x="6" y="0"/>
                    <a:pt x="8" y="2"/>
                  </a:cubicBezTo>
                  <a:cubicBezTo>
                    <a:pt x="12" y="6"/>
                    <a:pt x="5" y="8"/>
                    <a:pt x="3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4" name="Freeform 336">
              <a:extLst>
                <a:ext uri="{FF2B5EF4-FFF2-40B4-BE49-F238E27FC236}">
                  <a16:creationId xmlns:a16="http://schemas.microsoft.com/office/drawing/2014/main" id="{64A4EFE0-90D0-8F31-EB4D-77AC111B9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2691"/>
              <a:ext cx="5" cy="11"/>
            </a:xfrm>
            <a:custGeom>
              <a:avLst/>
              <a:gdLst>
                <a:gd name="T0" fmla="*/ 0 w 2"/>
                <a:gd name="T1" fmla="*/ 53 h 5"/>
                <a:gd name="T2" fmla="*/ 33 w 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1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" name="Freeform 337">
              <a:extLst>
                <a:ext uri="{FF2B5EF4-FFF2-40B4-BE49-F238E27FC236}">
                  <a16:creationId xmlns:a16="http://schemas.microsoft.com/office/drawing/2014/main" id="{3D31668C-1403-480A-3964-A1EB31880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" y="2301"/>
              <a:ext cx="27" cy="36"/>
            </a:xfrm>
            <a:custGeom>
              <a:avLst/>
              <a:gdLst>
                <a:gd name="T0" fmla="*/ 11 w 12"/>
                <a:gd name="T1" fmla="*/ 137 h 16"/>
                <a:gd name="T2" fmla="*/ 0 w 12"/>
                <a:gd name="T3" fmla="*/ 9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6">
                  <a:moveTo>
                    <a:pt x="1" y="12"/>
                  </a:moveTo>
                  <a:cubicBezTo>
                    <a:pt x="7" y="16"/>
                    <a:pt x="12" y="0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6" name="Freeform 338">
              <a:extLst>
                <a:ext uri="{FF2B5EF4-FFF2-40B4-BE49-F238E27FC236}">
                  <a16:creationId xmlns:a16="http://schemas.microsoft.com/office/drawing/2014/main" id="{9E4F4D9D-1A22-415F-54C3-AD459E350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2225"/>
              <a:ext cx="11" cy="13"/>
            </a:xfrm>
            <a:custGeom>
              <a:avLst/>
              <a:gdLst>
                <a:gd name="T0" fmla="*/ 9 w 5"/>
                <a:gd name="T1" fmla="*/ 0 h 6"/>
                <a:gd name="T2" fmla="*/ 53 w 5"/>
                <a:gd name="T3" fmla="*/ 52 h 6"/>
                <a:gd name="T4" fmla="*/ 0 w 5"/>
                <a:gd name="T5" fmla="*/ 61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2" y="2"/>
                    <a:pt x="4" y="3"/>
                    <a:pt x="5" y="5"/>
                  </a:cubicBezTo>
                  <a:cubicBezTo>
                    <a:pt x="4" y="6"/>
                    <a:pt x="1" y="6"/>
                    <a:pt x="0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7" name="Freeform 339">
              <a:extLst>
                <a:ext uri="{FF2B5EF4-FFF2-40B4-BE49-F238E27FC236}">
                  <a16:creationId xmlns:a16="http://schemas.microsoft.com/office/drawing/2014/main" id="{C0ED4C78-34DE-72BE-839C-F55C31F2E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2" y="2220"/>
              <a:ext cx="22" cy="20"/>
            </a:xfrm>
            <a:custGeom>
              <a:avLst/>
              <a:gdLst>
                <a:gd name="T0" fmla="*/ 106 w 10"/>
                <a:gd name="T1" fmla="*/ 36 h 9"/>
                <a:gd name="T2" fmla="*/ 9 w 10"/>
                <a:gd name="T3" fmla="*/ 44 h 9"/>
                <a:gd name="T4" fmla="*/ 97 w 10"/>
                <a:gd name="T5" fmla="*/ 9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cubicBezTo>
                    <a:pt x="8" y="2"/>
                    <a:pt x="1" y="0"/>
                    <a:pt x="1" y="4"/>
                  </a:cubicBezTo>
                  <a:cubicBezTo>
                    <a:pt x="0" y="8"/>
                    <a:pt x="6" y="8"/>
                    <a:pt x="9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8" name="Freeform 340">
              <a:extLst>
                <a:ext uri="{FF2B5EF4-FFF2-40B4-BE49-F238E27FC236}">
                  <a16:creationId xmlns:a16="http://schemas.microsoft.com/office/drawing/2014/main" id="{3431270A-0902-508F-450C-3549B082E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7" y="2301"/>
              <a:ext cx="4" cy="14"/>
            </a:xfrm>
            <a:custGeom>
              <a:avLst/>
              <a:gdLst>
                <a:gd name="T0" fmla="*/ 0 w 2"/>
                <a:gd name="T1" fmla="*/ 77 h 6"/>
                <a:gd name="T2" fmla="*/ 16 w 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cubicBezTo>
                    <a:pt x="0" y="4"/>
                    <a:pt x="1" y="2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9" name="Freeform 341">
              <a:extLst>
                <a:ext uri="{FF2B5EF4-FFF2-40B4-BE49-F238E27FC236}">
                  <a16:creationId xmlns:a16="http://schemas.microsoft.com/office/drawing/2014/main" id="{39DC7128-3377-47FB-CDB3-D60BB836D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" y="2281"/>
              <a:ext cx="16" cy="22"/>
            </a:xfrm>
            <a:custGeom>
              <a:avLst/>
              <a:gdLst>
                <a:gd name="T0" fmla="*/ 11 w 7"/>
                <a:gd name="T1" fmla="*/ 20 h 10"/>
                <a:gd name="T2" fmla="*/ 37 w 7"/>
                <a:gd name="T3" fmla="*/ 88 h 10"/>
                <a:gd name="T4" fmla="*/ 85 w 7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0">
                  <a:moveTo>
                    <a:pt x="1" y="2"/>
                  </a:moveTo>
                  <a:cubicBezTo>
                    <a:pt x="0" y="4"/>
                    <a:pt x="0" y="7"/>
                    <a:pt x="3" y="8"/>
                  </a:cubicBezTo>
                  <a:cubicBezTo>
                    <a:pt x="7" y="10"/>
                    <a:pt x="7" y="2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0" name="Freeform 342">
              <a:extLst>
                <a:ext uri="{FF2B5EF4-FFF2-40B4-BE49-F238E27FC236}">
                  <a16:creationId xmlns:a16="http://schemas.microsoft.com/office/drawing/2014/main" id="{7121DAB7-8774-E401-F50C-EE0B19625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2292"/>
              <a:ext cx="67" cy="14"/>
            </a:xfrm>
            <a:custGeom>
              <a:avLst/>
              <a:gdLst>
                <a:gd name="T0" fmla="*/ 0 w 30"/>
                <a:gd name="T1" fmla="*/ 77 h 6"/>
                <a:gd name="T2" fmla="*/ 335 w 30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6">
                  <a:moveTo>
                    <a:pt x="0" y="6"/>
                  </a:moveTo>
                  <a:cubicBezTo>
                    <a:pt x="16" y="0"/>
                    <a:pt x="26" y="3"/>
                    <a:pt x="30" y="6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1" name="Freeform 343">
              <a:extLst>
                <a:ext uri="{FF2B5EF4-FFF2-40B4-BE49-F238E27FC236}">
                  <a16:creationId xmlns:a16="http://schemas.microsoft.com/office/drawing/2014/main" id="{DDF95796-654F-9E0A-7274-60A437A7E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2659"/>
              <a:ext cx="13" cy="18"/>
            </a:xfrm>
            <a:custGeom>
              <a:avLst/>
              <a:gdLst>
                <a:gd name="T0" fmla="*/ 52 w 6"/>
                <a:gd name="T1" fmla="*/ 81 h 8"/>
                <a:gd name="T2" fmla="*/ 43 w 6"/>
                <a:gd name="T3" fmla="*/ 11 h 8"/>
                <a:gd name="T4" fmla="*/ 0 w 6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5" y="7"/>
                  </a:moveTo>
                  <a:cubicBezTo>
                    <a:pt x="6" y="5"/>
                    <a:pt x="6" y="1"/>
                    <a:pt x="4" y="1"/>
                  </a:cubicBezTo>
                  <a:cubicBezTo>
                    <a:pt x="1" y="0"/>
                    <a:pt x="0" y="6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2" name="Freeform 344">
              <a:extLst>
                <a:ext uri="{FF2B5EF4-FFF2-40B4-BE49-F238E27FC236}">
                  <a16:creationId xmlns:a16="http://schemas.microsoft.com/office/drawing/2014/main" id="{ED3E409D-B5E4-A305-00E2-30C0BF24B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621"/>
              <a:ext cx="9" cy="4"/>
            </a:xfrm>
            <a:custGeom>
              <a:avLst/>
              <a:gdLst>
                <a:gd name="T0" fmla="*/ 45 w 4"/>
                <a:gd name="T1" fmla="*/ 0 h 2"/>
                <a:gd name="T2" fmla="*/ 0 w 4"/>
                <a:gd name="T3" fmla="*/ 1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cubicBezTo>
                    <a:pt x="3" y="1"/>
                    <a:pt x="1" y="1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3" name="Freeform 345">
              <a:extLst>
                <a:ext uri="{FF2B5EF4-FFF2-40B4-BE49-F238E27FC236}">
                  <a16:creationId xmlns:a16="http://schemas.microsoft.com/office/drawing/2014/main" id="{B0FEFC37-B9F5-1718-9066-76937C0A1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2245"/>
              <a:ext cx="32" cy="27"/>
            </a:xfrm>
            <a:custGeom>
              <a:avLst/>
              <a:gdLst>
                <a:gd name="T0" fmla="*/ 57 w 14"/>
                <a:gd name="T1" fmla="*/ 0 h 12"/>
                <a:gd name="T2" fmla="*/ 121 w 14"/>
                <a:gd name="T3" fmla="*/ 101 h 12"/>
                <a:gd name="T4" fmla="*/ 11 w 14"/>
                <a:gd name="T5" fmla="*/ 13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2">
                  <a:moveTo>
                    <a:pt x="5" y="0"/>
                  </a:moveTo>
                  <a:cubicBezTo>
                    <a:pt x="8" y="1"/>
                    <a:pt x="14" y="6"/>
                    <a:pt x="10" y="9"/>
                  </a:cubicBezTo>
                  <a:cubicBezTo>
                    <a:pt x="8" y="11"/>
                    <a:pt x="0" y="6"/>
                    <a:pt x="1" y="1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4" name="Freeform 346">
              <a:extLst>
                <a:ext uri="{FF2B5EF4-FFF2-40B4-BE49-F238E27FC236}">
                  <a16:creationId xmlns:a16="http://schemas.microsoft.com/office/drawing/2014/main" id="{002C40F0-6DD9-39A9-A5D2-16DED1AA0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294"/>
              <a:ext cx="18" cy="21"/>
            </a:xfrm>
            <a:custGeom>
              <a:avLst/>
              <a:gdLst>
                <a:gd name="T0" fmla="*/ 36 w 8"/>
                <a:gd name="T1" fmla="*/ 0 h 9"/>
                <a:gd name="T2" fmla="*/ 11 w 8"/>
                <a:gd name="T3" fmla="*/ 114 h 9"/>
                <a:gd name="T4" fmla="*/ 92 w 8"/>
                <a:gd name="T5" fmla="*/ 12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3" y="0"/>
                  </a:moveTo>
                  <a:cubicBezTo>
                    <a:pt x="1" y="2"/>
                    <a:pt x="0" y="6"/>
                    <a:pt x="1" y="9"/>
                  </a:cubicBezTo>
                  <a:cubicBezTo>
                    <a:pt x="4" y="9"/>
                    <a:pt x="6" y="4"/>
                    <a:pt x="8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5" name="Freeform 347">
              <a:extLst>
                <a:ext uri="{FF2B5EF4-FFF2-40B4-BE49-F238E27FC236}">
                  <a16:creationId xmlns:a16="http://schemas.microsoft.com/office/drawing/2014/main" id="{BE3DD5E2-7F95-EB8A-29F9-AA5F8A58C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2351"/>
              <a:ext cx="9" cy="9"/>
            </a:xfrm>
            <a:custGeom>
              <a:avLst/>
              <a:gdLst>
                <a:gd name="T0" fmla="*/ 0 w 4"/>
                <a:gd name="T1" fmla="*/ 45 h 4"/>
                <a:gd name="T2" fmla="*/ 45 w 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3"/>
                    <a:pt x="3" y="2"/>
                    <a:pt x="4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" name="Freeform 348">
              <a:extLst>
                <a:ext uri="{FF2B5EF4-FFF2-40B4-BE49-F238E27FC236}">
                  <a16:creationId xmlns:a16="http://schemas.microsoft.com/office/drawing/2014/main" id="{80AA4C71-1794-DD24-94D4-DB99D0618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" y="2675"/>
              <a:ext cx="11" cy="7"/>
            </a:xfrm>
            <a:custGeom>
              <a:avLst/>
              <a:gdLst>
                <a:gd name="T0" fmla="*/ 53 w 5"/>
                <a:gd name="T1" fmla="*/ 37 h 3"/>
                <a:gd name="T2" fmla="*/ 0 w 5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3" y="3"/>
                    <a:pt x="1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" name="Freeform 349">
              <a:extLst>
                <a:ext uri="{FF2B5EF4-FFF2-40B4-BE49-F238E27FC236}">
                  <a16:creationId xmlns:a16="http://schemas.microsoft.com/office/drawing/2014/main" id="{9A430119-3FED-6C51-393C-85C88BE6E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508"/>
              <a:ext cx="23" cy="21"/>
            </a:xfrm>
            <a:custGeom>
              <a:avLst/>
              <a:gdLst>
                <a:gd name="T0" fmla="*/ 48 w 10"/>
                <a:gd name="T1" fmla="*/ 114 h 9"/>
                <a:gd name="T2" fmla="*/ 122 w 10"/>
                <a:gd name="T3" fmla="*/ 49 h 9"/>
                <a:gd name="T4" fmla="*/ 0 w 10"/>
                <a:gd name="T5" fmla="*/ 2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4" y="9"/>
                  </a:moveTo>
                  <a:cubicBezTo>
                    <a:pt x="7" y="8"/>
                    <a:pt x="9" y="6"/>
                    <a:pt x="10" y="4"/>
                  </a:cubicBezTo>
                  <a:cubicBezTo>
                    <a:pt x="8" y="1"/>
                    <a:pt x="2" y="0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" name="Oval 350">
              <a:extLst>
                <a:ext uri="{FF2B5EF4-FFF2-40B4-BE49-F238E27FC236}">
                  <a16:creationId xmlns:a16="http://schemas.microsoft.com/office/drawing/2014/main" id="{4B6FAFD5-1ADC-3512-110A-2DDC09249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2042"/>
              <a:ext cx="90" cy="117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949" name="Oval 351">
              <a:extLst>
                <a:ext uri="{FF2B5EF4-FFF2-40B4-BE49-F238E27FC236}">
                  <a16:creationId xmlns:a16="http://schemas.microsoft.com/office/drawing/2014/main" id="{A620A072-6AB6-B522-2643-BDF55B4AB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623"/>
              <a:ext cx="90" cy="117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950" name="Freeform 352">
              <a:extLst>
                <a:ext uri="{FF2B5EF4-FFF2-40B4-BE49-F238E27FC236}">
                  <a16:creationId xmlns:a16="http://schemas.microsoft.com/office/drawing/2014/main" id="{18610314-1FAF-EC85-0648-98382A29F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2027"/>
              <a:ext cx="97" cy="121"/>
            </a:xfrm>
            <a:custGeom>
              <a:avLst/>
              <a:gdLst>
                <a:gd name="T0" fmla="*/ 483 w 43"/>
                <a:gd name="T1" fmla="*/ 280 h 54"/>
                <a:gd name="T2" fmla="*/ 284 w 43"/>
                <a:gd name="T3" fmla="*/ 598 h 54"/>
                <a:gd name="T4" fmla="*/ 25 w 43"/>
                <a:gd name="T5" fmla="*/ 336 h 54"/>
                <a:gd name="T6" fmla="*/ 219 w 43"/>
                <a:gd name="T7" fmla="*/ 20 h 54"/>
                <a:gd name="T8" fmla="*/ 483 w 43"/>
                <a:gd name="T9" fmla="*/ 28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54">
                  <a:moveTo>
                    <a:pt x="42" y="25"/>
                  </a:moveTo>
                  <a:cubicBezTo>
                    <a:pt x="43" y="39"/>
                    <a:pt x="36" y="52"/>
                    <a:pt x="25" y="53"/>
                  </a:cubicBezTo>
                  <a:cubicBezTo>
                    <a:pt x="14" y="54"/>
                    <a:pt x="4" y="44"/>
                    <a:pt x="2" y="30"/>
                  </a:cubicBezTo>
                  <a:cubicBezTo>
                    <a:pt x="0" y="16"/>
                    <a:pt x="8" y="3"/>
                    <a:pt x="19" y="2"/>
                  </a:cubicBezTo>
                  <a:cubicBezTo>
                    <a:pt x="30" y="0"/>
                    <a:pt x="40" y="11"/>
                    <a:pt x="42" y="25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" name="Freeform 353">
              <a:extLst>
                <a:ext uri="{FF2B5EF4-FFF2-40B4-BE49-F238E27FC236}">
                  <a16:creationId xmlns:a16="http://schemas.microsoft.com/office/drawing/2014/main" id="{8578ED18-85E8-84FB-2529-42DE20AE8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470"/>
              <a:ext cx="104" cy="126"/>
            </a:xfrm>
            <a:custGeom>
              <a:avLst/>
              <a:gdLst>
                <a:gd name="T0" fmla="*/ 486 w 46"/>
                <a:gd name="T1" fmla="*/ 263 h 56"/>
                <a:gd name="T2" fmla="*/ 348 w 46"/>
                <a:gd name="T3" fmla="*/ 603 h 56"/>
                <a:gd name="T4" fmla="*/ 45 w 46"/>
                <a:gd name="T5" fmla="*/ 389 h 56"/>
                <a:gd name="T6" fmla="*/ 183 w 46"/>
                <a:gd name="T7" fmla="*/ 36 h 56"/>
                <a:gd name="T8" fmla="*/ 486 w 46"/>
                <a:gd name="T9" fmla="*/ 263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56">
                  <a:moveTo>
                    <a:pt x="42" y="23"/>
                  </a:moveTo>
                  <a:cubicBezTo>
                    <a:pt x="46" y="36"/>
                    <a:pt x="41" y="50"/>
                    <a:pt x="30" y="53"/>
                  </a:cubicBezTo>
                  <a:cubicBezTo>
                    <a:pt x="19" y="56"/>
                    <a:pt x="7" y="47"/>
                    <a:pt x="4" y="34"/>
                  </a:cubicBezTo>
                  <a:cubicBezTo>
                    <a:pt x="0" y="20"/>
                    <a:pt x="5" y="6"/>
                    <a:pt x="16" y="3"/>
                  </a:cubicBezTo>
                  <a:cubicBezTo>
                    <a:pt x="27" y="0"/>
                    <a:pt x="38" y="9"/>
                    <a:pt x="42" y="23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" name="Freeform 354">
              <a:extLst>
                <a:ext uri="{FF2B5EF4-FFF2-40B4-BE49-F238E27FC236}">
                  <a16:creationId xmlns:a16="http://schemas.microsoft.com/office/drawing/2014/main" id="{63711706-8A9E-B2EC-E091-A3C4B263B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1766"/>
              <a:ext cx="23" cy="56"/>
            </a:xfrm>
            <a:custGeom>
              <a:avLst/>
              <a:gdLst>
                <a:gd name="T0" fmla="*/ 122 w 10"/>
                <a:gd name="T1" fmla="*/ 0 h 25"/>
                <a:gd name="T2" fmla="*/ 0 w 10"/>
                <a:gd name="T3" fmla="*/ 28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5">
                  <a:moveTo>
                    <a:pt x="10" y="0"/>
                  </a:moveTo>
                  <a:cubicBezTo>
                    <a:pt x="4" y="7"/>
                    <a:pt x="0" y="15"/>
                    <a:pt x="0" y="2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" name="Freeform 355">
              <a:extLst>
                <a:ext uri="{FF2B5EF4-FFF2-40B4-BE49-F238E27FC236}">
                  <a16:creationId xmlns:a16="http://schemas.microsoft.com/office/drawing/2014/main" id="{172B25F9-3A11-6BB7-F6A9-51EB24EC5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" y="1806"/>
              <a:ext cx="56" cy="41"/>
            </a:xfrm>
            <a:custGeom>
              <a:avLst/>
              <a:gdLst>
                <a:gd name="T0" fmla="*/ 0 w 25"/>
                <a:gd name="T1" fmla="*/ 212 h 18"/>
                <a:gd name="T2" fmla="*/ 280 w 25"/>
                <a:gd name="T3" fmla="*/ 11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18">
                  <a:moveTo>
                    <a:pt x="0" y="18"/>
                  </a:moveTo>
                  <a:cubicBezTo>
                    <a:pt x="3" y="7"/>
                    <a:pt x="14" y="0"/>
                    <a:pt x="25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4" name="Freeform 356">
              <a:extLst>
                <a:ext uri="{FF2B5EF4-FFF2-40B4-BE49-F238E27FC236}">
                  <a16:creationId xmlns:a16="http://schemas.microsoft.com/office/drawing/2014/main" id="{27495C69-7124-4FCE-0898-0AA66730C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2036"/>
              <a:ext cx="16" cy="81"/>
            </a:xfrm>
            <a:custGeom>
              <a:avLst/>
              <a:gdLst>
                <a:gd name="T0" fmla="*/ 11 w 7"/>
                <a:gd name="T1" fmla="*/ 0 h 36"/>
                <a:gd name="T2" fmla="*/ 85 w 7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6">
                  <a:moveTo>
                    <a:pt x="1" y="0"/>
                  </a:moveTo>
                  <a:cubicBezTo>
                    <a:pt x="0" y="11"/>
                    <a:pt x="0" y="31"/>
                    <a:pt x="7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5" name="Freeform 357">
              <a:extLst>
                <a:ext uri="{FF2B5EF4-FFF2-40B4-BE49-F238E27FC236}">
                  <a16:creationId xmlns:a16="http://schemas.microsoft.com/office/drawing/2014/main" id="{B493112F-FFF2-B903-DF4F-52C62DCAF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094"/>
              <a:ext cx="34" cy="63"/>
            </a:xfrm>
            <a:custGeom>
              <a:avLst/>
              <a:gdLst>
                <a:gd name="T0" fmla="*/ 175 w 15"/>
                <a:gd name="T1" fmla="*/ 0 h 28"/>
                <a:gd name="T2" fmla="*/ 0 w 15"/>
                <a:gd name="T3" fmla="*/ 32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8">
                  <a:moveTo>
                    <a:pt x="15" y="0"/>
                  </a:moveTo>
                  <a:cubicBezTo>
                    <a:pt x="6" y="10"/>
                    <a:pt x="0" y="20"/>
                    <a:pt x="0" y="2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6" name="Freeform 358">
              <a:extLst>
                <a:ext uri="{FF2B5EF4-FFF2-40B4-BE49-F238E27FC236}">
                  <a16:creationId xmlns:a16="http://schemas.microsoft.com/office/drawing/2014/main" id="{108976B0-8182-848A-C933-50BCAC486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" y="1979"/>
              <a:ext cx="72" cy="30"/>
            </a:xfrm>
            <a:custGeom>
              <a:avLst/>
              <a:gdLst>
                <a:gd name="T0" fmla="*/ 0 w 32"/>
                <a:gd name="T1" fmla="*/ 159 h 13"/>
                <a:gd name="T2" fmla="*/ 365 w 32"/>
                <a:gd name="T3" fmla="*/ 37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13">
                  <a:moveTo>
                    <a:pt x="0" y="13"/>
                  </a:moveTo>
                  <a:cubicBezTo>
                    <a:pt x="7" y="7"/>
                    <a:pt x="20" y="0"/>
                    <a:pt x="32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7" name="Freeform 359">
              <a:extLst>
                <a:ext uri="{FF2B5EF4-FFF2-40B4-BE49-F238E27FC236}">
                  <a16:creationId xmlns:a16="http://schemas.microsoft.com/office/drawing/2014/main" id="{AFFD6638-D06E-E4FB-50EC-7C11F1787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2018"/>
              <a:ext cx="65" cy="11"/>
            </a:xfrm>
            <a:custGeom>
              <a:avLst/>
              <a:gdLst>
                <a:gd name="T0" fmla="*/ 0 w 29"/>
                <a:gd name="T1" fmla="*/ 53 h 5"/>
                <a:gd name="T2" fmla="*/ 327 w 29"/>
                <a:gd name="T3" fmla="*/ 44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5">
                  <a:moveTo>
                    <a:pt x="0" y="5"/>
                  </a:moveTo>
                  <a:cubicBezTo>
                    <a:pt x="8" y="0"/>
                    <a:pt x="22" y="1"/>
                    <a:pt x="29" y="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8" name="Freeform 360">
              <a:extLst>
                <a:ext uri="{FF2B5EF4-FFF2-40B4-BE49-F238E27FC236}">
                  <a16:creationId xmlns:a16="http://schemas.microsoft.com/office/drawing/2014/main" id="{5ECDBA3F-E001-63B4-2CCD-CD5DE246C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" y="2637"/>
              <a:ext cx="14" cy="94"/>
            </a:xfrm>
            <a:custGeom>
              <a:avLst/>
              <a:gdLst>
                <a:gd name="T0" fmla="*/ 0 w 6"/>
                <a:gd name="T1" fmla="*/ 0 h 42"/>
                <a:gd name="T2" fmla="*/ 28 w 6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0" y="0"/>
                  </a:moveTo>
                  <a:cubicBezTo>
                    <a:pt x="3" y="15"/>
                    <a:pt x="6" y="22"/>
                    <a:pt x="2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" name="Freeform 361">
              <a:extLst>
                <a:ext uri="{FF2B5EF4-FFF2-40B4-BE49-F238E27FC236}">
                  <a16:creationId xmlns:a16="http://schemas.microsoft.com/office/drawing/2014/main" id="{1DA74DFE-8043-26C5-062D-539253440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724"/>
              <a:ext cx="63" cy="48"/>
            </a:xfrm>
            <a:custGeom>
              <a:avLst/>
              <a:gdLst>
                <a:gd name="T0" fmla="*/ 0 w 28"/>
                <a:gd name="T1" fmla="*/ 0 h 21"/>
                <a:gd name="T2" fmla="*/ 320 w 28"/>
                <a:gd name="T3" fmla="*/ 25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21">
                  <a:moveTo>
                    <a:pt x="0" y="0"/>
                  </a:moveTo>
                  <a:cubicBezTo>
                    <a:pt x="6" y="2"/>
                    <a:pt x="22" y="10"/>
                    <a:pt x="28" y="2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0" name="Freeform 362">
              <a:extLst>
                <a:ext uri="{FF2B5EF4-FFF2-40B4-BE49-F238E27FC236}">
                  <a16:creationId xmlns:a16="http://schemas.microsoft.com/office/drawing/2014/main" id="{E366CD6D-8013-5718-2E82-00E62E4C6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002"/>
              <a:ext cx="38" cy="117"/>
            </a:xfrm>
            <a:custGeom>
              <a:avLst/>
              <a:gdLst>
                <a:gd name="T0" fmla="*/ 20 w 17"/>
                <a:gd name="T1" fmla="*/ 0 h 52"/>
                <a:gd name="T2" fmla="*/ 190 w 17"/>
                <a:gd name="T3" fmla="*/ 592 h 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52">
                  <a:moveTo>
                    <a:pt x="2" y="0"/>
                  </a:moveTo>
                  <a:cubicBezTo>
                    <a:pt x="0" y="21"/>
                    <a:pt x="5" y="38"/>
                    <a:pt x="17" y="5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" name="Freeform 363">
              <a:extLst>
                <a:ext uri="{FF2B5EF4-FFF2-40B4-BE49-F238E27FC236}">
                  <a16:creationId xmlns:a16="http://schemas.microsoft.com/office/drawing/2014/main" id="{4FBF00D0-D9C2-5073-936E-B09B588D5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8" y="2114"/>
              <a:ext cx="52" cy="66"/>
            </a:xfrm>
            <a:custGeom>
              <a:avLst/>
              <a:gdLst>
                <a:gd name="T0" fmla="*/ 267 w 23"/>
                <a:gd name="T1" fmla="*/ 0 h 29"/>
                <a:gd name="T2" fmla="*/ 0 w 23"/>
                <a:gd name="T3" fmla="*/ 341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29">
                  <a:moveTo>
                    <a:pt x="23" y="0"/>
                  </a:moveTo>
                  <a:cubicBezTo>
                    <a:pt x="15" y="5"/>
                    <a:pt x="4" y="19"/>
                    <a:pt x="0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" name="Freeform 364">
              <a:extLst>
                <a:ext uri="{FF2B5EF4-FFF2-40B4-BE49-F238E27FC236}">
                  <a16:creationId xmlns:a16="http://schemas.microsoft.com/office/drawing/2014/main" id="{C6043E7A-6968-7509-8C7D-4F6A3C1C3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2029"/>
              <a:ext cx="61" cy="16"/>
            </a:xfrm>
            <a:custGeom>
              <a:avLst/>
              <a:gdLst>
                <a:gd name="T0" fmla="*/ 0 w 27"/>
                <a:gd name="T1" fmla="*/ 0 h 7"/>
                <a:gd name="T2" fmla="*/ 312 w 27"/>
                <a:gd name="T3" fmla="*/ 85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7">
                  <a:moveTo>
                    <a:pt x="0" y="0"/>
                  </a:moveTo>
                  <a:cubicBezTo>
                    <a:pt x="8" y="7"/>
                    <a:pt x="27" y="7"/>
                    <a:pt x="27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3" name="Freeform 365">
              <a:extLst>
                <a:ext uri="{FF2B5EF4-FFF2-40B4-BE49-F238E27FC236}">
                  <a16:creationId xmlns:a16="http://schemas.microsoft.com/office/drawing/2014/main" id="{A738D1B7-85A9-0E2A-80E6-F6BD3A929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130"/>
              <a:ext cx="88" cy="34"/>
            </a:xfrm>
            <a:custGeom>
              <a:avLst/>
              <a:gdLst>
                <a:gd name="T0" fmla="*/ 0 w 39"/>
                <a:gd name="T1" fmla="*/ 175 h 15"/>
                <a:gd name="T2" fmla="*/ 449 w 39"/>
                <a:gd name="T3" fmla="*/ 1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15">
                  <a:moveTo>
                    <a:pt x="0" y="15"/>
                  </a:moveTo>
                  <a:cubicBezTo>
                    <a:pt x="16" y="5"/>
                    <a:pt x="26" y="0"/>
                    <a:pt x="39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4" name="Freeform 366">
              <a:extLst>
                <a:ext uri="{FF2B5EF4-FFF2-40B4-BE49-F238E27FC236}">
                  <a16:creationId xmlns:a16="http://schemas.microsoft.com/office/drawing/2014/main" id="{CA0D58EE-97F6-C6BC-6C62-FBEE2333C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2045"/>
              <a:ext cx="20" cy="87"/>
            </a:xfrm>
            <a:custGeom>
              <a:avLst/>
              <a:gdLst>
                <a:gd name="T0" fmla="*/ 98 w 9"/>
                <a:gd name="T1" fmla="*/ 0 h 39"/>
                <a:gd name="T2" fmla="*/ 0 w 9"/>
                <a:gd name="T3" fmla="*/ 433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9">
                  <a:moveTo>
                    <a:pt x="9" y="0"/>
                  </a:moveTo>
                  <a:cubicBezTo>
                    <a:pt x="3" y="9"/>
                    <a:pt x="0" y="33"/>
                    <a:pt x="0" y="3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5" name="Freeform 367">
              <a:extLst>
                <a:ext uri="{FF2B5EF4-FFF2-40B4-BE49-F238E27FC236}">
                  <a16:creationId xmlns:a16="http://schemas.microsoft.com/office/drawing/2014/main" id="{5E9C2F8D-5204-A553-02C5-E070ED420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2020"/>
              <a:ext cx="38" cy="40"/>
            </a:xfrm>
            <a:custGeom>
              <a:avLst/>
              <a:gdLst>
                <a:gd name="T0" fmla="*/ 0 w 17"/>
                <a:gd name="T1" fmla="*/ 0 h 18"/>
                <a:gd name="T2" fmla="*/ 190 w 17"/>
                <a:gd name="T3" fmla="*/ 198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8">
                  <a:moveTo>
                    <a:pt x="0" y="0"/>
                  </a:moveTo>
                  <a:cubicBezTo>
                    <a:pt x="1" y="8"/>
                    <a:pt x="14" y="17"/>
                    <a:pt x="17" y="1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" name="Freeform 368">
              <a:extLst>
                <a:ext uri="{FF2B5EF4-FFF2-40B4-BE49-F238E27FC236}">
                  <a16:creationId xmlns:a16="http://schemas.microsoft.com/office/drawing/2014/main" id="{B6854C53-B88D-991C-AB22-D5BAD216A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461"/>
              <a:ext cx="34" cy="81"/>
            </a:xfrm>
            <a:custGeom>
              <a:avLst/>
              <a:gdLst>
                <a:gd name="T0" fmla="*/ 129 w 15"/>
                <a:gd name="T1" fmla="*/ 0 h 36"/>
                <a:gd name="T2" fmla="*/ 0 w 15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6">
                  <a:moveTo>
                    <a:pt x="11" y="0"/>
                  </a:moveTo>
                  <a:cubicBezTo>
                    <a:pt x="15" y="7"/>
                    <a:pt x="10" y="28"/>
                    <a:pt x="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7" name="Freeform 369">
              <a:extLst>
                <a:ext uri="{FF2B5EF4-FFF2-40B4-BE49-F238E27FC236}">
                  <a16:creationId xmlns:a16="http://schemas.microsoft.com/office/drawing/2014/main" id="{DBC901B0-C94C-D7CE-4816-C9530C74E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2533"/>
              <a:ext cx="31" cy="65"/>
            </a:xfrm>
            <a:custGeom>
              <a:avLst/>
              <a:gdLst>
                <a:gd name="T0" fmla="*/ 0 w 14"/>
                <a:gd name="T1" fmla="*/ 0 h 29"/>
                <a:gd name="T2" fmla="*/ 133 w 14"/>
                <a:gd name="T3" fmla="*/ 327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9">
                  <a:moveTo>
                    <a:pt x="0" y="0"/>
                  </a:moveTo>
                  <a:cubicBezTo>
                    <a:pt x="3" y="1"/>
                    <a:pt x="14" y="20"/>
                    <a:pt x="12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8" name="Freeform 370">
              <a:extLst>
                <a:ext uri="{FF2B5EF4-FFF2-40B4-BE49-F238E27FC236}">
                  <a16:creationId xmlns:a16="http://schemas.microsoft.com/office/drawing/2014/main" id="{86B23AD6-F235-A718-EC42-58030D2E6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2594"/>
              <a:ext cx="11" cy="1"/>
            </a:xfrm>
            <a:custGeom>
              <a:avLst/>
              <a:gdLst>
                <a:gd name="T0" fmla="*/ 53 w 5"/>
                <a:gd name="T1" fmla="*/ 0 h 1"/>
                <a:gd name="T2" fmla="*/ 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cubicBezTo>
                    <a:pt x="4" y="0"/>
                    <a:pt x="1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9" name="Freeform 371">
              <a:extLst>
                <a:ext uri="{FF2B5EF4-FFF2-40B4-BE49-F238E27FC236}">
                  <a16:creationId xmlns:a16="http://schemas.microsoft.com/office/drawing/2014/main" id="{15515CB3-C3A9-8E40-3BBC-7A77E9423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2468"/>
              <a:ext cx="18" cy="2"/>
            </a:xfrm>
            <a:custGeom>
              <a:avLst/>
              <a:gdLst>
                <a:gd name="T0" fmla="*/ 92 w 8"/>
                <a:gd name="T1" fmla="*/ 0 h 1"/>
                <a:gd name="T2" fmla="*/ 0 w 8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cubicBezTo>
                    <a:pt x="5" y="0"/>
                    <a:pt x="3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0" name="Freeform 372">
              <a:extLst>
                <a:ext uri="{FF2B5EF4-FFF2-40B4-BE49-F238E27FC236}">
                  <a16:creationId xmlns:a16="http://schemas.microsoft.com/office/drawing/2014/main" id="{AC2ABEB5-E2C2-F1B2-3D45-407038DC8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2155"/>
              <a:ext cx="9" cy="13"/>
            </a:xfrm>
            <a:custGeom>
              <a:avLst/>
              <a:gdLst>
                <a:gd name="T0" fmla="*/ 0 w 4"/>
                <a:gd name="T1" fmla="*/ 0 h 6"/>
                <a:gd name="T2" fmla="*/ 45 w 4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0" y="3"/>
                    <a:pt x="2" y="5"/>
                    <a:pt x="4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1" name="Freeform 373">
              <a:extLst>
                <a:ext uri="{FF2B5EF4-FFF2-40B4-BE49-F238E27FC236}">
                  <a16:creationId xmlns:a16="http://schemas.microsoft.com/office/drawing/2014/main" id="{6623D6B0-1B32-BBC0-ADCA-41D045CA5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" y="2123"/>
              <a:ext cx="4" cy="18"/>
            </a:xfrm>
            <a:custGeom>
              <a:avLst/>
              <a:gdLst>
                <a:gd name="T0" fmla="*/ 16 w 2"/>
                <a:gd name="T1" fmla="*/ 0 h 8"/>
                <a:gd name="T2" fmla="*/ 0 w 2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cubicBezTo>
                    <a:pt x="2" y="3"/>
                    <a:pt x="1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2" name="Freeform 374">
              <a:extLst>
                <a:ext uri="{FF2B5EF4-FFF2-40B4-BE49-F238E27FC236}">
                  <a16:creationId xmlns:a16="http://schemas.microsoft.com/office/drawing/2014/main" id="{85E7FDF1-1F44-CC87-D3F6-4CC31D05D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" y="1997"/>
              <a:ext cx="13" cy="14"/>
            </a:xfrm>
            <a:custGeom>
              <a:avLst/>
              <a:gdLst>
                <a:gd name="T0" fmla="*/ 0 w 6"/>
                <a:gd name="T1" fmla="*/ 0 h 6"/>
                <a:gd name="T2" fmla="*/ 61 w 6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0" y="3"/>
                    <a:pt x="4" y="5"/>
                    <a:pt x="6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3" name="Freeform 375">
              <a:extLst>
                <a:ext uri="{FF2B5EF4-FFF2-40B4-BE49-F238E27FC236}">
                  <a16:creationId xmlns:a16="http://schemas.microsoft.com/office/drawing/2014/main" id="{96868AD0-C605-FB6E-A2CB-B4B3DD44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" y="2004"/>
              <a:ext cx="29" cy="23"/>
            </a:xfrm>
            <a:custGeom>
              <a:avLst/>
              <a:gdLst>
                <a:gd name="T0" fmla="*/ 36 w 13"/>
                <a:gd name="T1" fmla="*/ 12 h 10"/>
                <a:gd name="T2" fmla="*/ 134 w 13"/>
                <a:gd name="T3" fmla="*/ 48 h 10"/>
                <a:gd name="T4" fmla="*/ 0 w 13"/>
                <a:gd name="T5" fmla="*/ 85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3" y="1"/>
                  </a:moveTo>
                  <a:cubicBezTo>
                    <a:pt x="3" y="3"/>
                    <a:pt x="11" y="0"/>
                    <a:pt x="12" y="4"/>
                  </a:cubicBezTo>
                  <a:cubicBezTo>
                    <a:pt x="13" y="10"/>
                    <a:pt x="2" y="9"/>
                    <a:pt x="0" y="7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4" name="Freeform 376">
              <a:extLst>
                <a:ext uri="{FF2B5EF4-FFF2-40B4-BE49-F238E27FC236}">
                  <a16:creationId xmlns:a16="http://schemas.microsoft.com/office/drawing/2014/main" id="{58C4A118-5092-438E-770A-B8A6E8122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8" y="1772"/>
              <a:ext cx="16" cy="25"/>
            </a:xfrm>
            <a:custGeom>
              <a:avLst/>
              <a:gdLst>
                <a:gd name="T0" fmla="*/ 0 w 7"/>
                <a:gd name="T1" fmla="*/ 0 h 11"/>
                <a:gd name="T2" fmla="*/ 85 w 7"/>
                <a:gd name="T3" fmla="*/ 13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1">
                  <a:moveTo>
                    <a:pt x="0" y="0"/>
                  </a:moveTo>
                  <a:cubicBezTo>
                    <a:pt x="2" y="4"/>
                    <a:pt x="6" y="7"/>
                    <a:pt x="7" y="1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5" name="Freeform 377">
              <a:extLst>
                <a:ext uri="{FF2B5EF4-FFF2-40B4-BE49-F238E27FC236}">
                  <a16:creationId xmlns:a16="http://schemas.microsoft.com/office/drawing/2014/main" id="{6428E0E3-8CA2-0C54-747F-F1334A8D8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" y="2171"/>
              <a:ext cx="22" cy="4"/>
            </a:xfrm>
            <a:custGeom>
              <a:avLst/>
              <a:gdLst>
                <a:gd name="T0" fmla="*/ 0 w 10"/>
                <a:gd name="T1" fmla="*/ 0 h 2"/>
                <a:gd name="T2" fmla="*/ 106 w 10"/>
                <a:gd name="T3" fmla="*/ 1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3" y="0"/>
                    <a:pt x="7" y="1"/>
                    <a:pt x="1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" name="Freeform 378">
              <a:extLst>
                <a:ext uri="{FF2B5EF4-FFF2-40B4-BE49-F238E27FC236}">
                  <a16:creationId xmlns:a16="http://schemas.microsoft.com/office/drawing/2014/main" id="{59AC2EB9-D31C-89A4-4BB3-51CCB5CDA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303"/>
              <a:ext cx="18" cy="21"/>
            </a:xfrm>
            <a:custGeom>
              <a:avLst/>
              <a:gdLst>
                <a:gd name="T0" fmla="*/ 92 w 8"/>
                <a:gd name="T1" fmla="*/ 114 h 9"/>
                <a:gd name="T2" fmla="*/ 0 w 8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8" y="9"/>
                  </a:moveTo>
                  <a:cubicBezTo>
                    <a:pt x="5" y="7"/>
                    <a:pt x="4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7" name="Freeform 379">
              <a:extLst>
                <a:ext uri="{FF2B5EF4-FFF2-40B4-BE49-F238E27FC236}">
                  <a16:creationId xmlns:a16="http://schemas.microsoft.com/office/drawing/2014/main" id="{04635BD2-447B-CC19-443B-670494DDA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643"/>
              <a:ext cx="18" cy="7"/>
            </a:xfrm>
            <a:custGeom>
              <a:avLst/>
              <a:gdLst>
                <a:gd name="T0" fmla="*/ 0 w 8"/>
                <a:gd name="T1" fmla="*/ 28 h 3"/>
                <a:gd name="T2" fmla="*/ 92 w 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2"/>
                  </a:moveTo>
                  <a:cubicBezTo>
                    <a:pt x="3" y="3"/>
                    <a:pt x="5" y="0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8" name="Freeform 380">
              <a:extLst>
                <a:ext uri="{FF2B5EF4-FFF2-40B4-BE49-F238E27FC236}">
                  <a16:creationId xmlns:a16="http://schemas.microsoft.com/office/drawing/2014/main" id="{E6F731FB-4903-80D3-F035-CAF9AA241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2760"/>
              <a:ext cx="16" cy="9"/>
            </a:xfrm>
            <a:custGeom>
              <a:avLst/>
              <a:gdLst>
                <a:gd name="T0" fmla="*/ 0 w 7"/>
                <a:gd name="T1" fmla="*/ 45 h 4"/>
                <a:gd name="T2" fmla="*/ 85 w 7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2" y="2"/>
                    <a:pt x="5" y="1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9" name="Freeform 381">
              <a:extLst>
                <a:ext uri="{FF2B5EF4-FFF2-40B4-BE49-F238E27FC236}">
                  <a16:creationId xmlns:a16="http://schemas.microsoft.com/office/drawing/2014/main" id="{E7588D28-4144-C2E6-990A-CD6E97C99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9" y="2709"/>
              <a:ext cx="7" cy="4"/>
            </a:xfrm>
            <a:custGeom>
              <a:avLst/>
              <a:gdLst>
                <a:gd name="T0" fmla="*/ 0 w 3"/>
                <a:gd name="T1" fmla="*/ 16 h 2"/>
                <a:gd name="T2" fmla="*/ 37 w 3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0" name="Freeform 382">
              <a:extLst>
                <a:ext uri="{FF2B5EF4-FFF2-40B4-BE49-F238E27FC236}">
                  <a16:creationId xmlns:a16="http://schemas.microsoft.com/office/drawing/2014/main" id="{BE0DE265-7870-3F02-CA18-8C0FEBBFE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463"/>
              <a:ext cx="23" cy="7"/>
            </a:xfrm>
            <a:custGeom>
              <a:avLst/>
              <a:gdLst>
                <a:gd name="T0" fmla="*/ 0 w 10"/>
                <a:gd name="T1" fmla="*/ 0 h 3"/>
                <a:gd name="T2" fmla="*/ 122 w 10"/>
                <a:gd name="T3" fmla="*/ 1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6" y="3"/>
                    <a:pt x="3" y="2"/>
                    <a:pt x="1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1" name="Freeform 383">
              <a:extLst>
                <a:ext uri="{FF2B5EF4-FFF2-40B4-BE49-F238E27FC236}">
                  <a16:creationId xmlns:a16="http://schemas.microsoft.com/office/drawing/2014/main" id="{942B8F66-19F0-43CB-0296-1337E9215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1797"/>
              <a:ext cx="9" cy="34"/>
            </a:xfrm>
            <a:custGeom>
              <a:avLst/>
              <a:gdLst>
                <a:gd name="T0" fmla="*/ 45 w 4"/>
                <a:gd name="T1" fmla="*/ 0 h 15"/>
                <a:gd name="T2" fmla="*/ 11 w 4"/>
                <a:gd name="T3" fmla="*/ 17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5">
                  <a:moveTo>
                    <a:pt x="4" y="0"/>
                  </a:moveTo>
                  <a:cubicBezTo>
                    <a:pt x="0" y="4"/>
                    <a:pt x="0" y="10"/>
                    <a:pt x="1" y="1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2" name="Freeform 384">
              <a:extLst>
                <a:ext uri="{FF2B5EF4-FFF2-40B4-BE49-F238E27FC236}">
                  <a16:creationId xmlns:a16="http://schemas.microsoft.com/office/drawing/2014/main" id="{3AA6AB44-EF81-07DD-1395-94DB8CE37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2087"/>
              <a:ext cx="11" cy="25"/>
            </a:xfrm>
            <a:custGeom>
              <a:avLst/>
              <a:gdLst>
                <a:gd name="T0" fmla="*/ 9 w 5"/>
                <a:gd name="T1" fmla="*/ 0 h 11"/>
                <a:gd name="T2" fmla="*/ 53 w 5"/>
                <a:gd name="T3" fmla="*/ 13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1">
                  <a:moveTo>
                    <a:pt x="1" y="0"/>
                  </a:moveTo>
                  <a:cubicBezTo>
                    <a:pt x="0" y="5"/>
                    <a:pt x="1" y="9"/>
                    <a:pt x="5" y="1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3" name="Freeform 385">
              <a:extLst>
                <a:ext uri="{FF2B5EF4-FFF2-40B4-BE49-F238E27FC236}">
                  <a16:creationId xmlns:a16="http://schemas.microsoft.com/office/drawing/2014/main" id="{AC7EFF05-2DE5-04BA-972D-8C4AF970F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2027"/>
              <a:ext cx="18" cy="11"/>
            </a:xfrm>
            <a:custGeom>
              <a:avLst/>
              <a:gdLst>
                <a:gd name="T0" fmla="*/ 0 w 8"/>
                <a:gd name="T1" fmla="*/ 53 h 5"/>
                <a:gd name="T2" fmla="*/ 92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4"/>
                    <a:pt x="5" y="2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4" name="Freeform 386">
              <a:extLst>
                <a:ext uri="{FF2B5EF4-FFF2-40B4-BE49-F238E27FC236}">
                  <a16:creationId xmlns:a16="http://schemas.microsoft.com/office/drawing/2014/main" id="{5C3598DA-16EB-26C9-97B6-FCE635AEE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" y="1991"/>
              <a:ext cx="75" cy="24"/>
            </a:xfrm>
            <a:custGeom>
              <a:avLst/>
              <a:gdLst>
                <a:gd name="T0" fmla="*/ 0 w 33"/>
                <a:gd name="T1" fmla="*/ 113 h 11"/>
                <a:gd name="T2" fmla="*/ 386 w 33"/>
                <a:gd name="T3" fmla="*/ 9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11">
                  <a:moveTo>
                    <a:pt x="0" y="11"/>
                  </a:moveTo>
                  <a:cubicBezTo>
                    <a:pt x="10" y="4"/>
                    <a:pt x="23" y="0"/>
                    <a:pt x="33" y="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5" name="Freeform 387">
              <a:extLst>
                <a:ext uri="{FF2B5EF4-FFF2-40B4-BE49-F238E27FC236}">
                  <a16:creationId xmlns:a16="http://schemas.microsoft.com/office/drawing/2014/main" id="{F9AFF381-2BB1-3F44-E502-FE2D7097F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2027"/>
              <a:ext cx="77" cy="11"/>
            </a:xfrm>
            <a:custGeom>
              <a:avLst/>
              <a:gdLst>
                <a:gd name="T0" fmla="*/ 0 w 34"/>
                <a:gd name="T1" fmla="*/ 44 h 5"/>
                <a:gd name="T2" fmla="*/ 394 w 34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5">
                  <a:moveTo>
                    <a:pt x="0" y="4"/>
                  </a:moveTo>
                  <a:cubicBezTo>
                    <a:pt x="10" y="0"/>
                    <a:pt x="30" y="3"/>
                    <a:pt x="34" y="5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" name="Freeform 388">
              <a:extLst>
                <a:ext uri="{FF2B5EF4-FFF2-40B4-BE49-F238E27FC236}">
                  <a16:creationId xmlns:a16="http://schemas.microsoft.com/office/drawing/2014/main" id="{93862062-1B67-6ED2-508A-41223E1FF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" y="2148"/>
              <a:ext cx="27" cy="68"/>
            </a:xfrm>
            <a:custGeom>
              <a:avLst/>
              <a:gdLst>
                <a:gd name="T0" fmla="*/ 137 w 12"/>
                <a:gd name="T1" fmla="*/ 0 h 30"/>
                <a:gd name="T2" fmla="*/ 56 w 12"/>
                <a:gd name="T3" fmla="*/ 349 h 30"/>
                <a:gd name="T4" fmla="*/ 137 w 12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2" y="7"/>
                    <a:pt x="0" y="22"/>
                    <a:pt x="5" y="30"/>
                  </a:cubicBezTo>
                  <a:cubicBezTo>
                    <a:pt x="6" y="22"/>
                    <a:pt x="5" y="4"/>
                    <a:pt x="12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" name="Freeform 389">
              <a:extLst>
                <a:ext uri="{FF2B5EF4-FFF2-40B4-BE49-F238E27FC236}">
                  <a16:creationId xmlns:a16="http://schemas.microsoft.com/office/drawing/2014/main" id="{FFFA8D49-E925-CAED-F334-39B9D0182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281"/>
              <a:ext cx="32" cy="58"/>
            </a:xfrm>
            <a:custGeom>
              <a:avLst/>
              <a:gdLst>
                <a:gd name="T0" fmla="*/ 142 w 14"/>
                <a:gd name="T1" fmla="*/ 0 h 26"/>
                <a:gd name="T2" fmla="*/ 167 w 14"/>
                <a:gd name="T3" fmla="*/ 288 h 26"/>
                <a:gd name="T4" fmla="*/ 142 w 14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6">
                  <a:moveTo>
                    <a:pt x="12" y="0"/>
                  </a:moveTo>
                  <a:cubicBezTo>
                    <a:pt x="0" y="6"/>
                    <a:pt x="4" y="19"/>
                    <a:pt x="14" y="26"/>
                  </a:cubicBezTo>
                  <a:cubicBezTo>
                    <a:pt x="11" y="18"/>
                    <a:pt x="5" y="7"/>
                    <a:pt x="12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" name="Freeform 390">
              <a:extLst>
                <a:ext uri="{FF2B5EF4-FFF2-40B4-BE49-F238E27FC236}">
                  <a16:creationId xmlns:a16="http://schemas.microsoft.com/office/drawing/2014/main" id="{D8584818-4AAD-4083-165C-16CF0AFF3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326"/>
              <a:ext cx="16" cy="47"/>
            </a:xfrm>
            <a:custGeom>
              <a:avLst/>
              <a:gdLst>
                <a:gd name="T0" fmla="*/ 73 w 7"/>
                <a:gd name="T1" fmla="*/ 0 h 21"/>
                <a:gd name="T2" fmla="*/ 85 w 7"/>
                <a:gd name="T3" fmla="*/ 23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1">
                  <a:moveTo>
                    <a:pt x="6" y="0"/>
                  </a:moveTo>
                  <a:cubicBezTo>
                    <a:pt x="0" y="3"/>
                    <a:pt x="1" y="16"/>
                    <a:pt x="7" y="2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9" name="Freeform 391">
              <a:extLst>
                <a:ext uri="{FF2B5EF4-FFF2-40B4-BE49-F238E27FC236}">
                  <a16:creationId xmlns:a16="http://schemas.microsoft.com/office/drawing/2014/main" id="{1956F833-7E43-2761-D2AB-56644C291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1808"/>
              <a:ext cx="65" cy="45"/>
            </a:xfrm>
            <a:custGeom>
              <a:avLst/>
              <a:gdLst>
                <a:gd name="T0" fmla="*/ 0 w 29"/>
                <a:gd name="T1" fmla="*/ 227 h 20"/>
                <a:gd name="T2" fmla="*/ 327 w 29"/>
                <a:gd name="T3" fmla="*/ 25 h 20"/>
                <a:gd name="T4" fmla="*/ 0 w 29"/>
                <a:gd name="T5" fmla="*/ 227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9"/>
                    <a:pt x="17" y="0"/>
                    <a:pt x="29" y="2"/>
                  </a:cubicBezTo>
                  <a:cubicBezTo>
                    <a:pt x="18" y="2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0" name="Freeform 392">
              <a:extLst>
                <a:ext uri="{FF2B5EF4-FFF2-40B4-BE49-F238E27FC236}">
                  <a16:creationId xmlns:a16="http://schemas.microsoft.com/office/drawing/2014/main" id="{99DFC22A-480F-2C17-9EB8-C2FE5971B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871"/>
              <a:ext cx="21" cy="70"/>
            </a:xfrm>
            <a:custGeom>
              <a:avLst/>
              <a:gdLst>
                <a:gd name="T0" fmla="*/ 65 w 9"/>
                <a:gd name="T1" fmla="*/ 0 h 31"/>
                <a:gd name="T2" fmla="*/ 114 w 9"/>
                <a:gd name="T3" fmla="*/ 357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1">
                  <a:moveTo>
                    <a:pt x="5" y="0"/>
                  </a:moveTo>
                  <a:cubicBezTo>
                    <a:pt x="0" y="10"/>
                    <a:pt x="4" y="24"/>
                    <a:pt x="9" y="3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1" name="Freeform 393">
              <a:extLst>
                <a:ext uri="{FF2B5EF4-FFF2-40B4-BE49-F238E27FC236}">
                  <a16:creationId xmlns:a16="http://schemas.microsoft.com/office/drawing/2014/main" id="{5168C295-8B34-7FD7-EC1D-F4DBB5253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2560"/>
              <a:ext cx="20" cy="45"/>
            </a:xfrm>
            <a:custGeom>
              <a:avLst/>
              <a:gdLst>
                <a:gd name="T0" fmla="*/ 9 w 9"/>
                <a:gd name="T1" fmla="*/ 227 h 20"/>
                <a:gd name="T2" fmla="*/ 98 w 9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0">
                  <a:moveTo>
                    <a:pt x="1" y="20"/>
                  </a:moveTo>
                  <a:cubicBezTo>
                    <a:pt x="0" y="7"/>
                    <a:pt x="9" y="0"/>
                    <a:pt x="9" y="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92" name="Group 394">
            <a:extLst>
              <a:ext uri="{FF2B5EF4-FFF2-40B4-BE49-F238E27FC236}">
                <a16:creationId xmlns:a16="http://schemas.microsoft.com/office/drawing/2014/main" id="{627002E0-5411-3886-9AB5-2520CCD41DA6}"/>
              </a:ext>
            </a:extLst>
          </p:cNvPr>
          <p:cNvGrpSpPr>
            <a:grpSpLocks/>
          </p:cNvGrpSpPr>
          <p:nvPr/>
        </p:nvGrpSpPr>
        <p:grpSpPr bwMode="auto">
          <a:xfrm rot="20578932">
            <a:off x="7570618" y="2636648"/>
            <a:ext cx="252000" cy="252000"/>
            <a:chOff x="3203" y="1658"/>
            <a:chExt cx="1253" cy="1206"/>
          </a:xfrm>
        </p:grpSpPr>
        <p:sp>
          <p:nvSpPr>
            <p:cNvPr id="1993" name="Freeform 198">
              <a:extLst>
                <a:ext uri="{FF2B5EF4-FFF2-40B4-BE49-F238E27FC236}">
                  <a16:creationId xmlns:a16="http://schemas.microsoft.com/office/drawing/2014/main" id="{AA6028A5-5B30-4FB8-8DC3-84D378269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658"/>
              <a:ext cx="1253" cy="1206"/>
            </a:xfrm>
            <a:custGeom>
              <a:avLst/>
              <a:gdLst>
                <a:gd name="T0" fmla="*/ 4747 w 557"/>
                <a:gd name="T1" fmla="*/ 173 h 536"/>
                <a:gd name="T2" fmla="*/ 4029 w 557"/>
                <a:gd name="T3" fmla="*/ 684 h 536"/>
                <a:gd name="T4" fmla="*/ 3826 w 557"/>
                <a:gd name="T5" fmla="*/ 1712 h 536"/>
                <a:gd name="T6" fmla="*/ 3381 w 557"/>
                <a:gd name="T7" fmla="*/ 1604 h 536"/>
                <a:gd name="T8" fmla="*/ 3233 w 557"/>
                <a:gd name="T9" fmla="*/ 1348 h 536"/>
                <a:gd name="T10" fmla="*/ 3208 w 557"/>
                <a:gd name="T11" fmla="*/ 1175 h 536"/>
                <a:gd name="T12" fmla="*/ 3041 w 557"/>
                <a:gd name="T13" fmla="*/ 603 h 536"/>
                <a:gd name="T14" fmla="*/ 2868 w 557"/>
                <a:gd name="T15" fmla="*/ 410 h 536"/>
                <a:gd name="T16" fmla="*/ 2823 w 557"/>
                <a:gd name="T17" fmla="*/ 923 h 536"/>
                <a:gd name="T18" fmla="*/ 2789 w 557"/>
                <a:gd name="T19" fmla="*/ 1393 h 536"/>
                <a:gd name="T20" fmla="*/ 2223 w 557"/>
                <a:gd name="T21" fmla="*/ 1422 h 536"/>
                <a:gd name="T22" fmla="*/ 2094 w 557"/>
                <a:gd name="T23" fmla="*/ 1037 h 536"/>
                <a:gd name="T24" fmla="*/ 1296 w 557"/>
                <a:gd name="T25" fmla="*/ 320 h 536"/>
                <a:gd name="T26" fmla="*/ 1021 w 557"/>
                <a:gd name="T27" fmla="*/ 527 h 536"/>
                <a:gd name="T28" fmla="*/ 704 w 557"/>
                <a:gd name="T29" fmla="*/ 740 h 536"/>
                <a:gd name="T30" fmla="*/ 522 w 557"/>
                <a:gd name="T31" fmla="*/ 1085 h 536"/>
                <a:gd name="T32" fmla="*/ 157 w 557"/>
                <a:gd name="T33" fmla="*/ 1814 h 536"/>
                <a:gd name="T34" fmla="*/ 137 w 557"/>
                <a:gd name="T35" fmla="*/ 3508 h 536"/>
                <a:gd name="T36" fmla="*/ 729 w 557"/>
                <a:gd name="T37" fmla="*/ 5002 h 536"/>
                <a:gd name="T38" fmla="*/ 1377 w 557"/>
                <a:gd name="T39" fmla="*/ 5776 h 536"/>
                <a:gd name="T40" fmla="*/ 2004 w 557"/>
                <a:gd name="T41" fmla="*/ 6026 h 536"/>
                <a:gd name="T42" fmla="*/ 2405 w 557"/>
                <a:gd name="T43" fmla="*/ 5832 h 536"/>
                <a:gd name="T44" fmla="*/ 2753 w 557"/>
                <a:gd name="T45" fmla="*/ 5229 h 536"/>
                <a:gd name="T46" fmla="*/ 2879 w 557"/>
                <a:gd name="T47" fmla="*/ 4694 h 536"/>
                <a:gd name="T48" fmla="*/ 3325 w 557"/>
                <a:gd name="T49" fmla="*/ 4658 h 536"/>
                <a:gd name="T50" fmla="*/ 3608 w 557"/>
                <a:gd name="T51" fmla="*/ 5139 h 536"/>
                <a:gd name="T52" fmla="*/ 4382 w 557"/>
                <a:gd name="T53" fmla="*/ 5924 h 536"/>
                <a:gd name="T54" fmla="*/ 5349 w 557"/>
                <a:gd name="T55" fmla="*/ 5675 h 536"/>
                <a:gd name="T56" fmla="*/ 5727 w 557"/>
                <a:gd name="T57" fmla="*/ 4673 h 536"/>
                <a:gd name="T58" fmla="*/ 6112 w 557"/>
                <a:gd name="T59" fmla="*/ 3782 h 536"/>
                <a:gd name="T60" fmla="*/ 6274 w 557"/>
                <a:gd name="T61" fmla="*/ 2779 h 536"/>
                <a:gd name="T62" fmla="*/ 6103 w 557"/>
                <a:gd name="T63" fmla="*/ 2187 h 536"/>
                <a:gd name="T64" fmla="*/ 5896 w 557"/>
                <a:gd name="T65" fmla="*/ 1559 h 536"/>
                <a:gd name="T66" fmla="*/ 5273 w 557"/>
                <a:gd name="T67" fmla="*/ 527 h 536"/>
                <a:gd name="T68" fmla="*/ 4747 w 557"/>
                <a:gd name="T69" fmla="*/ 173 h 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7" h="536">
                  <a:moveTo>
                    <a:pt x="417" y="15"/>
                  </a:moveTo>
                  <a:cubicBezTo>
                    <a:pt x="378" y="5"/>
                    <a:pt x="364" y="23"/>
                    <a:pt x="354" y="60"/>
                  </a:cubicBezTo>
                  <a:cubicBezTo>
                    <a:pt x="347" y="88"/>
                    <a:pt x="352" y="127"/>
                    <a:pt x="336" y="150"/>
                  </a:cubicBezTo>
                  <a:cubicBezTo>
                    <a:pt x="320" y="172"/>
                    <a:pt x="305" y="160"/>
                    <a:pt x="297" y="141"/>
                  </a:cubicBezTo>
                  <a:cubicBezTo>
                    <a:pt x="289" y="123"/>
                    <a:pt x="287" y="124"/>
                    <a:pt x="284" y="118"/>
                  </a:cubicBezTo>
                  <a:cubicBezTo>
                    <a:pt x="282" y="112"/>
                    <a:pt x="284" y="108"/>
                    <a:pt x="282" y="103"/>
                  </a:cubicBezTo>
                  <a:cubicBezTo>
                    <a:pt x="275" y="80"/>
                    <a:pt x="270" y="58"/>
                    <a:pt x="267" y="53"/>
                  </a:cubicBezTo>
                  <a:cubicBezTo>
                    <a:pt x="261" y="37"/>
                    <a:pt x="254" y="31"/>
                    <a:pt x="252" y="36"/>
                  </a:cubicBezTo>
                  <a:cubicBezTo>
                    <a:pt x="245" y="49"/>
                    <a:pt x="248" y="68"/>
                    <a:pt x="248" y="81"/>
                  </a:cubicBezTo>
                  <a:cubicBezTo>
                    <a:pt x="249" y="97"/>
                    <a:pt x="248" y="108"/>
                    <a:pt x="245" y="122"/>
                  </a:cubicBezTo>
                  <a:cubicBezTo>
                    <a:pt x="245" y="150"/>
                    <a:pt x="210" y="158"/>
                    <a:pt x="195" y="125"/>
                  </a:cubicBezTo>
                  <a:cubicBezTo>
                    <a:pt x="190" y="114"/>
                    <a:pt x="188" y="102"/>
                    <a:pt x="184" y="91"/>
                  </a:cubicBezTo>
                  <a:cubicBezTo>
                    <a:pt x="174" y="59"/>
                    <a:pt x="158" y="0"/>
                    <a:pt x="114" y="28"/>
                  </a:cubicBezTo>
                  <a:cubicBezTo>
                    <a:pt x="107" y="32"/>
                    <a:pt x="99" y="39"/>
                    <a:pt x="90" y="46"/>
                  </a:cubicBezTo>
                  <a:cubicBezTo>
                    <a:pt x="82" y="54"/>
                    <a:pt x="71" y="55"/>
                    <a:pt x="62" y="65"/>
                  </a:cubicBezTo>
                  <a:cubicBezTo>
                    <a:pt x="55" y="72"/>
                    <a:pt x="52" y="87"/>
                    <a:pt x="46" y="95"/>
                  </a:cubicBezTo>
                  <a:cubicBezTo>
                    <a:pt x="28" y="118"/>
                    <a:pt x="15" y="142"/>
                    <a:pt x="14" y="159"/>
                  </a:cubicBezTo>
                  <a:cubicBezTo>
                    <a:pt x="12" y="207"/>
                    <a:pt x="0" y="259"/>
                    <a:pt x="12" y="308"/>
                  </a:cubicBezTo>
                  <a:cubicBezTo>
                    <a:pt x="22" y="349"/>
                    <a:pt x="44" y="400"/>
                    <a:pt x="64" y="439"/>
                  </a:cubicBezTo>
                  <a:cubicBezTo>
                    <a:pt x="73" y="456"/>
                    <a:pt x="103" y="486"/>
                    <a:pt x="121" y="507"/>
                  </a:cubicBezTo>
                  <a:cubicBezTo>
                    <a:pt x="133" y="521"/>
                    <a:pt x="155" y="530"/>
                    <a:pt x="176" y="529"/>
                  </a:cubicBezTo>
                  <a:cubicBezTo>
                    <a:pt x="196" y="527"/>
                    <a:pt x="201" y="526"/>
                    <a:pt x="211" y="512"/>
                  </a:cubicBezTo>
                  <a:cubicBezTo>
                    <a:pt x="221" y="498"/>
                    <a:pt x="236" y="477"/>
                    <a:pt x="242" y="459"/>
                  </a:cubicBezTo>
                  <a:cubicBezTo>
                    <a:pt x="249" y="440"/>
                    <a:pt x="247" y="424"/>
                    <a:pt x="253" y="412"/>
                  </a:cubicBezTo>
                  <a:cubicBezTo>
                    <a:pt x="264" y="386"/>
                    <a:pt x="288" y="403"/>
                    <a:pt x="292" y="409"/>
                  </a:cubicBezTo>
                  <a:cubicBezTo>
                    <a:pt x="298" y="418"/>
                    <a:pt x="309" y="440"/>
                    <a:pt x="317" y="451"/>
                  </a:cubicBezTo>
                  <a:cubicBezTo>
                    <a:pt x="334" y="473"/>
                    <a:pt x="359" y="508"/>
                    <a:pt x="385" y="520"/>
                  </a:cubicBezTo>
                  <a:cubicBezTo>
                    <a:pt x="420" y="536"/>
                    <a:pt x="446" y="525"/>
                    <a:pt x="470" y="498"/>
                  </a:cubicBezTo>
                  <a:cubicBezTo>
                    <a:pt x="493" y="471"/>
                    <a:pt x="488" y="441"/>
                    <a:pt x="503" y="410"/>
                  </a:cubicBezTo>
                  <a:cubicBezTo>
                    <a:pt x="517" y="382"/>
                    <a:pt x="530" y="364"/>
                    <a:pt x="537" y="332"/>
                  </a:cubicBezTo>
                  <a:cubicBezTo>
                    <a:pt x="544" y="304"/>
                    <a:pt x="557" y="271"/>
                    <a:pt x="551" y="244"/>
                  </a:cubicBezTo>
                  <a:cubicBezTo>
                    <a:pt x="547" y="228"/>
                    <a:pt x="542" y="207"/>
                    <a:pt x="536" y="192"/>
                  </a:cubicBezTo>
                  <a:cubicBezTo>
                    <a:pt x="528" y="173"/>
                    <a:pt x="525" y="155"/>
                    <a:pt x="518" y="137"/>
                  </a:cubicBezTo>
                  <a:cubicBezTo>
                    <a:pt x="508" y="108"/>
                    <a:pt x="484" y="69"/>
                    <a:pt x="463" y="46"/>
                  </a:cubicBezTo>
                  <a:cubicBezTo>
                    <a:pt x="454" y="34"/>
                    <a:pt x="442" y="20"/>
                    <a:pt x="417" y="15"/>
                  </a:cubicBezTo>
                  <a:close/>
                </a:path>
              </a:pathLst>
            </a:custGeom>
            <a:solidFill>
              <a:srgbClr val="FB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4" name="Freeform 199">
              <a:extLst>
                <a:ext uri="{FF2B5EF4-FFF2-40B4-BE49-F238E27FC236}">
                  <a16:creationId xmlns:a16="http://schemas.microsoft.com/office/drawing/2014/main" id="{BBAB6B7B-5AC4-F9C5-C48C-61051EA76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063"/>
              <a:ext cx="81" cy="108"/>
            </a:xfrm>
            <a:custGeom>
              <a:avLst/>
              <a:gdLst>
                <a:gd name="T0" fmla="*/ 81 w 36"/>
                <a:gd name="T1" fmla="*/ 0 h 48"/>
                <a:gd name="T2" fmla="*/ 81 w 36"/>
                <a:gd name="T3" fmla="*/ 389 h 48"/>
                <a:gd name="T4" fmla="*/ 410 w 36"/>
                <a:gd name="T5" fmla="*/ 365 h 48"/>
                <a:gd name="T6" fmla="*/ 329 w 36"/>
                <a:gd name="T7" fmla="*/ 182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8">
                  <a:moveTo>
                    <a:pt x="7" y="0"/>
                  </a:moveTo>
                  <a:cubicBezTo>
                    <a:pt x="2" y="10"/>
                    <a:pt x="0" y="25"/>
                    <a:pt x="7" y="34"/>
                  </a:cubicBezTo>
                  <a:cubicBezTo>
                    <a:pt x="18" y="48"/>
                    <a:pt x="25" y="37"/>
                    <a:pt x="36" y="32"/>
                  </a:cubicBezTo>
                  <a:cubicBezTo>
                    <a:pt x="31" y="28"/>
                    <a:pt x="29" y="22"/>
                    <a:pt x="29" y="16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5" name="Freeform 200">
              <a:extLst>
                <a:ext uri="{FF2B5EF4-FFF2-40B4-BE49-F238E27FC236}">
                  <a16:creationId xmlns:a16="http://schemas.microsoft.com/office/drawing/2014/main" id="{42A4B40A-95C1-3001-4DE7-357F7989A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047"/>
              <a:ext cx="59" cy="92"/>
            </a:xfrm>
            <a:custGeom>
              <a:avLst/>
              <a:gdLst>
                <a:gd name="T0" fmla="*/ 166 w 26"/>
                <a:gd name="T1" fmla="*/ 0 h 41"/>
                <a:gd name="T2" fmla="*/ 256 w 26"/>
                <a:gd name="T3" fmla="*/ 191 h 41"/>
                <a:gd name="T4" fmla="*/ 202 w 26"/>
                <a:gd name="T5" fmla="*/ 453 h 41"/>
                <a:gd name="T6" fmla="*/ 0 w 26"/>
                <a:gd name="T7" fmla="*/ 417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41">
                  <a:moveTo>
                    <a:pt x="14" y="0"/>
                  </a:moveTo>
                  <a:cubicBezTo>
                    <a:pt x="24" y="6"/>
                    <a:pt x="26" y="5"/>
                    <a:pt x="22" y="17"/>
                  </a:cubicBezTo>
                  <a:cubicBezTo>
                    <a:pt x="19" y="25"/>
                    <a:pt x="17" y="32"/>
                    <a:pt x="17" y="40"/>
                  </a:cubicBezTo>
                  <a:cubicBezTo>
                    <a:pt x="12" y="40"/>
                    <a:pt x="4" y="41"/>
                    <a:pt x="0" y="3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" name="Freeform 201">
              <a:extLst>
                <a:ext uri="{FF2B5EF4-FFF2-40B4-BE49-F238E27FC236}">
                  <a16:creationId xmlns:a16="http://schemas.microsoft.com/office/drawing/2014/main" id="{55F5B86D-CC88-D99A-9011-10CA0E58C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" y="2045"/>
              <a:ext cx="69" cy="108"/>
            </a:xfrm>
            <a:custGeom>
              <a:avLst/>
              <a:gdLst>
                <a:gd name="T0" fmla="*/ 80 w 31"/>
                <a:gd name="T1" fmla="*/ 0 h 48"/>
                <a:gd name="T2" fmla="*/ 198 w 31"/>
                <a:gd name="T3" fmla="*/ 25 h 48"/>
                <a:gd name="T4" fmla="*/ 343 w 31"/>
                <a:gd name="T5" fmla="*/ 389 h 48"/>
                <a:gd name="T6" fmla="*/ 100 w 31"/>
                <a:gd name="T7" fmla="*/ 547 h 48"/>
                <a:gd name="T8" fmla="*/ 20 w 31"/>
                <a:gd name="T9" fmla="*/ 194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48">
                  <a:moveTo>
                    <a:pt x="7" y="0"/>
                  </a:moveTo>
                  <a:cubicBezTo>
                    <a:pt x="11" y="1"/>
                    <a:pt x="14" y="2"/>
                    <a:pt x="18" y="2"/>
                  </a:cubicBezTo>
                  <a:cubicBezTo>
                    <a:pt x="18" y="13"/>
                    <a:pt x="23" y="25"/>
                    <a:pt x="31" y="34"/>
                  </a:cubicBezTo>
                  <a:cubicBezTo>
                    <a:pt x="22" y="36"/>
                    <a:pt x="16" y="44"/>
                    <a:pt x="9" y="48"/>
                  </a:cubicBezTo>
                  <a:cubicBezTo>
                    <a:pt x="0" y="41"/>
                    <a:pt x="1" y="28"/>
                    <a:pt x="2" y="1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" name="Freeform 202">
              <a:extLst>
                <a:ext uri="{FF2B5EF4-FFF2-40B4-BE49-F238E27FC236}">
                  <a16:creationId xmlns:a16="http://schemas.microsoft.com/office/drawing/2014/main" id="{52E1EACE-C02A-7FE3-E4B3-0E7383E9A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2619"/>
              <a:ext cx="97" cy="144"/>
            </a:xfrm>
            <a:custGeom>
              <a:avLst/>
              <a:gdLst>
                <a:gd name="T0" fmla="*/ 45 w 43"/>
                <a:gd name="T1" fmla="*/ 25 h 64"/>
                <a:gd name="T2" fmla="*/ 365 w 43"/>
                <a:gd name="T3" fmla="*/ 538 h 64"/>
                <a:gd name="T4" fmla="*/ 126 w 43"/>
                <a:gd name="T5" fmla="*/ 673 h 64"/>
                <a:gd name="T6" fmla="*/ 0 w 43"/>
                <a:gd name="T7" fmla="*/ 284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64">
                  <a:moveTo>
                    <a:pt x="4" y="2"/>
                  </a:moveTo>
                  <a:cubicBezTo>
                    <a:pt x="30" y="0"/>
                    <a:pt x="43" y="24"/>
                    <a:pt x="32" y="47"/>
                  </a:cubicBezTo>
                  <a:cubicBezTo>
                    <a:pt x="29" y="55"/>
                    <a:pt x="20" y="64"/>
                    <a:pt x="11" y="59"/>
                  </a:cubicBezTo>
                  <a:cubicBezTo>
                    <a:pt x="2" y="55"/>
                    <a:pt x="0" y="34"/>
                    <a:pt x="0" y="2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8" name="Freeform 203">
              <a:extLst>
                <a:ext uri="{FF2B5EF4-FFF2-40B4-BE49-F238E27FC236}">
                  <a16:creationId xmlns:a16="http://schemas.microsoft.com/office/drawing/2014/main" id="{0C165BDF-1D48-99AA-F34E-7025B37C6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461"/>
              <a:ext cx="95" cy="164"/>
            </a:xfrm>
            <a:custGeom>
              <a:avLst/>
              <a:gdLst>
                <a:gd name="T0" fmla="*/ 394 w 42"/>
                <a:gd name="T1" fmla="*/ 283 h 73"/>
                <a:gd name="T2" fmla="*/ 486 w 42"/>
                <a:gd name="T3" fmla="*/ 465 h 73"/>
                <a:gd name="T4" fmla="*/ 394 w 42"/>
                <a:gd name="T5" fmla="*/ 681 h 73"/>
                <a:gd name="T6" fmla="*/ 11 w 42"/>
                <a:gd name="T7" fmla="*/ 600 h 73"/>
                <a:gd name="T8" fmla="*/ 183 w 42"/>
                <a:gd name="T9" fmla="*/ 272 h 73"/>
                <a:gd name="T10" fmla="*/ 0 w 42"/>
                <a:gd name="T11" fmla="*/ 65 h 73"/>
                <a:gd name="T12" fmla="*/ 292 w 42"/>
                <a:gd name="T13" fmla="*/ 56 h 73"/>
                <a:gd name="T14" fmla="*/ 394 w 42"/>
                <a:gd name="T15" fmla="*/ 308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73">
                  <a:moveTo>
                    <a:pt x="34" y="25"/>
                  </a:moveTo>
                  <a:cubicBezTo>
                    <a:pt x="34" y="33"/>
                    <a:pt x="41" y="36"/>
                    <a:pt x="42" y="41"/>
                  </a:cubicBezTo>
                  <a:cubicBezTo>
                    <a:pt x="42" y="42"/>
                    <a:pt x="35" y="58"/>
                    <a:pt x="34" y="60"/>
                  </a:cubicBezTo>
                  <a:cubicBezTo>
                    <a:pt x="25" y="73"/>
                    <a:pt x="10" y="62"/>
                    <a:pt x="1" y="53"/>
                  </a:cubicBezTo>
                  <a:cubicBezTo>
                    <a:pt x="16" y="55"/>
                    <a:pt x="17" y="34"/>
                    <a:pt x="16" y="24"/>
                  </a:cubicBezTo>
                  <a:cubicBezTo>
                    <a:pt x="15" y="13"/>
                    <a:pt x="11" y="10"/>
                    <a:pt x="0" y="6"/>
                  </a:cubicBezTo>
                  <a:cubicBezTo>
                    <a:pt x="8" y="2"/>
                    <a:pt x="17" y="0"/>
                    <a:pt x="25" y="5"/>
                  </a:cubicBezTo>
                  <a:cubicBezTo>
                    <a:pt x="31" y="9"/>
                    <a:pt x="39" y="22"/>
                    <a:pt x="34" y="2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9" name="Oval 204">
              <a:extLst>
                <a:ext uri="{FF2B5EF4-FFF2-40B4-BE49-F238E27FC236}">
                  <a16:creationId xmlns:a16="http://schemas.microsoft.com/office/drawing/2014/main" id="{55DDFB1F-95CC-5A76-ACCE-4640732EC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2042"/>
              <a:ext cx="90" cy="117"/>
            </a:xfrm>
            <a:prstGeom prst="ellipse">
              <a:avLst/>
            </a:pr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00" name="Oval 205">
              <a:extLst>
                <a:ext uri="{FF2B5EF4-FFF2-40B4-BE49-F238E27FC236}">
                  <a16:creationId xmlns:a16="http://schemas.microsoft.com/office/drawing/2014/main" id="{EA6824BA-DFCD-A585-8727-4CB04B1F4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623"/>
              <a:ext cx="90" cy="117"/>
            </a:xfrm>
            <a:prstGeom prst="ellipse">
              <a:avLst/>
            </a:pr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01" name="Freeform 206">
              <a:extLst>
                <a:ext uri="{FF2B5EF4-FFF2-40B4-BE49-F238E27FC236}">
                  <a16:creationId xmlns:a16="http://schemas.microsoft.com/office/drawing/2014/main" id="{9CD7AF30-2B0E-8602-E192-1414A5C29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2630"/>
              <a:ext cx="56" cy="101"/>
            </a:xfrm>
            <a:custGeom>
              <a:avLst/>
              <a:gdLst>
                <a:gd name="T0" fmla="*/ 56 w 25"/>
                <a:gd name="T1" fmla="*/ 292 h 45"/>
                <a:gd name="T2" fmla="*/ 235 w 25"/>
                <a:gd name="T3" fmla="*/ 45 h 45"/>
                <a:gd name="T4" fmla="*/ 280 w 25"/>
                <a:gd name="T5" fmla="*/ 56 h 45"/>
                <a:gd name="T6" fmla="*/ 181 w 25"/>
                <a:gd name="T7" fmla="*/ 0 h 45"/>
                <a:gd name="T8" fmla="*/ 0 w 25"/>
                <a:gd name="T9" fmla="*/ 263 h 45"/>
                <a:gd name="T10" fmla="*/ 125 w 25"/>
                <a:gd name="T11" fmla="*/ 509 h 45"/>
                <a:gd name="T12" fmla="*/ 56 w 25"/>
                <a:gd name="T13" fmla="*/ 292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5">
                  <a:moveTo>
                    <a:pt x="5" y="26"/>
                  </a:moveTo>
                  <a:cubicBezTo>
                    <a:pt x="5" y="14"/>
                    <a:pt x="12" y="4"/>
                    <a:pt x="21" y="4"/>
                  </a:cubicBezTo>
                  <a:cubicBezTo>
                    <a:pt x="22" y="4"/>
                    <a:pt x="24" y="4"/>
                    <a:pt x="25" y="5"/>
                  </a:cubicBezTo>
                  <a:cubicBezTo>
                    <a:pt x="22" y="2"/>
                    <a:pt x="19" y="0"/>
                    <a:pt x="16" y="0"/>
                  </a:cubicBezTo>
                  <a:cubicBezTo>
                    <a:pt x="7" y="0"/>
                    <a:pt x="0" y="10"/>
                    <a:pt x="0" y="23"/>
                  </a:cubicBezTo>
                  <a:cubicBezTo>
                    <a:pt x="0" y="33"/>
                    <a:pt x="5" y="42"/>
                    <a:pt x="11" y="45"/>
                  </a:cubicBezTo>
                  <a:cubicBezTo>
                    <a:pt x="7" y="41"/>
                    <a:pt x="5" y="34"/>
                    <a:pt x="5" y="26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2" name="Freeform 207">
              <a:extLst>
                <a:ext uri="{FF2B5EF4-FFF2-40B4-BE49-F238E27FC236}">
                  <a16:creationId xmlns:a16="http://schemas.microsoft.com/office/drawing/2014/main" id="{C84C8B3B-2499-B017-0F51-C39E27581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2027"/>
              <a:ext cx="97" cy="121"/>
            </a:xfrm>
            <a:custGeom>
              <a:avLst/>
              <a:gdLst>
                <a:gd name="T0" fmla="*/ 483 w 43"/>
                <a:gd name="T1" fmla="*/ 280 h 54"/>
                <a:gd name="T2" fmla="*/ 284 w 43"/>
                <a:gd name="T3" fmla="*/ 598 h 54"/>
                <a:gd name="T4" fmla="*/ 25 w 43"/>
                <a:gd name="T5" fmla="*/ 336 h 54"/>
                <a:gd name="T6" fmla="*/ 219 w 43"/>
                <a:gd name="T7" fmla="*/ 20 h 54"/>
                <a:gd name="T8" fmla="*/ 483 w 43"/>
                <a:gd name="T9" fmla="*/ 28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54">
                  <a:moveTo>
                    <a:pt x="42" y="25"/>
                  </a:moveTo>
                  <a:cubicBezTo>
                    <a:pt x="43" y="39"/>
                    <a:pt x="36" y="52"/>
                    <a:pt x="25" y="53"/>
                  </a:cubicBezTo>
                  <a:cubicBezTo>
                    <a:pt x="14" y="54"/>
                    <a:pt x="4" y="44"/>
                    <a:pt x="2" y="30"/>
                  </a:cubicBezTo>
                  <a:cubicBezTo>
                    <a:pt x="0" y="16"/>
                    <a:pt x="8" y="3"/>
                    <a:pt x="19" y="2"/>
                  </a:cubicBezTo>
                  <a:cubicBezTo>
                    <a:pt x="30" y="0"/>
                    <a:pt x="40" y="11"/>
                    <a:pt x="42" y="25"/>
                  </a:cubicBezTo>
                  <a:close/>
                </a:path>
              </a:pathLst>
            </a:cu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3" name="Freeform 208">
              <a:extLst>
                <a:ext uri="{FF2B5EF4-FFF2-40B4-BE49-F238E27FC236}">
                  <a16:creationId xmlns:a16="http://schemas.microsoft.com/office/drawing/2014/main" id="{51343122-408F-AE8B-6BEB-B2C7815B1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470"/>
              <a:ext cx="104" cy="126"/>
            </a:xfrm>
            <a:custGeom>
              <a:avLst/>
              <a:gdLst>
                <a:gd name="T0" fmla="*/ 486 w 46"/>
                <a:gd name="T1" fmla="*/ 263 h 56"/>
                <a:gd name="T2" fmla="*/ 348 w 46"/>
                <a:gd name="T3" fmla="*/ 603 h 56"/>
                <a:gd name="T4" fmla="*/ 45 w 46"/>
                <a:gd name="T5" fmla="*/ 389 h 56"/>
                <a:gd name="T6" fmla="*/ 183 w 46"/>
                <a:gd name="T7" fmla="*/ 36 h 56"/>
                <a:gd name="T8" fmla="*/ 486 w 46"/>
                <a:gd name="T9" fmla="*/ 263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56">
                  <a:moveTo>
                    <a:pt x="42" y="23"/>
                  </a:moveTo>
                  <a:cubicBezTo>
                    <a:pt x="46" y="36"/>
                    <a:pt x="41" y="50"/>
                    <a:pt x="30" y="53"/>
                  </a:cubicBezTo>
                  <a:cubicBezTo>
                    <a:pt x="19" y="56"/>
                    <a:pt x="7" y="47"/>
                    <a:pt x="4" y="34"/>
                  </a:cubicBezTo>
                  <a:cubicBezTo>
                    <a:pt x="0" y="20"/>
                    <a:pt x="5" y="6"/>
                    <a:pt x="16" y="3"/>
                  </a:cubicBezTo>
                  <a:cubicBezTo>
                    <a:pt x="27" y="0"/>
                    <a:pt x="38" y="9"/>
                    <a:pt x="42" y="23"/>
                  </a:cubicBezTo>
                  <a:close/>
                </a:path>
              </a:pathLst>
            </a:custGeom>
            <a:solidFill>
              <a:srgbClr val="FCB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4" name="Freeform 209">
              <a:extLst>
                <a:ext uri="{FF2B5EF4-FFF2-40B4-BE49-F238E27FC236}">
                  <a16:creationId xmlns:a16="http://schemas.microsoft.com/office/drawing/2014/main" id="{4D99A527-8BFB-BE89-0771-EC7313FAE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2736"/>
              <a:ext cx="141" cy="119"/>
            </a:xfrm>
            <a:custGeom>
              <a:avLst/>
              <a:gdLst>
                <a:gd name="T0" fmla="*/ 0 w 63"/>
                <a:gd name="T1" fmla="*/ 454 h 53"/>
                <a:gd name="T2" fmla="*/ 707 w 63"/>
                <a:gd name="T3" fmla="*/ 146 h 53"/>
                <a:gd name="T4" fmla="*/ 562 w 63"/>
                <a:gd name="T5" fmla="*/ 0 h 53"/>
                <a:gd name="T6" fmla="*/ 450 w 63"/>
                <a:gd name="T7" fmla="*/ 283 h 53"/>
                <a:gd name="T8" fmla="*/ 154 w 63"/>
                <a:gd name="T9" fmla="*/ 429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53">
                  <a:moveTo>
                    <a:pt x="0" y="40"/>
                  </a:moveTo>
                  <a:cubicBezTo>
                    <a:pt x="25" y="53"/>
                    <a:pt x="50" y="34"/>
                    <a:pt x="63" y="13"/>
                  </a:cubicBezTo>
                  <a:cubicBezTo>
                    <a:pt x="56" y="12"/>
                    <a:pt x="52" y="6"/>
                    <a:pt x="50" y="0"/>
                  </a:cubicBezTo>
                  <a:cubicBezTo>
                    <a:pt x="46" y="8"/>
                    <a:pt x="47" y="19"/>
                    <a:pt x="40" y="25"/>
                  </a:cubicBezTo>
                  <a:cubicBezTo>
                    <a:pt x="35" y="30"/>
                    <a:pt x="20" y="37"/>
                    <a:pt x="14" y="38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5" name="Freeform 210">
              <a:extLst>
                <a:ext uri="{FF2B5EF4-FFF2-40B4-BE49-F238E27FC236}">
                  <a16:creationId xmlns:a16="http://schemas.microsoft.com/office/drawing/2014/main" id="{C767C497-8730-8154-FDCE-A5890B799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" y="2538"/>
              <a:ext cx="131" cy="231"/>
            </a:xfrm>
            <a:custGeom>
              <a:avLst/>
              <a:gdLst>
                <a:gd name="T0" fmla="*/ 25 w 58"/>
                <a:gd name="T1" fmla="*/ 879 h 103"/>
                <a:gd name="T2" fmla="*/ 312 w 58"/>
                <a:gd name="T3" fmla="*/ 453 h 103"/>
                <a:gd name="T4" fmla="*/ 669 w 58"/>
                <a:gd name="T5" fmla="*/ 36 h 103"/>
                <a:gd name="T6" fmla="*/ 393 w 58"/>
                <a:gd name="T7" fmla="*/ 36 h 103"/>
                <a:gd name="T8" fmla="*/ 239 w 58"/>
                <a:gd name="T9" fmla="*/ 307 h 103"/>
                <a:gd name="T10" fmla="*/ 0 w 58"/>
                <a:gd name="T11" fmla="*/ 915 h 1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103">
                  <a:moveTo>
                    <a:pt x="2" y="78"/>
                  </a:moveTo>
                  <a:cubicBezTo>
                    <a:pt x="18" y="103"/>
                    <a:pt x="25" y="46"/>
                    <a:pt x="27" y="40"/>
                  </a:cubicBezTo>
                  <a:cubicBezTo>
                    <a:pt x="31" y="21"/>
                    <a:pt x="36" y="5"/>
                    <a:pt x="58" y="3"/>
                  </a:cubicBezTo>
                  <a:cubicBezTo>
                    <a:pt x="50" y="0"/>
                    <a:pt x="42" y="0"/>
                    <a:pt x="34" y="3"/>
                  </a:cubicBezTo>
                  <a:cubicBezTo>
                    <a:pt x="22" y="8"/>
                    <a:pt x="24" y="16"/>
                    <a:pt x="21" y="27"/>
                  </a:cubicBezTo>
                  <a:cubicBezTo>
                    <a:pt x="16" y="44"/>
                    <a:pt x="11" y="68"/>
                    <a:pt x="0" y="8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6" name="Freeform 211">
              <a:extLst>
                <a:ext uri="{FF2B5EF4-FFF2-40B4-BE49-F238E27FC236}">
                  <a16:creationId xmlns:a16="http://schemas.microsoft.com/office/drawing/2014/main" id="{DED565B0-41CD-5DC7-B3D0-9515031FD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1714"/>
              <a:ext cx="220" cy="205"/>
            </a:xfrm>
            <a:custGeom>
              <a:avLst/>
              <a:gdLst>
                <a:gd name="T0" fmla="*/ 171 w 98"/>
                <a:gd name="T1" fmla="*/ 219 h 91"/>
                <a:gd name="T2" fmla="*/ 474 w 98"/>
                <a:gd name="T3" fmla="*/ 36 h 91"/>
                <a:gd name="T4" fmla="*/ 770 w 98"/>
                <a:gd name="T5" fmla="*/ 194 h 91"/>
                <a:gd name="T6" fmla="*/ 1109 w 98"/>
                <a:gd name="T7" fmla="*/ 1041 h 91"/>
                <a:gd name="T8" fmla="*/ 907 w 98"/>
                <a:gd name="T9" fmla="*/ 629 h 91"/>
                <a:gd name="T10" fmla="*/ 620 w 98"/>
                <a:gd name="T11" fmla="*/ 219 h 91"/>
                <a:gd name="T12" fmla="*/ 0 w 98"/>
                <a:gd name="T13" fmla="*/ 410 h 91"/>
                <a:gd name="T14" fmla="*/ 101 w 98"/>
                <a:gd name="T15" fmla="*/ 255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8" h="91">
                  <a:moveTo>
                    <a:pt x="15" y="19"/>
                  </a:moveTo>
                  <a:cubicBezTo>
                    <a:pt x="25" y="17"/>
                    <a:pt x="30" y="5"/>
                    <a:pt x="42" y="3"/>
                  </a:cubicBezTo>
                  <a:cubicBezTo>
                    <a:pt x="56" y="0"/>
                    <a:pt x="62" y="6"/>
                    <a:pt x="68" y="17"/>
                  </a:cubicBezTo>
                  <a:cubicBezTo>
                    <a:pt x="80" y="40"/>
                    <a:pt x="89" y="67"/>
                    <a:pt x="98" y="91"/>
                  </a:cubicBezTo>
                  <a:cubicBezTo>
                    <a:pt x="95" y="79"/>
                    <a:pt x="85" y="67"/>
                    <a:pt x="80" y="55"/>
                  </a:cubicBezTo>
                  <a:cubicBezTo>
                    <a:pt x="75" y="44"/>
                    <a:pt x="67" y="25"/>
                    <a:pt x="55" y="19"/>
                  </a:cubicBezTo>
                  <a:cubicBezTo>
                    <a:pt x="36" y="11"/>
                    <a:pt x="15" y="31"/>
                    <a:pt x="0" y="36"/>
                  </a:cubicBezTo>
                  <a:cubicBezTo>
                    <a:pt x="4" y="33"/>
                    <a:pt x="6" y="27"/>
                    <a:pt x="9" y="2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" name="Freeform 212">
              <a:extLst>
                <a:ext uri="{FF2B5EF4-FFF2-40B4-BE49-F238E27FC236}">
                  <a16:creationId xmlns:a16="http://schemas.microsoft.com/office/drawing/2014/main" id="{F96680D2-3417-C7FF-BFCC-790662F28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1779"/>
              <a:ext cx="101" cy="245"/>
            </a:xfrm>
            <a:custGeom>
              <a:avLst/>
              <a:gdLst>
                <a:gd name="T0" fmla="*/ 20 w 45"/>
                <a:gd name="T1" fmla="*/ 0 h 109"/>
                <a:gd name="T2" fmla="*/ 191 w 45"/>
                <a:gd name="T3" fmla="*/ 647 h 109"/>
                <a:gd name="T4" fmla="*/ 509 w 45"/>
                <a:gd name="T5" fmla="*/ 1218 h 109"/>
                <a:gd name="T6" fmla="*/ 292 w 45"/>
                <a:gd name="T7" fmla="*/ 1238 h 109"/>
                <a:gd name="T8" fmla="*/ 81 w 45"/>
                <a:gd name="T9" fmla="*/ 919 h 109"/>
                <a:gd name="T10" fmla="*/ 36 w 45"/>
                <a:gd name="T11" fmla="*/ 465 h 109"/>
                <a:gd name="T12" fmla="*/ 56 w 45"/>
                <a:gd name="T13" fmla="*/ 263 h 109"/>
                <a:gd name="T14" fmla="*/ 20 w 45"/>
                <a:gd name="T15" fmla="*/ 20 h 1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5" h="109">
                  <a:moveTo>
                    <a:pt x="2" y="0"/>
                  </a:moveTo>
                  <a:cubicBezTo>
                    <a:pt x="8" y="19"/>
                    <a:pt x="11" y="39"/>
                    <a:pt x="17" y="57"/>
                  </a:cubicBezTo>
                  <a:cubicBezTo>
                    <a:pt x="22" y="76"/>
                    <a:pt x="35" y="91"/>
                    <a:pt x="45" y="107"/>
                  </a:cubicBezTo>
                  <a:cubicBezTo>
                    <a:pt x="38" y="107"/>
                    <a:pt x="32" y="105"/>
                    <a:pt x="26" y="109"/>
                  </a:cubicBezTo>
                  <a:cubicBezTo>
                    <a:pt x="26" y="96"/>
                    <a:pt x="22" y="82"/>
                    <a:pt x="7" y="81"/>
                  </a:cubicBezTo>
                  <a:cubicBezTo>
                    <a:pt x="14" y="66"/>
                    <a:pt x="3" y="56"/>
                    <a:pt x="3" y="41"/>
                  </a:cubicBezTo>
                  <a:cubicBezTo>
                    <a:pt x="3" y="35"/>
                    <a:pt x="6" y="31"/>
                    <a:pt x="5" y="23"/>
                  </a:cubicBezTo>
                  <a:cubicBezTo>
                    <a:pt x="3" y="15"/>
                    <a:pt x="0" y="11"/>
                    <a:pt x="2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" name="Freeform 213">
              <a:extLst>
                <a:ext uri="{FF2B5EF4-FFF2-40B4-BE49-F238E27FC236}">
                  <a16:creationId xmlns:a16="http://schemas.microsoft.com/office/drawing/2014/main" id="{62F5CAF4-32F2-5F3A-6193-8BD3B1004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2335"/>
              <a:ext cx="124" cy="351"/>
            </a:xfrm>
            <a:custGeom>
              <a:avLst/>
              <a:gdLst>
                <a:gd name="T0" fmla="*/ 575 w 55"/>
                <a:gd name="T1" fmla="*/ 365 h 156"/>
                <a:gd name="T2" fmla="*/ 264 w 55"/>
                <a:gd name="T3" fmla="*/ 1085 h 156"/>
                <a:gd name="T4" fmla="*/ 11 w 55"/>
                <a:gd name="T5" fmla="*/ 1778 h 156"/>
                <a:gd name="T6" fmla="*/ 45 w 55"/>
                <a:gd name="T7" fmla="*/ 1321 h 156"/>
                <a:gd name="T8" fmla="*/ 45 w 55"/>
                <a:gd name="T9" fmla="*/ 911 h 156"/>
                <a:gd name="T10" fmla="*/ 631 w 55"/>
                <a:gd name="T11" fmla="*/ 0 h 156"/>
                <a:gd name="T12" fmla="*/ 595 w 55"/>
                <a:gd name="T13" fmla="*/ 356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" h="156">
                  <a:moveTo>
                    <a:pt x="50" y="32"/>
                  </a:moveTo>
                  <a:cubicBezTo>
                    <a:pt x="43" y="54"/>
                    <a:pt x="32" y="74"/>
                    <a:pt x="23" y="95"/>
                  </a:cubicBezTo>
                  <a:cubicBezTo>
                    <a:pt x="14" y="115"/>
                    <a:pt x="3" y="134"/>
                    <a:pt x="1" y="156"/>
                  </a:cubicBezTo>
                  <a:cubicBezTo>
                    <a:pt x="1" y="143"/>
                    <a:pt x="0" y="129"/>
                    <a:pt x="4" y="116"/>
                  </a:cubicBezTo>
                  <a:cubicBezTo>
                    <a:pt x="8" y="102"/>
                    <a:pt x="14" y="94"/>
                    <a:pt x="4" y="80"/>
                  </a:cubicBezTo>
                  <a:cubicBezTo>
                    <a:pt x="27" y="60"/>
                    <a:pt x="41" y="27"/>
                    <a:pt x="55" y="0"/>
                  </a:cubicBezTo>
                  <a:cubicBezTo>
                    <a:pt x="55" y="9"/>
                    <a:pt x="50" y="24"/>
                    <a:pt x="52" y="3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9" name="Freeform 214">
              <a:extLst>
                <a:ext uri="{FF2B5EF4-FFF2-40B4-BE49-F238E27FC236}">
                  <a16:creationId xmlns:a16="http://schemas.microsoft.com/office/drawing/2014/main" id="{399F9621-BED8-2D5C-B1C0-C931F4368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4" y="2718"/>
              <a:ext cx="237" cy="123"/>
            </a:xfrm>
            <a:custGeom>
              <a:avLst/>
              <a:gdLst>
                <a:gd name="T0" fmla="*/ 0 w 105"/>
                <a:gd name="T1" fmla="*/ 389 h 55"/>
                <a:gd name="T2" fmla="*/ 657 w 105"/>
                <a:gd name="T3" fmla="*/ 534 h 55"/>
                <a:gd name="T4" fmla="*/ 1208 w 105"/>
                <a:gd name="T5" fmla="*/ 0 h 55"/>
                <a:gd name="T6" fmla="*/ 998 w 105"/>
                <a:gd name="T7" fmla="*/ 190 h 55"/>
                <a:gd name="T8" fmla="*/ 758 w 105"/>
                <a:gd name="T9" fmla="*/ 425 h 55"/>
                <a:gd name="T10" fmla="*/ 45 w 105"/>
                <a:gd name="T11" fmla="*/ 416 h 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" h="55">
                  <a:moveTo>
                    <a:pt x="0" y="35"/>
                  </a:moveTo>
                  <a:cubicBezTo>
                    <a:pt x="13" y="52"/>
                    <a:pt x="39" y="55"/>
                    <a:pt x="57" y="48"/>
                  </a:cubicBezTo>
                  <a:cubicBezTo>
                    <a:pt x="76" y="41"/>
                    <a:pt x="101" y="21"/>
                    <a:pt x="105" y="0"/>
                  </a:cubicBezTo>
                  <a:cubicBezTo>
                    <a:pt x="102" y="7"/>
                    <a:pt x="93" y="12"/>
                    <a:pt x="87" y="17"/>
                  </a:cubicBezTo>
                  <a:cubicBezTo>
                    <a:pt x="79" y="24"/>
                    <a:pt x="74" y="34"/>
                    <a:pt x="66" y="38"/>
                  </a:cubicBezTo>
                  <a:cubicBezTo>
                    <a:pt x="48" y="49"/>
                    <a:pt x="23" y="38"/>
                    <a:pt x="4" y="37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0" name="Freeform 215">
              <a:extLst>
                <a:ext uri="{FF2B5EF4-FFF2-40B4-BE49-F238E27FC236}">
                  <a16:creationId xmlns:a16="http://schemas.microsoft.com/office/drawing/2014/main" id="{83181752-6328-B6EB-5FBB-007BA690F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" y="2018"/>
              <a:ext cx="83" cy="274"/>
            </a:xfrm>
            <a:custGeom>
              <a:avLst/>
              <a:gdLst>
                <a:gd name="T0" fmla="*/ 126 w 37"/>
                <a:gd name="T1" fmla="*/ 81 h 122"/>
                <a:gd name="T2" fmla="*/ 227 w 37"/>
                <a:gd name="T3" fmla="*/ 398 h 122"/>
                <a:gd name="T4" fmla="*/ 328 w 37"/>
                <a:gd name="T5" fmla="*/ 701 h 122"/>
                <a:gd name="T6" fmla="*/ 372 w 37"/>
                <a:gd name="T7" fmla="*/ 1381 h 122"/>
                <a:gd name="T8" fmla="*/ 236 w 37"/>
                <a:gd name="T9" fmla="*/ 1327 h 122"/>
                <a:gd name="T10" fmla="*/ 262 w 37"/>
                <a:gd name="T11" fmla="*/ 984 h 122"/>
                <a:gd name="T12" fmla="*/ 90 w 37"/>
                <a:gd name="T13" fmla="*/ 725 h 122"/>
                <a:gd name="T14" fmla="*/ 110 w 37"/>
                <a:gd name="T15" fmla="*/ 317 h 122"/>
                <a:gd name="T16" fmla="*/ 9 w 37"/>
                <a:gd name="T17" fmla="*/ 126 h 122"/>
                <a:gd name="T18" fmla="*/ 90 w 37"/>
                <a:gd name="T19" fmla="*/ 0 h 1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" h="122">
                  <a:moveTo>
                    <a:pt x="11" y="7"/>
                  </a:moveTo>
                  <a:cubicBezTo>
                    <a:pt x="17" y="15"/>
                    <a:pt x="17" y="26"/>
                    <a:pt x="20" y="35"/>
                  </a:cubicBezTo>
                  <a:cubicBezTo>
                    <a:pt x="23" y="44"/>
                    <a:pt x="26" y="53"/>
                    <a:pt x="29" y="62"/>
                  </a:cubicBezTo>
                  <a:cubicBezTo>
                    <a:pt x="34" y="84"/>
                    <a:pt x="37" y="101"/>
                    <a:pt x="33" y="122"/>
                  </a:cubicBezTo>
                  <a:cubicBezTo>
                    <a:pt x="30" y="119"/>
                    <a:pt x="25" y="117"/>
                    <a:pt x="21" y="117"/>
                  </a:cubicBezTo>
                  <a:cubicBezTo>
                    <a:pt x="28" y="109"/>
                    <a:pt x="26" y="96"/>
                    <a:pt x="23" y="87"/>
                  </a:cubicBezTo>
                  <a:cubicBezTo>
                    <a:pt x="19" y="76"/>
                    <a:pt x="10" y="74"/>
                    <a:pt x="8" y="64"/>
                  </a:cubicBezTo>
                  <a:cubicBezTo>
                    <a:pt x="6" y="52"/>
                    <a:pt x="13" y="41"/>
                    <a:pt x="10" y="28"/>
                  </a:cubicBezTo>
                  <a:cubicBezTo>
                    <a:pt x="9" y="23"/>
                    <a:pt x="2" y="16"/>
                    <a:pt x="1" y="11"/>
                  </a:cubicBezTo>
                  <a:cubicBezTo>
                    <a:pt x="0" y="4"/>
                    <a:pt x="2" y="6"/>
                    <a:pt x="8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1" name="Freeform 216">
              <a:extLst>
                <a:ext uri="{FF2B5EF4-FFF2-40B4-BE49-F238E27FC236}">
                  <a16:creationId xmlns:a16="http://schemas.microsoft.com/office/drawing/2014/main" id="{2A84DF74-F9DA-6A42-E0F8-309CE5D96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" y="1835"/>
              <a:ext cx="128" cy="162"/>
            </a:xfrm>
            <a:custGeom>
              <a:avLst/>
              <a:gdLst>
                <a:gd name="T0" fmla="*/ 0 w 57"/>
                <a:gd name="T1" fmla="*/ 254 h 72"/>
                <a:gd name="T2" fmla="*/ 45 w 57"/>
                <a:gd name="T3" fmla="*/ 45 h 72"/>
                <a:gd name="T4" fmla="*/ 157 w 57"/>
                <a:gd name="T5" fmla="*/ 0 h 72"/>
                <a:gd name="T6" fmla="*/ 454 w 57"/>
                <a:gd name="T7" fmla="*/ 821 h 72"/>
                <a:gd name="T8" fmla="*/ 126 w 57"/>
                <a:gd name="T9" fmla="*/ 173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72">
                  <a:moveTo>
                    <a:pt x="0" y="22"/>
                  </a:moveTo>
                  <a:cubicBezTo>
                    <a:pt x="5" y="17"/>
                    <a:pt x="1" y="9"/>
                    <a:pt x="4" y="4"/>
                  </a:cubicBezTo>
                  <a:cubicBezTo>
                    <a:pt x="5" y="2"/>
                    <a:pt x="11" y="1"/>
                    <a:pt x="14" y="0"/>
                  </a:cubicBezTo>
                  <a:cubicBezTo>
                    <a:pt x="25" y="8"/>
                    <a:pt x="57" y="62"/>
                    <a:pt x="40" y="72"/>
                  </a:cubicBezTo>
                  <a:cubicBezTo>
                    <a:pt x="38" y="59"/>
                    <a:pt x="29" y="14"/>
                    <a:pt x="11" y="1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2" name="Freeform 217">
              <a:extLst>
                <a:ext uri="{FF2B5EF4-FFF2-40B4-BE49-F238E27FC236}">
                  <a16:creationId xmlns:a16="http://schemas.microsoft.com/office/drawing/2014/main" id="{8F01959F-D34D-5C54-F50A-E05F4E07F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804"/>
              <a:ext cx="122" cy="281"/>
            </a:xfrm>
            <a:custGeom>
              <a:avLst/>
              <a:gdLst>
                <a:gd name="T0" fmla="*/ 624 w 54"/>
                <a:gd name="T1" fmla="*/ 0 h 125"/>
                <a:gd name="T2" fmla="*/ 450 w 54"/>
                <a:gd name="T3" fmla="*/ 238 h 125"/>
                <a:gd name="T4" fmla="*/ 36 w 54"/>
                <a:gd name="T5" fmla="*/ 991 h 125"/>
                <a:gd name="T6" fmla="*/ 36 w 54"/>
                <a:gd name="T7" fmla="*/ 1421 h 125"/>
                <a:gd name="T8" fmla="*/ 183 w 54"/>
                <a:gd name="T9" fmla="*/ 839 h 125"/>
                <a:gd name="T10" fmla="*/ 495 w 54"/>
                <a:gd name="T11" fmla="*/ 283 h 125"/>
                <a:gd name="T12" fmla="*/ 624 w 54"/>
                <a:gd name="T13" fmla="*/ 0 h 1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" h="125">
                  <a:moveTo>
                    <a:pt x="54" y="0"/>
                  </a:moveTo>
                  <a:cubicBezTo>
                    <a:pt x="47" y="4"/>
                    <a:pt x="43" y="11"/>
                    <a:pt x="39" y="21"/>
                  </a:cubicBezTo>
                  <a:cubicBezTo>
                    <a:pt x="35" y="31"/>
                    <a:pt x="6" y="65"/>
                    <a:pt x="3" y="87"/>
                  </a:cubicBezTo>
                  <a:cubicBezTo>
                    <a:pt x="0" y="109"/>
                    <a:pt x="3" y="125"/>
                    <a:pt x="3" y="125"/>
                  </a:cubicBezTo>
                  <a:cubicBezTo>
                    <a:pt x="3" y="105"/>
                    <a:pt x="6" y="93"/>
                    <a:pt x="16" y="74"/>
                  </a:cubicBezTo>
                  <a:cubicBezTo>
                    <a:pt x="26" y="55"/>
                    <a:pt x="39" y="35"/>
                    <a:pt x="43" y="25"/>
                  </a:cubicBezTo>
                  <a:cubicBezTo>
                    <a:pt x="47" y="15"/>
                    <a:pt x="47" y="2"/>
                    <a:pt x="54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3" name="Freeform 218">
              <a:extLst>
                <a:ext uri="{FF2B5EF4-FFF2-40B4-BE49-F238E27FC236}">
                  <a16:creationId xmlns:a16="http://schemas.microsoft.com/office/drawing/2014/main" id="{F073D8DA-7C4C-8F0F-777D-5C5BB79C0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7" y="2175"/>
              <a:ext cx="14" cy="131"/>
            </a:xfrm>
            <a:custGeom>
              <a:avLst/>
              <a:gdLst>
                <a:gd name="T0" fmla="*/ 77 w 6"/>
                <a:gd name="T1" fmla="*/ 0 h 58"/>
                <a:gd name="T2" fmla="*/ 77 w 6"/>
                <a:gd name="T3" fmla="*/ 669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8">
                  <a:moveTo>
                    <a:pt x="6" y="0"/>
                  </a:moveTo>
                  <a:cubicBezTo>
                    <a:pt x="1" y="19"/>
                    <a:pt x="0" y="44"/>
                    <a:pt x="6" y="58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4" name="Freeform 219">
              <a:extLst>
                <a:ext uri="{FF2B5EF4-FFF2-40B4-BE49-F238E27FC236}">
                  <a16:creationId xmlns:a16="http://schemas.microsoft.com/office/drawing/2014/main" id="{A613F473-2746-E3DF-65F4-9E046B8E4E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450"/>
              <a:ext cx="133" cy="247"/>
            </a:xfrm>
            <a:custGeom>
              <a:avLst/>
              <a:gdLst>
                <a:gd name="T0" fmla="*/ 0 w 59"/>
                <a:gd name="T1" fmla="*/ 0 h 110"/>
                <a:gd name="T2" fmla="*/ 320 w 59"/>
                <a:gd name="T3" fmla="*/ 745 h 110"/>
                <a:gd name="T4" fmla="*/ 676 w 59"/>
                <a:gd name="T5" fmla="*/ 1246 h 110"/>
                <a:gd name="T6" fmla="*/ 356 w 59"/>
                <a:gd name="T7" fmla="*/ 624 h 110"/>
                <a:gd name="T8" fmla="*/ 0 w 59"/>
                <a:gd name="T9" fmla="*/ 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9" h="110">
                  <a:moveTo>
                    <a:pt x="0" y="0"/>
                  </a:moveTo>
                  <a:cubicBezTo>
                    <a:pt x="5" y="17"/>
                    <a:pt x="21" y="50"/>
                    <a:pt x="28" y="66"/>
                  </a:cubicBezTo>
                  <a:cubicBezTo>
                    <a:pt x="35" y="82"/>
                    <a:pt x="48" y="103"/>
                    <a:pt x="59" y="110"/>
                  </a:cubicBezTo>
                  <a:cubicBezTo>
                    <a:pt x="47" y="99"/>
                    <a:pt x="39" y="72"/>
                    <a:pt x="31" y="55"/>
                  </a:cubicBezTo>
                  <a:cubicBezTo>
                    <a:pt x="23" y="38"/>
                    <a:pt x="3" y="10"/>
                    <a:pt x="0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5" name="Freeform 220">
              <a:extLst>
                <a:ext uri="{FF2B5EF4-FFF2-40B4-BE49-F238E27FC236}">
                  <a16:creationId xmlns:a16="http://schemas.microsoft.com/office/drawing/2014/main" id="{91AB68E3-6472-4A52-066B-0C572B537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" y="1696"/>
              <a:ext cx="131" cy="317"/>
            </a:xfrm>
            <a:custGeom>
              <a:avLst/>
              <a:gdLst>
                <a:gd name="T0" fmla="*/ 669 w 58"/>
                <a:gd name="T1" fmla="*/ 0 h 141"/>
                <a:gd name="T2" fmla="*/ 264 w 58"/>
                <a:gd name="T3" fmla="*/ 465 h 141"/>
                <a:gd name="T4" fmla="*/ 0 w 58"/>
                <a:gd name="T5" fmla="*/ 1603 h 141"/>
                <a:gd name="T6" fmla="*/ 312 w 58"/>
                <a:gd name="T7" fmla="*/ 692 h 141"/>
                <a:gd name="T8" fmla="*/ 669 w 58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41">
                  <a:moveTo>
                    <a:pt x="58" y="0"/>
                  </a:moveTo>
                  <a:cubicBezTo>
                    <a:pt x="46" y="0"/>
                    <a:pt x="30" y="13"/>
                    <a:pt x="23" y="41"/>
                  </a:cubicBezTo>
                  <a:cubicBezTo>
                    <a:pt x="16" y="69"/>
                    <a:pt x="20" y="126"/>
                    <a:pt x="0" y="141"/>
                  </a:cubicBezTo>
                  <a:cubicBezTo>
                    <a:pt x="23" y="124"/>
                    <a:pt x="24" y="85"/>
                    <a:pt x="27" y="61"/>
                  </a:cubicBezTo>
                  <a:cubicBezTo>
                    <a:pt x="30" y="37"/>
                    <a:pt x="43" y="0"/>
                    <a:pt x="58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6" name="Freeform 221">
              <a:extLst>
                <a:ext uri="{FF2B5EF4-FFF2-40B4-BE49-F238E27FC236}">
                  <a16:creationId xmlns:a16="http://schemas.microsoft.com/office/drawing/2014/main" id="{8E6040A8-64A9-3F08-AF96-85EC8091E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1867"/>
              <a:ext cx="21" cy="97"/>
            </a:xfrm>
            <a:custGeom>
              <a:avLst/>
              <a:gdLst>
                <a:gd name="T0" fmla="*/ 0 w 9"/>
                <a:gd name="T1" fmla="*/ 494 h 43"/>
                <a:gd name="T2" fmla="*/ 86 w 9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3">
                  <a:moveTo>
                    <a:pt x="0" y="43"/>
                  </a:moveTo>
                  <a:cubicBezTo>
                    <a:pt x="7" y="36"/>
                    <a:pt x="9" y="12"/>
                    <a:pt x="7" y="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7" name="Freeform 222">
              <a:extLst>
                <a:ext uri="{FF2B5EF4-FFF2-40B4-BE49-F238E27FC236}">
                  <a16:creationId xmlns:a16="http://schemas.microsoft.com/office/drawing/2014/main" id="{99A09D7B-27CF-FF17-DA8E-6A2EFEAD6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9" y="2227"/>
              <a:ext cx="45" cy="29"/>
            </a:xfrm>
            <a:custGeom>
              <a:avLst/>
              <a:gdLst>
                <a:gd name="T0" fmla="*/ 227 w 20"/>
                <a:gd name="T1" fmla="*/ 20 h 13"/>
                <a:gd name="T2" fmla="*/ 0 w 20"/>
                <a:gd name="T3" fmla="*/ 14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3">
                  <a:moveTo>
                    <a:pt x="20" y="2"/>
                  </a:moveTo>
                  <a:cubicBezTo>
                    <a:pt x="10" y="0"/>
                    <a:pt x="3" y="7"/>
                    <a:pt x="0" y="13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8" name="Freeform 223">
              <a:extLst>
                <a:ext uri="{FF2B5EF4-FFF2-40B4-BE49-F238E27FC236}">
                  <a16:creationId xmlns:a16="http://schemas.microsoft.com/office/drawing/2014/main" id="{F00035A4-B115-3D44-7428-F5545A9F7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2373"/>
              <a:ext cx="61" cy="25"/>
            </a:xfrm>
            <a:custGeom>
              <a:avLst/>
              <a:gdLst>
                <a:gd name="T0" fmla="*/ 0 w 27"/>
                <a:gd name="T1" fmla="*/ 130 h 11"/>
                <a:gd name="T2" fmla="*/ 312 w 27"/>
                <a:gd name="T3" fmla="*/ 45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1">
                  <a:moveTo>
                    <a:pt x="0" y="11"/>
                  </a:moveTo>
                  <a:cubicBezTo>
                    <a:pt x="17" y="0"/>
                    <a:pt x="19" y="0"/>
                    <a:pt x="27" y="4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9" name="Freeform 224">
              <a:extLst>
                <a:ext uri="{FF2B5EF4-FFF2-40B4-BE49-F238E27FC236}">
                  <a16:creationId xmlns:a16="http://schemas.microsoft.com/office/drawing/2014/main" id="{4BB14636-AAF6-0370-9F87-1DDD5FCAE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2439"/>
              <a:ext cx="20" cy="92"/>
            </a:xfrm>
            <a:custGeom>
              <a:avLst/>
              <a:gdLst>
                <a:gd name="T0" fmla="*/ 44 w 9"/>
                <a:gd name="T1" fmla="*/ 0 h 41"/>
                <a:gd name="T2" fmla="*/ 98 w 9"/>
                <a:gd name="T3" fmla="*/ 462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1">
                  <a:moveTo>
                    <a:pt x="4" y="0"/>
                  </a:moveTo>
                  <a:cubicBezTo>
                    <a:pt x="0" y="18"/>
                    <a:pt x="4" y="33"/>
                    <a:pt x="9" y="4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0" name="Freeform 225">
              <a:extLst>
                <a:ext uri="{FF2B5EF4-FFF2-40B4-BE49-F238E27FC236}">
                  <a16:creationId xmlns:a16="http://schemas.microsoft.com/office/drawing/2014/main" id="{3B9DA336-B4F0-EC45-D825-071EF922D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" y="2236"/>
              <a:ext cx="27" cy="90"/>
            </a:xfrm>
            <a:custGeom>
              <a:avLst/>
              <a:gdLst>
                <a:gd name="T0" fmla="*/ 56 w 12"/>
                <a:gd name="T1" fmla="*/ 0 h 40"/>
                <a:gd name="T2" fmla="*/ 137 w 12"/>
                <a:gd name="T3" fmla="*/ 457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0">
                  <a:moveTo>
                    <a:pt x="5" y="0"/>
                  </a:moveTo>
                  <a:cubicBezTo>
                    <a:pt x="0" y="15"/>
                    <a:pt x="9" y="27"/>
                    <a:pt x="12" y="4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1" name="Freeform 226">
              <a:extLst>
                <a:ext uri="{FF2B5EF4-FFF2-40B4-BE49-F238E27FC236}">
                  <a16:creationId xmlns:a16="http://schemas.microsoft.com/office/drawing/2014/main" id="{D2A9744D-E2CA-BE6C-FA3C-0D46D870C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8" y="2022"/>
              <a:ext cx="33" cy="86"/>
            </a:xfrm>
            <a:custGeom>
              <a:avLst/>
              <a:gdLst>
                <a:gd name="T0" fmla="*/ 33 w 15"/>
                <a:gd name="T1" fmla="*/ 0 h 38"/>
                <a:gd name="T2" fmla="*/ 161 w 15"/>
                <a:gd name="T3" fmla="*/ 441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8">
                  <a:moveTo>
                    <a:pt x="3" y="0"/>
                  </a:moveTo>
                  <a:cubicBezTo>
                    <a:pt x="0" y="13"/>
                    <a:pt x="9" y="33"/>
                    <a:pt x="15" y="38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2" name="Freeform 227">
              <a:extLst>
                <a:ext uri="{FF2B5EF4-FFF2-40B4-BE49-F238E27FC236}">
                  <a16:creationId xmlns:a16="http://schemas.microsoft.com/office/drawing/2014/main" id="{A564F75B-6768-6554-B8F6-E1A4DE6A1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5" y="2700"/>
              <a:ext cx="36" cy="33"/>
            </a:xfrm>
            <a:custGeom>
              <a:avLst/>
              <a:gdLst>
                <a:gd name="T0" fmla="*/ 72 w 16"/>
                <a:gd name="T1" fmla="*/ 0 h 15"/>
                <a:gd name="T2" fmla="*/ 182 w 16"/>
                <a:gd name="T3" fmla="*/ 16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5">
                  <a:moveTo>
                    <a:pt x="6" y="0"/>
                  </a:moveTo>
                  <a:cubicBezTo>
                    <a:pt x="0" y="11"/>
                    <a:pt x="8" y="13"/>
                    <a:pt x="16" y="1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3" name="Freeform 228">
              <a:extLst>
                <a:ext uri="{FF2B5EF4-FFF2-40B4-BE49-F238E27FC236}">
                  <a16:creationId xmlns:a16="http://schemas.microsoft.com/office/drawing/2014/main" id="{C9A17276-00D8-3DCF-58DE-ADAB9B3D3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2209"/>
              <a:ext cx="23" cy="34"/>
            </a:xfrm>
            <a:custGeom>
              <a:avLst/>
              <a:gdLst>
                <a:gd name="T0" fmla="*/ 0 w 10"/>
                <a:gd name="T1" fmla="*/ 0 h 15"/>
                <a:gd name="T2" fmla="*/ 37 w 10"/>
                <a:gd name="T3" fmla="*/ 175 h 15"/>
                <a:gd name="T4" fmla="*/ 122 w 10"/>
                <a:gd name="T5" fmla="*/ 36 h 15"/>
                <a:gd name="T6" fmla="*/ 48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0"/>
                  </a:moveTo>
                  <a:cubicBezTo>
                    <a:pt x="3" y="5"/>
                    <a:pt x="3" y="10"/>
                    <a:pt x="3" y="15"/>
                  </a:cubicBezTo>
                  <a:cubicBezTo>
                    <a:pt x="4" y="10"/>
                    <a:pt x="8" y="7"/>
                    <a:pt x="10" y="3"/>
                  </a:cubicBezTo>
                  <a:cubicBezTo>
                    <a:pt x="8" y="2"/>
                    <a:pt x="6" y="1"/>
                    <a:pt x="4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4" name="Freeform 229">
              <a:extLst>
                <a:ext uri="{FF2B5EF4-FFF2-40B4-BE49-F238E27FC236}">
                  <a16:creationId xmlns:a16="http://schemas.microsoft.com/office/drawing/2014/main" id="{9DD1D2F6-275C-177A-3B20-00F6CC690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045"/>
              <a:ext cx="25" cy="31"/>
            </a:xfrm>
            <a:custGeom>
              <a:avLst/>
              <a:gdLst>
                <a:gd name="T0" fmla="*/ 73 w 11"/>
                <a:gd name="T1" fmla="*/ 0 h 14"/>
                <a:gd name="T2" fmla="*/ 0 w 11"/>
                <a:gd name="T3" fmla="*/ 89 h 14"/>
                <a:gd name="T4" fmla="*/ 130 w 11"/>
                <a:gd name="T5" fmla="*/ 153 h 14"/>
                <a:gd name="T6" fmla="*/ 102 w 11"/>
                <a:gd name="T7" fmla="*/ 2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4">
                  <a:moveTo>
                    <a:pt x="6" y="0"/>
                  </a:moveTo>
                  <a:cubicBezTo>
                    <a:pt x="5" y="3"/>
                    <a:pt x="3" y="6"/>
                    <a:pt x="0" y="8"/>
                  </a:cubicBezTo>
                  <a:cubicBezTo>
                    <a:pt x="4" y="9"/>
                    <a:pt x="8" y="11"/>
                    <a:pt x="11" y="14"/>
                  </a:cubicBezTo>
                  <a:cubicBezTo>
                    <a:pt x="10" y="10"/>
                    <a:pt x="9" y="6"/>
                    <a:pt x="9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5" name="Freeform 230">
              <a:extLst>
                <a:ext uri="{FF2B5EF4-FFF2-40B4-BE49-F238E27FC236}">
                  <a16:creationId xmlns:a16="http://schemas.microsoft.com/office/drawing/2014/main" id="{579A919A-2F8C-2D13-CEF7-CFA3F5ABA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258"/>
              <a:ext cx="18" cy="23"/>
            </a:xfrm>
            <a:custGeom>
              <a:avLst/>
              <a:gdLst>
                <a:gd name="T0" fmla="*/ 0 w 8"/>
                <a:gd name="T1" fmla="*/ 122 h 10"/>
                <a:gd name="T2" fmla="*/ 81 w 8"/>
                <a:gd name="T3" fmla="*/ 0 h 10"/>
                <a:gd name="T4" fmla="*/ 92 w 8"/>
                <a:gd name="T5" fmla="*/ 11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cubicBezTo>
                    <a:pt x="4" y="8"/>
                    <a:pt x="6" y="4"/>
                    <a:pt x="7" y="0"/>
                  </a:cubicBezTo>
                  <a:cubicBezTo>
                    <a:pt x="6" y="4"/>
                    <a:pt x="7" y="6"/>
                    <a:pt x="8" y="9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6" name="Freeform 231">
              <a:extLst>
                <a:ext uri="{FF2B5EF4-FFF2-40B4-BE49-F238E27FC236}">
                  <a16:creationId xmlns:a16="http://schemas.microsoft.com/office/drawing/2014/main" id="{9E45ED77-F656-A0E9-351E-85A967D7A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2344"/>
              <a:ext cx="23" cy="20"/>
            </a:xfrm>
            <a:custGeom>
              <a:avLst/>
              <a:gdLst>
                <a:gd name="T0" fmla="*/ 0 w 10"/>
                <a:gd name="T1" fmla="*/ 98 h 9"/>
                <a:gd name="T2" fmla="*/ 12 w 10"/>
                <a:gd name="T3" fmla="*/ 0 h 9"/>
                <a:gd name="T4" fmla="*/ 122 w 10"/>
                <a:gd name="T5" fmla="*/ 53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0" y="9"/>
                  </a:moveTo>
                  <a:cubicBezTo>
                    <a:pt x="0" y="6"/>
                    <a:pt x="1" y="3"/>
                    <a:pt x="1" y="0"/>
                  </a:cubicBezTo>
                  <a:cubicBezTo>
                    <a:pt x="4" y="1"/>
                    <a:pt x="7" y="3"/>
                    <a:pt x="10" y="5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7" name="Freeform 232">
              <a:extLst>
                <a:ext uri="{FF2B5EF4-FFF2-40B4-BE49-F238E27FC236}">
                  <a16:creationId xmlns:a16="http://schemas.microsoft.com/office/drawing/2014/main" id="{EA3C76AA-B5F6-DF51-A122-06BD63852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479"/>
              <a:ext cx="25" cy="47"/>
            </a:xfrm>
            <a:custGeom>
              <a:avLst/>
              <a:gdLst>
                <a:gd name="T0" fmla="*/ 93 w 11"/>
                <a:gd name="T1" fmla="*/ 0 h 21"/>
                <a:gd name="T2" fmla="*/ 130 w 11"/>
                <a:gd name="T3" fmla="*/ 235 h 21"/>
                <a:gd name="T4" fmla="*/ 130 w 11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8" y="0"/>
                  </a:moveTo>
                  <a:cubicBezTo>
                    <a:pt x="5" y="13"/>
                    <a:pt x="0" y="11"/>
                    <a:pt x="11" y="21"/>
                  </a:cubicBezTo>
                  <a:cubicBezTo>
                    <a:pt x="7" y="14"/>
                    <a:pt x="7" y="7"/>
                    <a:pt x="11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8" name="Freeform 233">
              <a:extLst>
                <a:ext uri="{FF2B5EF4-FFF2-40B4-BE49-F238E27FC236}">
                  <a16:creationId xmlns:a16="http://schemas.microsoft.com/office/drawing/2014/main" id="{D392BBE9-CD97-4E00-3CE3-FBA8282CD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2751"/>
              <a:ext cx="34" cy="34"/>
            </a:xfrm>
            <a:custGeom>
              <a:avLst/>
              <a:gdLst>
                <a:gd name="T0" fmla="*/ 0 w 15"/>
                <a:gd name="T1" fmla="*/ 0 h 15"/>
                <a:gd name="T2" fmla="*/ 175 w 15"/>
                <a:gd name="T3" fmla="*/ 175 h 15"/>
                <a:gd name="T4" fmla="*/ 129 w 15"/>
                <a:gd name="T5" fmla="*/ 11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5">
                  <a:moveTo>
                    <a:pt x="0" y="0"/>
                  </a:moveTo>
                  <a:cubicBezTo>
                    <a:pt x="6" y="4"/>
                    <a:pt x="11" y="9"/>
                    <a:pt x="15" y="15"/>
                  </a:cubicBezTo>
                  <a:cubicBezTo>
                    <a:pt x="13" y="10"/>
                    <a:pt x="12" y="6"/>
                    <a:pt x="11" y="1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9" name="Freeform 234">
              <a:extLst>
                <a:ext uri="{FF2B5EF4-FFF2-40B4-BE49-F238E27FC236}">
                  <a16:creationId xmlns:a16="http://schemas.microsoft.com/office/drawing/2014/main" id="{B6168172-F64C-DEA2-6BF5-FF2880445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1" y="2344"/>
              <a:ext cx="23" cy="20"/>
            </a:xfrm>
            <a:custGeom>
              <a:avLst/>
              <a:gdLst>
                <a:gd name="T0" fmla="*/ 37 w 10"/>
                <a:gd name="T1" fmla="*/ 0 h 9"/>
                <a:gd name="T2" fmla="*/ 122 w 10"/>
                <a:gd name="T3" fmla="*/ 98 h 9"/>
                <a:gd name="T4" fmla="*/ 12 w 10"/>
                <a:gd name="T5" fmla="*/ 89 h 9"/>
                <a:gd name="T6" fmla="*/ 0 w 10"/>
                <a:gd name="T7" fmla="*/ 36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3" y="0"/>
                  </a:moveTo>
                  <a:cubicBezTo>
                    <a:pt x="5" y="3"/>
                    <a:pt x="8" y="6"/>
                    <a:pt x="10" y="9"/>
                  </a:cubicBezTo>
                  <a:cubicBezTo>
                    <a:pt x="6" y="8"/>
                    <a:pt x="5" y="8"/>
                    <a:pt x="1" y="8"/>
                  </a:cubicBezTo>
                  <a:cubicBezTo>
                    <a:pt x="1" y="7"/>
                    <a:pt x="0" y="5"/>
                    <a:pt x="0" y="3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0" name="Freeform 235">
              <a:extLst>
                <a:ext uri="{FF2B5EF4-FFF2-40B4-BE49-F238E27FC236}">
                  <a16:creationId xmlns:a16="http://schemas.microsoft.com/office/drawing/2014/main" id="{010351DC-5343-2927-1CC7-B135D29FF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164"/>
              <a:ext cx="18" cy="27"/>
            </a:xfrm>
            <a:custGeom>
              <a:avLst/>
              <a:gdLst>
                <a:gd name="T0" fmla="*/ 0 w 8"/>
                <a:gd name="T1" fmla="*/ 0 h 12"/>
                <a:gd name="T2" fmla="*/ 45 w 8"/>
                <a:gd name="T3" fmla="*/ 137 h 12"/>
                <a:gd name="T4" fmla="*/ 92 w 8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cubicBezTo>
                    <a:pt x="2" y="4"/>
                    <a:pt x="3" y="9"/>
                    <a:pt x="4" y="12"/>
                  </a:cubicBezTo>
                  <a:cubicBezTo>
                    <a:pt x="4" y="8"/>
                    <a:pt x="5" y="4"/>
                    <a:pt x="8" y="0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1" name="Freeform 236">
              <a:extLst>
                <a:ext uri="{FF2B5EF4-FFF2-40B4-BE49-F238E27FC236}">
                  <a16:creationId xmlns:a16="http://schemas.microsoft.com/office/drawing/2014/main" id="{EB36E577-A0D5-E2F5-1DDC-CA659E631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1977"/>
              <a:ext cx="23" cy="25"/>
            </a:xfrm>
            <a:custGeom>
              <a:avLst/>
              <a:gdLst>
                <a:gd name="T0" fmla="*/ 0 w 10"/>
                <a:gd name="T1" fmla="*/ 0 h 11"/>
                <a:gd name="T2" fmla="*/ 28 w 10"/>
                <a:gd name="T3" fmla="*/ 130 h 11"/>
                <a:gd name="T4" fmla="*/ 122 w 10"/>
                <a:gd name="T5" fmla="*/ 25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  <a:cubicBezTo>
                    <a:pt x="3" y="8"/>
                    <a:pt x="6" y="3"/>
                    <a:pt x="10" y="2"/>
                  </a:cubicBezTo>
                </a:path>
              </a:pathLst>
            </a:custGeom>
            <a:solidFill>
              <a:srgbClr val="FA9B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2" name="Freeform 237">
              <a:extLst>
                <a:ext uri="{FF2B5EF4-FFF2-40B4-BE49-F238E27FC236}">
                  <a16:creationId xmlns:a16="http://schemas.microsoft.com/office/drawing/2014/main" id="{2C4FAE64-AB04-1B26-B173-A3A1A2534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648"/>
              <a:ext cx="45" cy="85"/>
            </a:xfrm>
            <a:custGeom>
              <a:avLst/>
              <a:gdLst>
                <a:gd name="T0" fmla="*/ 0 w 20"/>
                <a:gd name="T1" fmla="*/ 425 h 38"/>
                <a:gd name="T2" fmla="*/ 182 w 20"/>
                <a:gd name="T3" fmla="*/ 280 h 38"/>
                <a:gd name="T4" fmla="*/ 146 w 20"/>
                <a:gd name="T5" fmla="*/ 0 h 38"/>
                <a:gd name="T6" fmla="*/ 0 w 20"/>
                <a:gd name="T7" fmla="*/ 425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38">
                  <a:moveTo>
                    <a:pt x="0" y="38"/>
                  </a:moveTo>
                  <a:cubicBezTo>
                    <a:pt x="8" y="37"/>
                    <a:pt x="14" y="32"/>
                    <a:pt x="16" y="25"/>
                  </a:cubicBezTo>
                  <a:cubicBezTo>
                    <a:pt x="20" y="15"/>
                    <a:pt x="16" y="2"/>
                    <a:pt x="13" y="0"/>
                  </a:cubicBezTo>
                  <a:cubicBezTo>
                    <a:pt x="14" y="4"/>
                    <a:pt x="16" y="31"/>
                    <a:pt x="0" y="38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3" name="Freeform 238">
              <a:extLst>
                <a:ext uri="{FF2B5EF4-FFF2-40B4-BE49-F238E27FC236}">
                  <a16:creationId xmlns:a16="http://schemas.microsoft.com/office/drawing/2014/main" id="{D3959F78-0F8F-ADEE-D312-8B960D71A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036"/>
              <a:ext cx="54" cy="101"/>
            </a:xfrm>
            <a:custGeom>
              <a:avLst/>
              <a:gdLst>
                <a:gd name="T0" fmla="*/ 72 w 24"/>
                <a:gd name="T1" fmla="*/ 307 h 45"/>
                <a:gd name="T2" fmla="*/ 227 w 24"/>
                <a:gd name="T3" fmla="*/ 36 h 45"/>
                <a:gd name="T4" fmla="*/ 275 w 24"/>
                <a:gd name="T5" fmla="*/ 45 h 45"/>
                <a:gd name="T6" fmla="*/ 173 w 24"/>
                <a:gd name="T7" fmla="*/ 0 h 45"/>
                <a:gd name="T8" fmla="*/ 11 w 24"/>
                <a:gd name="T9" fmla="*/ 272 h 45"/>
                <a:gd name="T10" fmla="*/ 162 w 24"/>
                <a:gd name="T11" fmla="*/ 509 h 45"/>
                <a:gd name="T12" fmla="*/ 72 w 24"/>
                <a:gd name="T13" fmla="*/ 307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45">
                  <a:moveTo>
                    <a:pt x="6" y="27"/>
                  </a:moveTo>
                  <a:cubicBezTo>
                    <a:pt x="5" y="15"/>
                    <a:pt x="11" y="4"/>
                    <a:pt x="20" y="3"/>
                  </a:cubicBezTo>
                  <a:cubicBezTo>
                    <a:pt x="22" y="3"/>
                    <a:pt x="23" y="3"/>
                    <a:pt x="24" y="4"/>
                  </a:cubicBezTo>
                  <a:cubicBezTo>
                    <a:pt x="22" y="1"/>
                    <a:pt x="18" y="0"/>
                    <a:pt x="15" y="0"/>
                  </a:cubicBezTo>
                  <a:cubicBezTo>
                    <a:pt x="6" y="1"/>
                    <a:pt x="0" y="12"/>
                    <a:pt x="1" y="24"/>
                  </a:cubicBezTo>
                  <a:cubicBezTo>
                    <a:pt x="2" y="35"/>
                    <a:pt x="7" y="43"/>
                    <a:pt x="14" y="45"/>
                  </a:cubicBezTo>
                  <a:cubicBezTo>
                    <a:pt x="10" y="41"/>
                    <a:pt x="7" y="35"/>
                    <a:pt x="6" y="27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4" name="Freeform 239">
              <a:extLst>
                <a:ext uri="{FF2B5EF4-FFF2-40B4-BE49-F238E27FC236}">
                  <a16:creationId xmlns:a16="http://schemas.microsoft.com/office/drawing/2014/main" id="{9315253E-8EB2-393F-055D-B12B142B0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051"/>
              <a:ext cx="40" cy="88"/>
            </a:xfrm>
            <a:custGeom>
              <a:avLst/>
              <a:gdLst>
                <a:gd name="T0" fmla="*/ 0 w 18"/>
                <a:gd name="T1" fmla="*/ 449 h 39"/>
                <a:gd name="T2" fmla="*/ 162 w 18"/>
                <a:gd name="T3" fmla="*/ 284 h 39"/>
                <a:gd name="T4" fmla="*/ 109 w 18"/>
                <a:gd name="T5" fmla="*/ 0 h 39"/>
                <a:gd name="T6" fmla="*/ 0 w 18"/>
                <a:gd name="T7" fmla="*/ 449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8" y="38"/>
                    <a:pt x="13" y="32"/>
                    <a:pt x="15" y="25"/>
                  </a:cubicBezTo>
                  <a:cubicBezTo>
                    <a:pt x="18" y="15"/>
                    <a:pt x="13" y="2"/>
                    <a:pt x="10" y="0"/>
                  </a:cubicBezTo>
                  <a:cubicBezTo>
                    <a:pt x="11" y="4"/>
                    <a:pt x="16" y="31"/>
                    <a:pt x="0" y="39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5" name="Freeform 240">
              <a:extLst>
                <a:ext uri="{FF2B5EF4-FFF2-40B4-BE49-F238E27FC236}">
                  <a16:creationId xmlns:a16="http://schemas.microsoft.com/office/drawing/2014/main" id="{F4BC6898-C231-A69E-ED2B-B9803B85A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049"/>
              <a:ext cx="56" cy="101"/>
            </a:xfrm>
            <a:custGeom>
              <a:avLst/>
              <a:gdLst>
                <a:gd name="T0" fmla="*/ 81 w 25"/>
                <a:gd name="T1" fmla="*/ 307 h 45"/>
                <a:gd name="T2" fmla="*/ 226 w 25"/>
                <a:gd name="T3" fmla="*/ 36 h 45"/>
                <a:gd name="T4" fmla="*/ 280 w 25"/>
                <a:gd name="T5" fmla="*/ 45 h 45"/>
                <a:gd name="T6" fmla="*/ 170 w 25"/>
                <a:gd name="T7" fmla="*/ 0 h 45"/>
                <a:gd name="T8" fmla="*/ 9 w 25"/>
                <a:gd name="T9" fmla="*/ 272 h 45"/>
                <a:gd name="T10" fmla="*/ 170 w 25"/>
                <a:gd name="T11" fmla="*/ 509 h 45"/>
                <a:gd name="T12" fmla="*/ 81 w 25"/>
                <a:gd name="T13" fmla="*/ 307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5">
                  <a:moveTo>
                    <a:pt x="7" y="27"/>
                  </a:moveTo>
                  <a:cubicBezTo>
                    <a:pt x="6" y="15"/>
                    <a:pt x="12" y="4"/>
                    <a:pt x="20" y="3"/>
                  </a:cubicBezTo>
                  <a:cubicBezTo>
                    <a:pt x="22" y="3"/>
                    <a:pt x="23" y="3"/>
                    <a:pt x="25" y="4"/>
                  </a:cubicBezTo>
                  <a:cubicBezTo>
                    <a:pt x="22" y="1"/>
                    <a:pt x="19" y="0"/>
                    <a:pt x="15" y="0"/>
                  </a:cubicBezTo>
                  <a:cubicBezTo>
                    <a:pt x="7" y="1"/>
                    <a:pt x="0" y="12"/>
                    <a:pt x="1" y="24"/>
                  </a:cubicBezTo>
                  <a:cubicBezTo>
                    <a:pt x="2" y="35"/>
                    <a:pt x="8" y="43"/>
                    <a:pt x="15" y="45"/>
                  </a:cubicBezTo>
                  <a:cubicBezTo>
                    <a:pt x="10" y="41"/>
                    <a:pt x="7" y="35"/>
                    <a:pt x="7" y="27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6" name="Freeform 241">
              <a:extLst>
                <a:ext uri="{FF2B5EF4-FFF2-40B4-BE49-F238E27FC236}">
                  <a16:creationId xmlns:a16="http://schemas.microsoft.com/office/drawing/2014/main" id="{552B0144-8A6F-E9A4-4FFC-CAF670CAA3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2065"/>
              <a:ext cx="41" cy="88"/>
            </a:xfrm>
            <a:custGeom>
              <a:avLst/>
              <a:gdLst>
                <a:gd name="T0" fmla="*/ 0 w 18"/>
                <a:gd name="T1" fmla="*/ 449 h 39"/>
                <a:gd name="T2" fmla="*/ 175 w 18"/>
                <a:gd name="T3" fmla="*/ 284 h 39"/>
                <a:gd name="T4" fmla="*/ 118 w 18"/>
                <a:gd name="T5" fmla="*/ 0 h 39"/>
                <a:gd name="T6" fmla="*/ 0 w 18"/>
                <a:gd name="T7" fmla="*/ 449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8" y="38"/>
                    <a:pt x="14" y="32"/>
                    <a:pt x="15" y="25"/>
                  </a:cubicBezTo>
                  <a:cubicBezTo>
                    <a:pt x="18" y="15"/>
                    <a:pt x="14" y="2"/>
                    <a:pt x="10" y="0"/>
                  </a:cubicBezTo>
                  <a:cubicBezTo>
                    <a:pt x="12" y="4"/>
                    <a:pt x="16" y="31"/>
                    <a:pt x="0" y="39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7" name="Freeform 242">
              <a:extLst>
                <a:ext uri="{FF2B5EF4-FFF2-40B4-BE49-F238E27FC236}">
                  <a16:creationId xmlns:a16="http://schemas.microsoft.com/office/drawing/2014/main" id="{B88AF690-CEC9-F672-8EAA-B28A49A96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2481"/>
              <a:ext cx="50" cy="102"/>
            </a:xfrm>
            <a:custGeom>
              <a:avLst/>
              <a:gdLst>
                <a:gd name="T0" fmla="*/ 102 w 22"/>
                <a:gd name="T1" fmla="*/ 349 h 45"/>
                <a:gd name="T2" fmla="*/ 202 w 22"/>
                <a:gd name="T3" fmla="*/ 36 h 45"/>
                <a:gd name="T4" fmla="*/ 259 w 22"/>
                <a:gd name="T5" fmla="*/ 36 h 45"/>
                <a:gd name="T6" fmla="*/ 139 w 22"/>
                <a:gd name="T7" fmla="*/ 11 h 45"/>
                <a:gd name="T8" fmla="*/ 36 w 22"/>
                <a:gd name="T9" fmla="*/ 324 h 45"/>
                <a:gd name="T10" fmla="*/ 248 w 22"/>
                <a:gd name="T11" fmla="*/ 524 h 45"/>
                <a:gd name="T12" fmla="*/ 102 w 22"/>
                <a:gd name="T13" fmla="*/ 349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45">
                  <a:moveTo>
                    <a:pt x="9" y="30"/>
                  </a:moveTo>
                  <a:cubicBezTo>
                    <a:pt x="5" y="18"/>
                    <a:pt x="9" y="6"/>
                    <a:pt x="17" y="3"/>
                  </a:cubicBezTo>
                  <a:cubicBezTo>
                    <a:pt x="19" y="3"/>
                    <a:pt x="20" y="3"/>
                    <a:pt x="22" y="3"/>
                  </a:cubicBezTo>
                  <a:cubicBezTo>
                    <a:pt x="19" y="1"/>
                    <a:pt x="15" y="0"/>
                    <a:pt x="12" y="1"/>
                  </a:cubicBezTo>
                  <a:cubicBezTo>
                    <a:pt x="3" y="4"/>
                    <a:pt x="0" y="16"/>
                    <a:pt x="3" y="28"/>
                  </a:cubicBezTo>
                  <a:cubicBezTo>
                    <a:pt x="6" y="38"/>
                    <a:pt x="14" y="45"/>
                    <a:pt x="21" y="45"/>
                  </a:cubicBezTo>
                  <a:cubicBezTo>
                    <a:pt x="16" y="43"/>
                    <a:pt x="11" y="37"/>
                    <a:pt x="9" y="30"/>
                  </a:cubicBezTo>
                  <a:close/>
                </a:path>
              </a:pathLst>
            </a:custGeom>
            <a:solidFill>
              <a:srgbClr val="FEE1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8" name="Freeform 243">
              <a:extLst>
                <a:ext uri="{FF2B5EF4-FFF2-40B4-BE49-F238E27FC236}">
                  <a16:creationId xmlns:a16="http://schemas.microsoft.com/office/drawing/2014/main" id="{716B28E0-B2D3-A0FF-2EB1-2F4DD6AE7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2493"/>
              <a:ext cx="32" cy="90"/>
            </a:xfrm>
            <a:custGeom>
              <a:avLst/>
              <a:gdLst>
                <a:gd name="T0" fmla="*/ 0 w 14"/>
                <a:gd name="T1" fmla="*/ 457 h 40"/>
                <a:gd name="T2" fmla="*/ 142 w 14"/>
                <a:gd name="T3" fmla="*/ 263 h 40"/>
                <a:gd name="T4" fmla="*/ 25 w 14"/>
                <a:gd name="T5" fmla="*/ 0 h 40"/>
                <a:gd name="T6" fmla="*/ 0 w 14"/>
                <a:gd name="T7" fmla="*/ 457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40">
                  <a:moveTo>
                    <a:pt x="0" y="40"/>
                  </a:moveTo>
                  <a:cubicBezTo>
                    <a:pt x="8" y="37"/>
                    <a:pt x="12" y="30"/>
                    <a:pt x="12" y="23"/>
                  </a:cubicBezTo>
                  <a:cubicBezTo>
                    <a:pt x="13" y="13"/>
                    <a:pt x="6" y="1"/>
                    <a:pt x="2" y="0"/>
                  </a:cubicBezTo>
                  <a:cubicBezTo>
                    <a:pt x="4" y="4"/>
                    <a:pt x="14" y="29"/>
                    <a:pt x="0" y="40"/>
                  </a:cubicBezTo>
                  <a:close/>
                </a:path>
              </a:pathLst>
            </a:custGeom>
            <a:solidFill>
              <a:srgbClr val="FC9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9" name="Freeform 244">
              <a:extLst>
                <a:ext uri="{FF2B5EF4-FFF2-40B4-BE49-F238E27FC236}">
                  <a16:creationId xmlns:a16="http://schemas.microsoft.com/office/drawing/2014/main" id="{9BFDC66E-0678-85A9-B26B-D8071B091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658"/>
              <a:ext cx="1253" cy="1206"/>
            </a:xfrm>
            <a:custGeom>
              <a:avLst/>
              <a:gdLst>
                <a:gd name="T0" fmla="*/ 4747 w 557"/>
                <a:gd name="T1" fmla="*/ 173 h 536"/>
                <a:gd name="T2" fmla="*/ 4029 w 557"/>
                <a:gd name="T3" fmla="*/ 684 h 536"/>
                <a:gd name="T4" fmla="*/ 3826 w 557"/>
                <a:gd name="T5" fmla="*/ 1712 h 536"/>
                <a:gd name="T6" fmla="*/ 3381 w 557"/>
                <a:gd name="T7" fmla="*/ 1604 h 536"/>
                <a:gd name="T8" fmla="*/ 3233 w 557"/>
                <a:gd name="T9" fmla="*/ 1348 h 536"/>
                <a:gd name="T10" fmla="*/ 3208 w 557"/>
                <a:gd name="T11" fmla="*/ 1175 h 536"/>
                <a:gd name="T12" fmla="*/ 3041 w 557"/>
                <a:gd name="T13" fmla="*/ 603 h 536"/>
                <a:gd name="T14" fmla="*/ 2868 w 557"/>
                <a:gd name="T15" fmla="*/ 410 h 536"/>
                <a:gd name="T16" fmla="*/ 2823 w 557"/>
                <a:gd name="T17" fmla="*/ 923 h 536"/>
                <a:gd name="T18" fmla="*/ 2789 w 557"/>
                <a:gd name="T19" fmla="*/ 1393 h 536"/>
                <a:gd name="T20" fmla="*/ 2223 w 557"/>
                <a:gd name="T21" fmla="*/ 1422 h 536"/>
                <a:gd name="T22" fmla="*/ 2094 w 557"/>
                <a:gd name="T23" fmla="*/ 1037 h 536"/>
                <a:gd name="T24" fmla="*/ 1296 w 557"/>
                <a:gd name="T25" fmla="*/ 320 h 536"/>
                <a:gd name="T26" fmla="*/ 1021 w 557"/>
                <a:gd name="T27" fmla="*/ 527 h 536"/>
                <a:gd name="T28" fmla="*/ 704 w 557"/>
                <a:gd name="T29" fmla="*/ 740 h 536"/>
                <a:gd name="T30" fmla="*/ 522 w 557"/>
                <a:gd name="T31" fmla="*/ 1085 h 536"/>
                <a:gd name="T32" fmla="*/ 157 w 557"/>
                <a:gd name="T33" fmla="*/ 1814 h 536"/>
                <a:gd name="T34" fmla="*/ 137 w 557"/>
                <a:gd name="T35" fmla="*/ 3508 h 536"/>
                <a:gd name="T36" fmla="*/ 729 w 557"/>
                <a:gd name="T37" fmla="*/ 5002 h 536"/>
                <a:gd name="T38" fmla="*/ 1377 w 557"/>
                <a:gd name="T39" fmla="*/ 5776 h 536"/>
                <a:gd name="T40" fmla="*/ 2004 w 557"/>
                <a:gd name="T41" fmla="*/ 6026 h 536"/>
                <a:gd name="T42" fmla="*/ 2405 w 557"/>
                <a:gd name="T43" fmla="*/ 5832 h 536"/>
                <a:gd name="T44" fmla="*/ 2753 w 557"/>
                <a:gd name="T45" fmla="*/ 5229 h 536"/>
                <a:gd name="T46" fmla="*/ 2879 w 557"/>
                <a:gd name="T47" fmla="*/ 4694 h 536"/>
                <a:gd name="T48" fmla="*/ 3325 w 557"/>
                <a:gd name="T49" fmla="*/ 4658 h 536"/>
                <a:gd name="T50" fmla="*/ 3608 w 557"/>
                <a:gd name="T51" fmla="*/ 5139 h 536"/>
                <a:gd name="T52" fmla="*/ 4382 w 557"/>
                <a:gd name="T53" fmla="*/ 5924 h 536"/>
                <a:gd name="T54" fmla="*/ 5349 w 557"/>
                <a:gd name="T55" fmla="*/ 5675 h 536"/>
                <a:gd name="T56" fmla="*/ 5727 w 557"/>
                <a:gd name="T57" fmla="*/ 4673 h 536"/>
                <a:gd name="T58" fmla="*/ 6112 w 557"/>
                <a:gd name="T59" fmla="*/ 3782 h 536"/>
                <a:gd name="T60" fmla="*/ 6274 w 557"/>
                <a:gd name="T61" fmla="*/ 2779 h 536"/>
                <a:gd name="T62" fmla="*/ 6103 w 557"/>
                <a:gd name="T63" fmla="*/ 2187 h 536"/>
                <a:gd name="T64" fmla="*/ 5896 w 557"/>
                <a:gd name="T65" fmla="*/ 1559 h 536"/>
                <a:gd name="T66" fmla="*/ 5273 w 557"/>
                <a:gd name="T67" fmla="*/ 527 h 536"/>
                <a:gd name="T68" fmla="*/ 4747 w 557"/>
                <a:gd name="T69" fmla="*/ 173 h 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7" h="536">
                  <a:moveTo>
                    <a:pt x="417" y="15"/>
                  </a:moveTo>
                  <a:cubicBezTo>
                    <a:pt x="378" y="5"/>
                    <a:pt x="364" y="23"/>
                    <a:pt x="354" y="60"/>
                  </a:cubicBezTo>
                  <a:cubicBezTo>
                    <a:pt x="347" y="88"/>
                    <a:pt x="352" y="127"/>
                    <a:pt x="336" y="150"/>
                  </a:cubicBezTo>
                  <a:cubicBezTo>
                    <a:pt x="320" y="172"/>
                    <a:pt x="305" y="160"/>
                    <a:pt x="297" y="141"/>
                  </a:cubicBezTo>
                  <a:cubicBezTo>
                    <a:pt x="289" y="123"/>
                    <a:pt x="287" y="124"/>
                    <a:pt x="284" y="118"/>
                  </a:cubicBezTo>
                  <a:cubicBezTo>
                    <a:pt x="282" y="112"/>
                    <a:pt x="284" y="108"/>
                    <a:pt x="282" y="103"/>
                  </a:cubicBezTo>
                  <a:cubicBezTo>
                    <a:pt x="275" y="80"/>
                    <a:pt x="270" y="58"/>
                    <a:pt x="267" y="53"/>
                  </a:cubicBezTo>
                  <a:cubicBezTo>
                    <a:pt x="261" y="37"/>
                    <a:pt x="254" y="31"/>
                    <a:pt x="252" y="36"/>
                  </a:cubicBezTo>
                  <a:cubicBezTo>
                    <a:pt x="245" y="49"/>
                    <a:pt x="248" y="68"/>
                    <a:pt x="248" y="81"/>
                  </a:cubicBezTo>
                  <a:cubicBezTo>
                    <a:pt x="249" y="97"/>
                    <a:pt x="248" y="108"/>
                    <a:pt x="245" y="122"/>
                  </a:cubicBezTo>
                  <a:cubicBezTo>
                    <a:pt x="245" y="150"/>
                    <a:pt x="210" y="158"/>
                    <a:pt x="195" y="125"/>
                  </a:cubicBezTo>
                  <a:cubicBezTo>
                    <a:pt x="190" y="114"/>
                    <a:pt x="188" y="102"/>
                    <a:pt x="184" y="91"/>
                  </a:cubicBezTo>
                  <a:cubicBezTo>
                    <a:pt x="174" y="59"/>
                    <a:pt x="158" y="0"/>
                    <a:pt x="114" y="28"/>
                  </a:cubicBezTo>
                  <a:cubicBezTo>
                    <a:pt x="107" y="32"/>
                    <a:pt x="99" y="39"/>
                    <a:pt x="90" y="46"/>
                  </a:cubicBezTo>
                  <a:cubicBezTo>
                    <a:pt x="82" y="54"/>
                    <a:pt x="71" y="55"/>
                    <a:pt x="62" y="65"/>
                  </a:cubicBezTo>
                  <a:cubicBezTo>
                    <a:pt x="55" y="72"/>
                    <a:pt x="52" y="87"/>
                    <a:pt x="46" y="95"/>
                  </a:cubicBezTo>
                  <a:cubicBezTo>
                    <a:pt x="28" y="118"/>
                    <a:pt x="15" y="142"/>
                    <a:pt x="14" y="159"/>
                  </a:cubicBezTo>
                  <a:cubicBezTo>
                    <a:pt x="12" y="207"/>
                    <a:pt x="0" y="259"/>
                    <a:pt x="12" y="308"/>
                  </a:cubicBezTo>
                  <a:cubicBezTo>
                    <a:pt x="22" y="349"/>
                    <a:pt x="44" y="400"/>
                    <a:pt x="64" y="439"/>
                  </a:cubicBezTo>
                  <a:cubicBezTo>
                    <a:pt x="73" y="456"/>
                    <a:pt x="103" y="486"/>
                    <a:pt x="121" y="507"/>
                  </a:cubicBezTo>
                  <a:cubicBezTo>
                    <a:pt x="133" y="521"/>
                    <a:pt x="155" y="530"/>
                    <a:pt x="176" y="529"/>
                  </a:cubicBezTo>
                  <a:cubicBezTo>
                    <a:pt x="196" y="527"/>
                    <a:pt x="201" y="526"/>
                    <a:pt x="211" y="512"/>
                  </a:cubicBezTo>
                  <a:cubicBezTo>
                    <a:pt x="221" y="498"/>
                    <a:pt x="236" y="477"/>
                    <a:pt x="242" y="459"/>
                  </a:cubicBezTo>
                  <a:cubicBezTo>
                    <a:pt x="249" y="440"/>
                    <a:pt x="247" y="424"/>
                    <a:pt x="253" y="412"/>
                  </a:cubicBezTo>
                  <a:cubicBezTo>
                    <a:pt x="264" y="386"/>
                    <a:pt x="288" y="403"/>
                    <a:pt x="292" y="409"/>
                  </a:cubicBezTo>
                  <a:cubicBezTo>
                    <a:pt x="298" y="418"/>
                    <a:pt x="309" y="440"/>
                    <a:pt x="317" y="451"/>
                  </a:cubicBezTo>
                  <a:cubicBezTo>
                    <a:pt x="334" y="473"/>
                    <a:pt x="359" y="508"/>
                    <a:pt x="385" y="520"/>
                  </a:cubicBezTo>
                  <a:cubicBezTo>
                    <a:pt x="420" y="536"/>
                    <a:pt x="446" y="525"/>
                    <a:pt x="470" y="498"/>
                  </a:cubicBezTo>
                  <a:cubicBezTo>
                    <a:pt x="493" y="471"/>
                    <a:pt x="488" y="441"/>
                    <a:pt x="503" y="410"/>
                  </a:cubicBezTo>
                  <a:cubicBezTo>
                    <a:pt x="517" y="382"/>
                    <a:pt x="530" y="364"/>
                    <a:pt x="537" y="332"/>
                  </a:cubicBezTo>
                  <a:cubicBezTo>
                    <a:pt x="544" y="304"/>
                    <a:pt x="557" y="271"/>
                    <a:pt x="551" y="244"/>
                  </a:cubicBezTo>
                  <a:cubicBezTo>
                    <a:pt x="547" y="228"/>
                    <a:pt x="542" y="207"/>
                    <a:pt x="536" y="192"/>
                  </a:cubicBezTo>
                  <a:cubicBezTo>
                    <a:pt x="528" y="173"/>
                    <a:pt x="525" y="155"/>
                    <a:pt x="518" y="137"/>
                  </a:cubicBezTo>
                  <a:cubicBezTo>
                    <a:pt x="508" y="108"/>
                    <a:pt x="484" y="69"/>
                    <a:pt x="463" y="46"/>
                  </a:cubicBezTo>
                  <a:cubicBezTo>
                    <a:pt x="454" y="34"/>
                    <a:pt x="442" y="20"/>
                    <a:pt x="417" y="15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0" name="Freeform 245">
              <a:extLst>
                <a:ext uri="{FF2B5EF4-FFF2-40B4-BE49-F238E27FC236}">
                  <a16:creationId xmlns:a16="http://schemas.microsoft.com/office/drawing/2014/main" id="{F9DC727C-8CE8-43AA-1F4E-54660A244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2524"/>
              <a:ext cx="56" cy="29"/>
            </a:xfrm>
            <a:custGeom>
              <a:avLst/>
              <a:gdLst>
                <a:gd name="T0" fmla="*/ 0 w 25"/>
                <a:gd name="T1" fmla="*/ 0 h 13"/>
                <a:gd name="T2" fmla="*/ 280 w 25"/>
                <a:gd name="T3" fmla="*/ 12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13">
                  <a:moveTo>
                    <a:pt x="0" y="0"/>
                  </a:moveTo>
                  <a:cubicBezTo>
                    <a:pt x="6" y="13"/>
                    <a:pt x="12" y="13"/>
                    <a:pt x="25" y="1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1" name="Freeform 246">
              <a:extLst>
                <a:ext uri="{FF2B5EF4-FFF2-40B4-BE49-F238E27FC236}">
                  <a16:creationId xmlns:a16="http://schemas.microsoft.com/office/drawing/2014/main" id="{4D812A2E-873F-EE83-7307-175248AB7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2549"/>
              <a:ext cx="23" cy="63"/>
            </a:xfrm>
            <a:custGeom>
              <a:avLst/>
              <a:gdLst>
                <a:gd name="T0" fmla="*/ 122 w 10"/>
                <a:gd name="T1" fmla="*/ 0 h 28"/>
                <a:gd name="T2" fmla="*/ 37 w 10"/>
                <a:gd name="T3" fmla="*/ 32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8">
                  <a:moveTo>
                    <a:pt x="10" y="0"/>
                  </a:moveTo>
                  <a:cubicBezTo>
                    <a:pt x="6" y="9"/>
                    <a:pt x="0" y="17"/>
                    <a:pt x="3" y="2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2" name="Freeform 247">
              <a:extLst>
                <a:ext uri="{FF2B5EF4-FFF2-40B4-BE49-F238E27FC236}">
                  <a16:creationId xmlns:a16="http://schemas.microsoft.com/office/drawing/2014/main" id="{5CABCCCC-13D6-BE9F-5195-B18035E9D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2128"/>
              <a:ext cx="108" cy="99"/>
            </a:xfrm>
            <a:custGeom>
              <a:avLst/>
              <a:gdLst>
                <a:gd name="T0" fmla="*/ 0 w 48"/>
                <a:gd name="T1" fmla="*/ 0 h 44"/>
                <a:gd name="T2" fmla="*/ 92 w 48"/>
                <a:gd name="T3" fmla="*/ 376 h 44"/>
                <a:gd name="T4" fmla="*/ 547 w 48"/>
                <a:gd name="T5" fmla="*/ 502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4">
                  <a:moveTo>
                    <a:pt x="0" y="0"/>
                  </a:moveTo>
                  <a:cubicBezTo>
                    <a:pt x="1" y="10"/>
                    <a:pt x="1" y="26"/>
                    <a:pt x="8" y="33"/>
                  </a:cubicBezTo>
                  <a:cubicBezTo>
                    <a:pt x="15" y="40"/>
                    <a:pt x="38" y="42"/>
                    <a:pt x="48" y="4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3" name="Freeform 248">
              <a:extLst>
                <a:ext uri="{FF2B5EF4-FFF2-40B4-BE49-F238E27FC236}">
                  <a16:creationId xmlns:a16="http://schemas.microsoft.com/office/drawing/2014/main" id="{D31469C5-98A8-6D9C-25CB-7AB4CE5A2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2216"/>
              <a:ext cx="25" cy="65"/>
            </a:xfrm>
            <a:custGeom>
              <a:avLst/>
              <a:gdLst>
                <a:gd name="T0" fmla="*/ 130 w 11"/>
                <a:gd name="T1" fmla="*/ 0 h 29"/>
                <a:gd name="T2" fmla="*/ 0 w 11"/>
                <a:gd name="T3" fmla="*/ 327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9">
                  <a:moveTo>
                    <a:pt x="11" y="0"/>
                  </a:moveTo>
                  <a:cubicBezTo>
                    <a:pt x="4" y="8"/>
                    <a:pt x="1" y="19"/>
                    <a:pt x="0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4" name="Freeform 249">
              <a:extLst>
                <a:ext uri="{FF2B5EF4-FFF2-40B4-BE49-F238E27FC236}">
                  <a16:creationId xmlns:a16="http://schemas.microsoft.com/office/drawing/2014/main" id="{37D8A890-92EC-B1E0-9C8E-8F6B31431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1952"/>
              <a:ext cx="78" cy="34"/>
            </a:xfrm>
            <a:custGeom>
              <a:avLst/>
              <a:gdLst>
                <a:gd name="T0" fmla="*/ 0 w 35"/>
                <a:gd name="T1" fmla="*/ 0 h 15"/>
                <a:gd name="T2" fmla="*/ 388 w 35"/>
                <a:gd name="T3" fmla="*/ 16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5">
                  <a:moveTo>
                    <a:pt x="0" y="0"/>
                  </a:moveTo>
                  <a:cubicBezTo>
                    <a:pt x="4" y="12"/>
                    <a:pt x="24" y="15"/>
                    <a:pt x="35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5" name="Freeform 250">
              <a:extLst>
                <a:ext uri="{FF2B5EF4-FFF2-40B4-BE49-F238E27FC236}">
                  <a16:creationId xmlns:a16="http://schemas.microsoft.com/office/drawing/2014/main" id="{884DE19F-F201-C5D9-B3B2-C7AC161F9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8" y="1982"/>
              <a:ext cx="18" cy="54"/>
            </a:xfrm>
            <a:custGeom>
              <a:avLst/>
              <a:gdLst>
                <a:gd name="T0" fmla="*/ 92 w 8"/>
                <a:gd name="T1" fmla="*/ 0 h 24"/>
                <a:gd name="T2" fmla="*/ 11 w 8"/>
                <a:gd name="T3" fmla="*/ 275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cubicBezTo>
                    <a:pt x="2" y="7"/>
                    <a:pt x="0" y="15"/>
                    <a:pt x="1" y="2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6" name="Freeform 251">
              <a:extLst>
                <a:ext uri="{FF2B5EF4-FFF2-40B4-BE49-F238E27FC236}">
                  <a16:creationId xmlns:a16="http://schemas.microsoft.com/office/drawing/2014/main" id="{CF401899-76C3-6A6B-27A0-A79428394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1997"/>
              <a:ext cx="40" cy="88"/>
            </a:xfrm>
            <a:custGeom>
              <a:avLst/>
              <a:gdLst>
                <a:gd name="T0" fmla="*/ 0 w 18"/>
                <a:gd name="T1" fmla="*/ 449 h 39"/>
                <a:gd name="T2" fmla="*/ 0 w 18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9">
                  <a:moveTo>
                    <a:pt x="0" y="39"/>
                  </a:moveTo>
                  <a:cubicBezTo>
                    <a:pt x="16" y="34"/>
                    <a:pt x="18" y="4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7" name="Freeform 252">
              <a:extLst>
                <a:ext uri="{FF2B5EF4-FFF2-40B4-BE49-F238E27FC236}">
                  <a16:creationId xmlns:a16="http://schemas.microsoft.com/office/drawing/2014/main" id="{5DF05F0B-B918-C0FF-75BA-E279B7112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002"/>
              <a:ext cx="31" cy="18"/>
            </a:xfrm>
            <a:custGeom>
              <a:avLst/>
              <a:gdLst>
                <a:gd name="T0" fmla="*/ 0 w 14"/>
                <a:gd name="T1" fmla="*/ 92 h 8"/>
                <a:gd name="T2" fmla="*/ 153 w 14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cubicBezTo>
                    <a:pt x="4" y="4"/>
                    <a:pt x="9" y="1"/>
                    <a:pt x="14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" name="Freeform 253">
              <a:extLst>
                <a:ext uri="{FF2B5EF4-FFF2-40B4-BE49-F238E27FC236}">
                  <a16:creationId xmlns:a16="http://schemas.microsoft.com/office/drawing/2014/main" id="{E1FD64D7-F6CD-956F-D55F-D3693EBC8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862"/>
              <a:ext cx="25" cy="79"/>
            </a:xfrm>
            <a:custGeom>
              <a:avLst/>
              <a:gdLst>
                <a:gd name="T0" fmla="*/ 73 w 11"/>
                <a:gd name="T1" fmla="*/ 0 h 35"/>
                <a:gd name="T2" fmla="*/ 130 w 11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5">
                  <a:moveTo>
                    <a:pt x="6" y="0"/>
                  </a:moveTo>
                  <a:cubicBezTo>
                    <a:pt x="0" y="13"/>
                    <a:pt x="7" y="23"/>
                    <a:pt x="11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" name="Freeform 254">
              <a:extLst>
                <a:ext uri="{FF2B5EF4-FFF2-40B4-BE49-F238E27FC236}">
                  <a16:creationId xmlns:a16="http://schemas.microsoft.com/office/drawing/2014/main" id="{D52852BF-B790-8250-B61A-FA3B71A51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1896"/>
              <a:ext cx="45" cy="11"/>
            </a:xfrm>
            <a:custGeom>
              <a:avLst/>
              <a:gdLst>
                <a:gd name="T0" fmla="*/ 227 w 20"/>
                <a:gd name="T1" fmla="*/ 53 h 5"/>
                <a:gd name="T2" fmla="*/ 0 w 20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20" y="5"/>
                  </a:moveTo>
                  <a:cubicBezTo>
                    <a:pt x="13" y="2"/>
                    <a:pt x="6" y="0"/>
                    <a:pt x="0" y="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" name="Freeform 255">
              <a:extLst>
                <a:ext uri="{FF2B5EF4-FFF2-40B4-BE49-F238E27FC236}">
                  <a16:creationId xmlns:a16="http://schemas.microsoft.com/office/drawing/2014/main" id="{A8BBE80F-519E-C424-5256-F3755AD12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" y="2675"/>
              <a:ext cx="47" cy="65"/>
            </a:xfrm>
            <a:custGeom>
              <a:avLst/>
              <a:gdLst>
                <a:gd name="T0" fmla="*/ 0 w 21"/>
                <a:gd name="T1" fmla="*/ 327 h 29"/>
                <a:gd name="T2" fmla="*/ 235 w 21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9">
                  <a:moveTo>
                    <a:pt x="0" y="29"/>
                  </a:moveTo>
                  <a:cubicBezTo>
                    <a:pt x="13" y="24"/>
                    <a:pt x="19" y="14"/>
                    <a:pt x="21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" name="Freeform 256">
              <a:extLst>
                <a:ext uri="{FF2B5EF4-FFF2-40B4-BE49-F238E27FC236}">
                  <a16:creationId xmlns:a16="http://schemas.microsoft.com/office/drawing/2014/main" id="{8CEE742F-DF21-6903-D280-44D9ED59A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715"/>
              <a:ext cx="36" cy="23"/>
            </a:xfrm>
            <a:custGeom>
              <a:avLst/>
              <a:gdLst>
                <a:gd name="T0" fmla="*/ 0 w 16"/>
                <a:gd name="T1" fmla="*/ 0 h 10"/>
                <a:gd name="T2" fmla="*/ 182 w 16"/>
                <a:gd name="T3" fmla="*/ 12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0">
                  <a:moveTo>
                    <a:pt x="0" y="0"/>
                  </a:moveTo>
                  <a:cubicBezTo>
                    <a:pt x="4" y="5"/>
                    <a:pt x="10" y="10"/>
                    <a:pt x="16" y="1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Freeform 257">
              <a:extLst>
                <a:ext uri="{FF2B5EF4-FFF2-40B4-BE49-F238E27FC236}">
                  <a16:creationId xmlns:a16="http://schemas.microsoft.com/office/drawing/2014/main" id="{75978EFE-7A4A-CA95-EF35-BD951F5FA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448"/>
              <a:ext cx="81" cy="74"/>
            </a:xfrm>
            <a:custGeom>
              <a:avLst/>
              <a:gdLst>
                <a:gd name="T0" fmla="*/ 0 w 36"/>
                <a:gd name="T1" fmla="*/ 372 h 33"/>
                <a:gd name="T2" fmla="*/ 410 w 36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3">
                  <a:moveTo>
                    <a:pt x="0" y="33"/>
                  </a:moveTo>
                  <a:cubicBezTo>
                    <a:pt x="26" y="29"/>
                    <a:pt x="28" y="24"/>
                    <a:pt x="36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Freeform 258">
              <a:extLst>
                <a:ext uri="{FF2B5EF4-FFF2-40B4-BE49-F238E27FC236}">
                  <a16:creationId xmlns:a16="http://schemas.microsoft.com/office/drawing/2014/main" id="{0713370C-206D-C056-D391-31222B2CE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504"/>
              <a:ext cx="38" cy="81"/>
            </a:xfrm>
            <a:custGeom>
              <a:avLst/>
              <a:gdLst>
                <a:gd name="T0" fmla="*/ 0 w 17"/>
                <a:gd name="T1" fmla="*/ 0 h 36"/>
                <a:gd name="T2" fmla="*/ 110 w 17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36">
                  <a:moveTo>
                    <a:pt x="0" y="0"/>
                  </a:moveTo>
                  <a:cubicBezTo>
                    <a:pt x="13" y="9"/>
                    <a:pt x="17" y="21"/>
                    <a:pt x="1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Freeform 259">
              <a:extLst>
                <a:ext uri="{FF2B5EF4-FFF2-40B4-BE49-F238E27FC236}">
                  <a16:creationId xmlns:a16="http://schemas.microsoft.com/office/drawing/2014/main" id="{EE924266-8666-CB67-E6E8-34AE303CD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" y="2691"/>
              <a:ext cx="101" cy="69"/>
            </a:xfrm>
            <a:custGeom>
              <a:avLst/>
              <a:gdLst>
                <a:gd name="T0" fmla="*/ 0 w 45"/>
                <a:gd name="T1" fmla="*/ 0 h 31"/>
                <a:gd name="T2" fmla="*/ 218 w 45"/>
                <a:gd name="T3" fmla="*/ 298 h 31"/>
                <a:gd name="T4" fmla="*/ 509 w 45"/>
                <a:gd name="T5" fmla="*/ 145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31">
                  <a:moveTo>
                    <a:pt x="0" y="0"/>
                  </a:moveTo>
                  <a:cubicBezTo>
                    <a:pt x="2" y="17"/>
                    <a:pt x="3" y="23"/>
                    <a:pt x="19" y="27"/>
                  </a:cubicBezTo>
                  <a:cubicBezTo>
                    <a:pt x="35" y="31"/>
                    <a:pt x="37" y="27"/>
                    <a:pt x="45" y="1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Freeform 260">
              <a:extLst>
                <a:ext uri="{FF2B5EF4-FFF2-40B4-BE49-F238E27FC236}">
                  <a16:creationId xmlns:a16="http://schemas.microsoft.com/office/drawing/2014/main" id="{434687AD-65D7-EB1F-6BA0-E265E04C3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2756"/>
              <a:ext cx="16" cy="49"/>
            </a:xfrm>
            <a:custGeom>
              <a:avLst/>
              <a:gdLst>
                <a:gd name="T0" fmla="*/ 0 w 7"/>
                <a:gd name="T1" fmla="*/ 0 h 22"/>
                <a:gd name="T2" fmla="*/ 85 w 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2">
                  <a:moveTo>
                    <a:pt x="0" y="0"/>
                  </a:moveTo>
                  <a:cubicBezTo>
                    <a:pt x="1" y="8"/>
                    <a:pt x="4" y="15"/>
                    <a:pt x="7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261">
              <a:extLst>
                <a:ext uri="{FF2B5EF4-FFF2-40B4-BE49-F238E27FC236}">
                  <a16:creationId xmlns:a16="http://schemas.microsoft.com/office/drawing/2014/main" id="{B969A273-3F70-B3B0-C55E-F722F050D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353"/>
              <a:ext cx="114" cy="70"/>
            </a:xfrm>
            <a:custGeom>
              <a:avLst/>
              <a:gdLst>
                <a:gd name="T0" fmla="*/ 570 w 51"/>
                <a:gd name="T1" fmla="*/ 147 h 31"/>
                <a:gd name="T2" fmla="*/ 190 w 51"/>
                <a:gd name="T3" fmla="*/ 117 h 31"/>
                <a:gd name="T4" fmla="*/ 0 w 51"/>
                <a:gd name="T5" fmla="*/ 357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31">
                  <a:moveTo>
                    <a:pt x="51" y="13"/>
                  </a:moveTo>
                  <a:cubicBezTo>
                    <a:pt x="36" y="6"/>
                    <a:pt x="31" y="0"/>
                    <a:pt x="17" y="10"/>
                  </a:cubicBezTo>
                  <a:cubicBezTo>
                    <a:pt x="8" y="17"/>
                    <a:pt x="0" y="20"/>
                    <a:pt x="0" y="3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262">
              <a:extLst>
                <a:ext uri="{FF2B5EF4-FFF2-40B4-BE49-F238E27FC236}">
                  <a16:creationId xmlns:a16="http://schemas.microsoft.com/office/drawing/2014/main" id="{B1BF7679-C954-A730-6CE3-B6C902243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387"/>
              <a:ext cx="31" cy="15"/>
            </a:xfrm>
            <a:custGeom>
              <a:avLst/>
              <a:gdLst>
                <a:gd name="T0" fmla="*/ 153 w 14"/>
                <a:gd name="T1" fmla="*/ 69 h 7"/>
                <a:gd name="T2" fmla="*/ 0 w 1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7">
                  <a:moveTo>
                    <a:pt x="14" y="7"/>
                  </a:moveTo>
                  <a:cubicBezTo>
                    <a:pt x="9" y="4"/>
                    <a:pt x="5" y="2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263">
              <a:extLst>
                <a:ext uri="{FF2B5EF4-FFF2-40B4-BE49-F238E27FC236}">
                  <a16:creationId xmlns:a16="http://schemas.microsoft.com/office/drawing/2014/main" id="{E6C86CE8-E96A-2D37-F6BA-4FAE117B2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024"/>
              <a:ext cx="59" cy="72"/>
            </a:xfrm>
            <a:custGeom>
              <a:avLst/>
              <a:gdLst>
                <a:gd name="T0" fmla="*/ 0 w 26"/>
                <a:gd name="T1" fmla="*/ 365 h 32"/>
                <a:gd name="T2" fmla="*/ 304 w 26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32">
                  <a:moveTo>
                    <a:pt x="0" y="32"/>
                  </a:moveTo>
                  <a:cubicBezTo>
                    <a:pt x="16" y="24"/>
                    <a:pt x="23" y="19"/>
                    <a:pt x="26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264">
              <a:extLst>
                <a:ext uri="{FF2B5EF4-FFF2-40B4-BE49-F238E27FC236}">
                  <a16:creationId xmlns:a16="http://schemas.microsoft.com/office/drawing/2014/main" id="{308DB68C-374A-5D75-3313-960F7D3E5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067"/>
              <a:ext cx="38" cy="50"/>
            </a:xfrm>
            <a:custGeom>
              <a:avLst/>
              <a:gdLst>
                <a:gd name="T0" fmla="*/ 0 w 17"/>
                <a:gd name="T1" fmla="*/ 0 h 22"/>
                <a:gd name="T2" fmla="*/ 179 w 17"/>
                <a:gd name="T3" fmla="*/ 259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2">
                  <a:moveTo>
                    <a:pt x="0" y="0"/>
                  </a:moveTo>
                  <a:cubicBezTo>
                    <a:pt x="15" y="6"/>
                    <a:pt x="17" y="13"/>
                    <a:pt x="16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265">
              <a:extLst>
                <a:ext uri="{FF2B5EF4-FFF2-40B4-BE49-F238E27FC236}">
                  <a16:creationId xmlns:a16="http://schemas.microsoft.com/office/drawing/2014/main" id="{62A75FB2-E156-61FC-81D8-A3C68BB1F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2301"/>
              <a:ext cx="59" cy="97"/>
            </a:xfrm>
            <a:custGeom>
              <a:avLst/>
              <a:gdLst>
                <a:gd name="T0" fmla="*/ 222 w 26"/>
                <a:gd name="T1" fmla="*/ 0 h 43"/>
                <a:gd name="T2" fmla="*/ 45 w 26"/>
                <a:gd name="T3" fmla="*/ 311 h 43"/>
                <a:gd name="T4" fmla="*/ 304 w 26"/>
                <a:gd name="T5" fmla="*/ 494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43">
                  <a:moveTo>
                    <a:pt x="19" y="0"/>
                  </a:moveTo>
                  <a:cubicBezTo>
                    <a:pt x="6" y="6"/>
                    <a:pt x="0" y="12"/>
                    <a:pt x="4" y="27"/>
                  </a:cubicBezTo>
                  <a:cubicBezTo>
                    <a:pt x="7" y="39"/>
                    <a:pt x="13" y="43"/>
                    <a:pt x="26" y="4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266">
              <a:extLst>
                <a:ext uri="{FF2B5EF4-FFF2-40B4-BE49-F238E27FC236}">
                  <a16:creationId xmlns:a16="http://schemas.microsoft.com/office/drawing/2014/main" id="{F0622DC6-F2DC-134C-34F9-0879B1111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" y="2387"/>
              <a:ext cx="20" cy="22"/>
            </a:xfrm>
            <a:custGeom>
              <a:avLst/>
              <a:gdLst>
                <a:gd name="T0" fmla="*/ 98 w 9"/>
                <a:gd name="T1" fmla="*/ 0 h 10"/>
                <a:gd name="T2" fmla="*/ 0 w 9"/>
                <a:gd name="T3" fmla="*/ 106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6" y="3"/>
                    <a:pt x="2" y="7"/>
                    <a:pt x="0" y="1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267">
              <a:extLst>
                <a:ext uri="{FF2B5EF4-FFF2-40B4-BE49-F238E27FC236}">
                  <a16:creationId xmlns:a16="http://schemas.microsoft.com/office/drawing/2014/main" id="{9DE4BA00-ED61-F923-5C39-1A6695F2A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" y="2328"/>
              <a:ext cx="36" cy="5"/>
            </a:xfrm>
            <a:custGeom>
              <a:avLst/>
              <a:gdLst>
                <a:gd name="T0" fmla="*/ 182 w 16"/>
                <a:gd name="T1" fmla="*/ 33 h 2"/>
                <a:gd name="T2" fmla="*/ 0 w 16"/>
                <a:gd name="T3" fmla="*/ 2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">
                  <a:moveTo>
                    <a:pt x="16" y="2"/>
                  </a:moveTo>
                  <a:cubicBezTo>
                    <a:pt x="11" y="1"/>
                    <a:pt x="3" y="0"/>
                    <a:pt x="0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68">
              <a:extLst>
                <a:ext uri="{FF2B5EF4-FFF2-40B4-BE49-F238E27FC236}">
                  <a16:creationId xmlns:a16="http://schemas.microsoft.com/office/drawing/2014/main" id="{4B29CCEC-AADF-1412-5C7F-A91A879F9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0" y="2648"/>
              <a:ext cx="18" cy="81"/>
            </a:xfrm>
            <a:custGeom>
              <a:avLst/>
              <a:gdLst>
                <a:gd name="T0" fmla="*/ 0 w 8"/>
                <a:gd name="T1" fmla="*/ 0 h 36"/>
                <a:gd name="T2" fmla="*/ 0 w 8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6">
                  <a:moveTo>
                    <a:pt x="0" y="0"/>
                  </a:moveTo>
                  <a:cubicBezTo>
                    <a:pt x="7" y="11"/>
                    <a:pt x="8" y="25"/>
                    <a:pt x="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69">
              <a:extLst>
                <a:ext uri="{FF2B5EF4-FFF2-40B4-BE49-F238E27FC236}">
                  <a16:creationId xmlns:a16="http://schemas.microsoft.com/office/drawing/2014/main" id="{7800C5A4-F080-0E98-3FAC-A4DFA105B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695"/>
              <a:ext cx="31" cy="5"/>
            </a:xfrm>
            <a:custGeom>
              <a:avLst/>
              <a:gdLst>
                <a:gd name="T0" fmla="*/ 0 w 14"/>
                <a:gd name="T1" fmla="*/ 33 h 2"/>
                <a:gd name="T2" fmla="*/ 153 w 14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">
                  <a:moveTo>
                    <a:pt x="0" y="2"/>
                  </a:moveTo>
                  <a:cubicBezTo>
                    <a:pt x="5" y="0"/>
                    <a:pt x="10" y="0"/>
                    <a:pt x="14" y="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270">
              <a:extLst>
                <a:ext uri="{FF2B5EF4-FFF2-40B4-BE49-F238E27FC236}">
                  <a16:creationId xmlns:a16="http://schemas.microsoft.com/office/drawing/2014/main" id="{10375735-D2B9-FE4C-52E4-D9DB8D93D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2652"/>
              <a:ext cx="30" cy="66"/>
            </a:xfrm>
            <a:custGeom>
              <a:avLst/>
              <a:gdLst>
                <a:gd name="T0" fmla="*/ 0 w 13"/>
                <a:gd name="T1" fmla="*/ 0 h 29"/>
                <a:gd name="T2" fmla="*/ 159 w 13"/>
                <a:gd name="T3" fmla="*/ 341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9">
                  <a:moveTo>
                    <a:pt x="0" y="0"/>
                  </a:moveTo>
                  <a:cubicBezTo>
                    <a:pt x="2" y="10"/>
                    <a:pt x="7" y="23"/>
                    <a:pt x="13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271">
              <a:extLst>
                <a:ext uri="{FF2B5EF4-FFF2-40B4-BE49-F238E27FC236}">
                  <a16:creationId xmlns:a16="http://schemas.microsoft.com/office/drawing/2014/main" id="{2016FB9F-1F5C-A46C-D7E3-0777267D7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" y="2279"/>
              <a:ext cx="60" cy="42"/>
            </a:xfrm>
            <a:custGeom>
              <a:avLst/>
              <a:gdLst>
                <a:gd name="T0" fmla="*/ 296 w 27"/>
                <a:gd name="T1" fmla="*/ 20 h 19"/>
                <a:gd name="T2" fmla="*/ 0 w 27"/>
                <a:gd name="T3" fmla="*/ 206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19">
                  <a:moveTo>
                    <a:pt x="27" y="2"/>
                  </a:moveTo>
                  <a:cubicBezTo>
                    <a:pt x="16" y="0"/>
                    <a:pt x="5" y="12"/>
                    <a:pt x="0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72">
              <a:extLst>
                <a:ext uri="{FF2B5EF4-FFF2-40B4-BE49-F238E27FC236}">
                  <a16:creationId xmlns:a16="http://schemas.microsoft.com/office/drawing/2014/main" id="{6EF7FF51-9CC4-97C8-3FFC-FD215C8F9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2434"/>
              <a:ext cx="65" cy="95"/>
            </a:xfrm>
            <a:custGeom>
              <a:avLst/>
              <a:gdLst>
                <a:gd name="T0" fmla="*/ 81 w 29"/>
                <a:gd name="T1" fmla="*/ 0 h 42"/>
                <a:gd name="T2" fmla="*/ 0 w 29"/>
                <a:gd name="T3" fmla="*/ 486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2">
                  <a:moveTo>
                    <a:pt x="7" y="0"/>
                  </a:moveTo>
                  <a:cubicBezTo>
                    <a:pt x="29" y="5"/>
                    <a:pt x="19" y="39"/>
                    <a:pt x="0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73">
              <a:extLst>
                <a:ext uri="{FF2B5EF4-FFF2-40B4-BE49-F238E27FC236}">
                  <a16:creationId xmlns:a16="http://schemas.microsoft.com/office/drawing/2014/main" id="{AD6E3C95-9A50-2B8B-CDAB-A809B97C1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9" y="2520"/>
              <a:ext cx="21" cy="31"/>
            </a:xfrm>
            <a:custGeom>
              <a:avLst/>
              <a:gdLst>
                <a:gd name="T0" fmla="*/ 0 w 9"/>
                <a:gd name="T1" fmla="*/ 0 h 14"/>
                <a:gd name="T2" fmla="*/ 114 w 9"/>
                <a:gd name="T3" fmla="*/ 153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4">
                  <a:moveTo>
                    <a:pt x="0" y="0"/>
                  </a:moveTo>
                  <a:cubicBezTo>
                    <a:pt x="4" y="4"/>
                    <a:pt x="9" y="11"/>
                    <a:pt x="9" y="1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74">
              <a:extLst>
                <a:ext uri="{FF2B5EF4-FFF2-40B4-BE49-F238E27FC236}">
                  <a16:creationId xmlns:a16="http://schemas.microsoft.com/office/drawing/2014/main" id="{9533D661-5496-09F4-2F90-92D7CDA86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2450"/>
              <a:ext cx="9" cy="79"/>
            </a:xfrm>
            <a:custGeom>
              <a:avLst/>
              <a:gdLst>
                <a:gd name="T0" fmla="*/ 25 w 4"/>
                <a:gd name="T1" fmla="*/ 0 h 35"/>
                <a:gd name="T2" fmla="*/ 45 w 4"/>
                <a:gd name="T3" fmla="*/ 402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35">
                  <a:moveTo>
                    <a:pt x="2" y="0"/>
                  </a:moveTo>
                  <a:cubicBezTo>
                    <a:pt x="0" y="10"/>
                    <a:pt x="0" y="25"/>
                    <a:pt x="4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75">
              <a:extLst>
                <a:ext uri="{FF2B5EF4-FFF2-40B4-BE49-F238E27FC236}">
                  <a16:creationId xmlns:a16="http://schemas.microsoft.com/office/drawing/2014/main" id="{09A1339C-A198-C411-EA66-C1F330718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" y="2126"/>
              <a:ext cx="59" cy="119"/>
            </a:xfrm>
            <a:custGeom>
              <a:avLst/>
              <a:gdLst>
                <a:gd name="T0" fmla="*/ 304 w 26"/>
                <a:gd name="T1" fmla="*/ 0 h 53"/>
                <a:gd name="T2" fmla="*/ 11 w 26"/>
                <a:gd name="T3" fmla="*/ 263 h 53"/>
                <a:gd name="T4" fmla="*/ 138 w 26"/>
                <a:gd name="T5" fmla="*/ 599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53">
                  <a:moveTo>
                    <a:pt x="26" y="0"/>
                  </a:moveTo>
                  <a:cubicBezTo>
                    <a:pt x="12" y="7"/>
                    <a:pt x="3" y="7"/>
                    <a:pt x="1" y="23"/>
                  </a:cubicBezTo>
                  <a:cubicBezTo>
                    <a:pt x="0" y="35"/>
                    <a:pt x="1" y="46"/>
                    <a:pt x="12" y="5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76">
              <a:extLst>
                <a:ext uri="{FF2B5EF4-FFF2-40B4-BE49-F238E27FC236}">
                  <a16:creationId xmlns:a16="http://schemas.microsoft.com/office/drawing/2014/main" id="{965659B8-2267-3D90-6759-54F2F9B75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2321"/>
              <a:ext cx="7" cy="43"/>
            </a:xfrm>
            <a:custGeom>
              <a:avLst/>
              <a:gdLst>
                <a:gd name="T0" fmla="*/ 0 w 3"/>
                <a:gd name="T1" fmla="*/ 0 h 19"/>
                <a:gd name="T2" fmla="*/ 28 w 3"/>
                <a:gd name="T3" fmla="*/ 22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9">
                  <a:moveTo>
                    <a:pt x="0" y="0"/>
                  </a:moveTo>
                  <a:cubicBezTo>
                    <a:pt x="3" y="6"/>
                    <a:pt x="3" y="13"/>
                    <a:pt x="2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77">
              <a:extLst>
                <a:ext uri="{FF2B5EF4-FFF2-40B4-BE49-F238E27FC236}">
                  <a16:creationId xmlns:a16="http://schemas.microsoft.com/office/drawing/2014/main" id="{E2843698-7A01-19E4-050A-FAA955183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1770"/>
              <a:ext cx="86" cy="18"/>
            </a:xfrm>
            <a:custGeom>
              <a:avLst/>
              <a:gdLst>
                <a:gd name="T0" fmla="*/ 0 w 38"/>
                <a:gd name="T1" fmla="*/ 92 h 8"/>
                <a:gd name="T2" fmla="*/ 441 w 38"/>
                <a:gd name="T3" fmla="*/ 36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8">
                  <a:moveTo>
                    <a:pt x="0" y="8"/>
                  </a:moveTo>
                  <a:cubicBezTo>
                    <a:pt x="15" y="0"/>
                    <a:pt x="22" y="4"/>
                    <a:pt x="38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78">
              <a:extLst>
                <a:ext uri="{FF2B5EF4-FFF2-40B4-BE49-F238E27FC236}">
                  <a16:creationId xmlns:a16="http://schemas.microsoft.com/office/drawing/2014/main" id="{00A03560-E148-117E-32DE-5DBE72948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1802"/>
              <a:ext cx="31" cy="94"/>
            </a:xfrm>
            <a:custGeom>
              <a:avLst/>
              <a:gdLst>
                <a:gd name="T0" fmla="*/ 0 w 14"/>
                <a:gd name="T1" fmla="*/ 0 h 42"/>
                <a:gd name="T2" fmla="*/ 64 w 14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2">
                  <a:moveTo>
                    <a:pt x="0" y="0"/>
                  </a:moveTo>
                  <a:cubicBezTo>
                    <a:pt x="14" y="8"/>
                    <a:pt x="11" y="27"/>
                    <a:pt x="6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79">
              <a:extLst>
                <a:ext uri="{FF2B5EF4-FFF2-40B4-BE49-F238E27FC236}">
                  <a16:creationId xmlns:a16="http://schemas.microsoft.com/office/drawing/2014/main" id="{C0069618-417F-D95E-11E3-AD9C3CAC4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1822"/>
              <a:ext cx="30" cy="9"/>
            </a:xfrm>
            <a:custGeom>
              <a:avLst/>
              <a:gdLst>
                <a:gd name="T0" fmla="*/ 0 w 13"/>
                <a:gd name="T1" fmla="*/ 45 h 4"/>
                <a:gd name="T2" fmla="*/ 159 w 13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">
                  <a:moveTo>
                    <a:pt x="0" y="4"/>
                  </a:moveTo>
                  <a:cubicBezTo>
                    <a:pt x="4" y="2"/>
                    <a:pt x="9" y="0"/>
                    <a:pt x="13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80">
              <a:extLst>
                <a:ext uri="{FF2B5EF4-FFF2-40B4-BE49-F238E27FC236}">
                  <a16:creationId xmlns:a16="http://schemas.microsoft.com/office/drawing/2014/main" id="{C3D53DFF-9AD0-ACA9-7D75-A124E181B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2315"/>
              <a:ext cx="59" cy="58"/>
            </a:xfrm>
            <a:custGeom>
              <a:avLst/>
              <a:gdLst>
                <a:gd name="T0" fmla="*/ 0 w 26"/>
                <a:gd name="T1" fmla="*/ 0 h 26"/>
                <a:gd name="T2" fmla="*/ 304 w 26"/>
                <a:gd name="T3" fmla="*/ 288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26">
                  <a:moveTo>
                    <a:pt x="0" y="0"/>
                  </a:moveTo>
                  <a:cubicBezTo>
                    <a:pt x="4" y="17"/>
                    <a:pt x="10" y="22"/>
                    <a:pt x="26" y="2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81">
              <a:extLst>
                <a:ext uri="{FF2B5EF4-FFF2-40B4-BE49-F238E27FC236}">
                  <a16:creationId xmlns:a16="http://schemas.microsoft.com/office/drawing/2014/main" id="{76271C63-B020-4833-E30D-D7EA91000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357"/>
              <a:ext cx="36" cy="27"/>
            </a:xfrm>
            <a:custGeom>
              <a:avLst/>
              <a:gdLst>
                <a:gd name="T0" fmla="*/ 182 w 16"/>
                <a:gd name="T1" fmla="*/ 0 h 12"/>
                <a:gd name="T2" fmla="*/ 0 w 16"/>
                <a:gd name="T3" fmla="*/ 137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2">
                  <a:moveTo>
                    <a:pt x="16" y="0"/>
                  </a:moveTo>
                  <a:cubicBezTo>
                    <a:pt x="9" y="1"/>
                    <a:pt x="3" y="5"/>
                    <a:pt x="0" y="1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82">
              <a:extLst>
                <a:ext uri="{FF2B5EF4-FFF2-40B4-BE49-F238E27FC236}">
                  <a16:creationId xmlns:a16="http://schemas.microsoft.com/office/drawing/2014/main" id="{7FB473AF-4C60-FEFB-BA3D-93406D818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2139"/>
              <a:ext cx="47" cy="27"/>
            </a:xfrm>
            <a:custGeom>
              <a:avLst/>
              <a:gdLst>
                <a:gd name="T0" fmla="*/ 235 w 21"/>
                <a:gd name="T1" fmla="*/ 126 h 12"/>
                <a:gd name="T2" fmla="*/ 0 w 21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2">
                  <a:moveTo>
                    <a:pt x="21" y="11"/>
                  </a:moveTo>
                  <a:cubicBezTo>
                    <a:pt x="13" y="12"/>
                    <a:pt x="5" y="7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283">
              <a:extLst>
                <a:ext uri="{FF2B5EF4-FFF2-40B4-BE49-F238E27FC236}">
                  <a16:creationId xmlns:a16="http://schemas.microsoft.com/office/drawing/2014/main" id="{D5567D06-CD1F-957C-7C8A-4EFBD83EA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0" y="2245"/>
              <a:ext cx="36" cy="117"/>
            </a:xfrm>
            <a:custGeom>
              <a:avLst/>
              <a:gdLst>
                <a:gd name="T0" fmla="*/ 137 w 16"/>
                <a:gd name="T1" fmla="*/ 0 h 52"/>
                <a:gd name="T2" fmla="*/ 0 w 16"/>
                <a:gd name="T3" fmla="*/ 356 h 52"/>
                <a:gd name="T4" fmla="*/ 182 w 16"/>
                <a:gd name="T5" fmla="*/ 592 h 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52">
                  <a:moveTo>
                    <a:pt x="12" y="0"/>
                  </a:moveTo>
                  <a:cubicBezTo>
                    <a:pt x="10" y="9"/>
                    <a:pt x="0" y="21"/>
                    <a:pt x="0" y="31"/>
                  </a:cubicBezTo>
                  <a:cubicBezTo>
                    <a:pt x="0" y="40"/>
                    <a:pt x="8" y="47"/>
                    <a:pt x="16" y="5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284">
              <a:extLst>
                <a:ext uri="{FF2B5EF4-FFF2-40B4-BE49-F238E27FC236}">
                  <a16:creationId xmlns:a16="http://schemas.microsoft.com/office/drawing/2014/main" id="{636B8453-0A03-F393-5FE4-F18EDED5E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301"/>
              <a:ext cx="43" cy="14"/>
            </a:xfrm>
            <a:custGeom>
              <a:avLst/>
              <a:gdLst>
                <a:gd name="T0" fmla="*/ 220 w 19"/>
                <a:gd name="T1" fmla="*/ 65 h 6"/>
                <a:gd name="T2" fmla="*/ 0 w 19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6">
                  <a:moveTo>
                    <a:pt x="19" y="5"/>
                  </a:moveTo>
                  <a:cubicBezTo>
                    <a:pt x="13" y="6"/>
                    <a:pt x="6" y="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285">
              <a:extLst>
                <a:ext uri="{FF2B5EF4-FFF2-40B4-BE49-F238E27FC236}">
                  <a16:creationId xmlns:a16="http://schemas.microsoft.com/office/drawing/2014/main" id="{4A25A53E-BEB3-4044-00D8-3112518EC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5" y="2227"/>
              <a:ext cx="32" cy="106"/>
            </a:xfrm>
            <a:custGeom>
              <a:avLst/>
              <a:gdLst>
                <a:gd name="T0" fmla="*/ 167 w 14"/>
                <a:gd name="T1" fmla="*/ 539 h 47"/>
                <a:gd name="T2" fmla="*/ 121 w 14"/>
                <a:gd name="T3" fmla="*/ 0 h 4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47">
                  <a:moveTo>
                    <a:pt x="14" y="47"/>
                  </a:moveTo>
                  <a:cubicBezTo>
                    <a:pt x="13" y="34"/>
                    <a:pt x="0" y="12"/>
                    <a:pt x="1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286">
              <a:extLst>
                <a:ext uri="{FF2B5EF4-FFF2-40B4-BE49-F238E27FC236}">
                  <a16:creationId xmlns:a16="http://schemas.microsoft.com/office/drawing/2014/main" id="{6E640DB1-8EA9-8699-9379-E55C98D02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619"/>
              <a:ext cx="84" cy="49"/>
            </a:xfrm>
            <a:custGeom>
              <a:avLst/>
              <a:gdLst>
                <a:gd name="T0" fmla="*/ 0 w 37"/>
                <a:gd name="T1" fmla="*/ 0 h 22"/>
                <a:gd name="T2" fmla="*/ 434 w 37"/>
                <a:gd name="T3" fmla="*/ 243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22">
                  <a:moveTo>
                    <a:pt x="0" y="0"/>
                  </a:moveTo>
                  <a:cubicBezTo>
                    <a:pt x="9" y="13"/>
                    <a:pt x="21" y="19"/>
                    <a:pt x="37" y="2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287">
              <a:extLst>
                <a:ext uri="{FF2B5EF4-FFF2-40B4-BE49-F238E27FC236}">
                  <a16:creationId xmlns:a16="http://schemas.microsoft.com/office/drawing/2014/main" id="{BC5BFA12-37B3-3435-95D4-F5E2ACB07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285"/>
              <a:ext cx="78" cy="25"/>
            </a:xfrm>
            <a:custGeom>
              <a:avLst/>
              <a:gdLst>
                <a:gd name="T0" fmla="*/ 388 w 35"/>
                <a:gd name="T1" fmla="*/ 130 h 11"/>
                <a:gd name="T2" fmla="*/ 0 w 35"/>
                <a:gd name="T3" fmla="*/ 36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1">
                  <a:moveTo>
                    <a:pt x="35" y="11"/>
                  </a:moveTo>
                  <a:cubicBezTo>
                    <a:pt x="23" y="3"/>
                    <a:pt x="15" y="0"/>
                    <a:pt x="0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288">
              <a:extLst>
                <a:ext uri="{FF2B5EF4-FFF2-40B4-BE49-F238E27FC236}">
                  <a16:creationId xmlns:a16="http://schemas.microsoft.com/office/drawing/2014/main" id="{C21EBFA2-CA1A-546F-27E0-1DE978C60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" y="2218"/>
              <a:ext cx="23" cy="72"/>
            </a:xfrm>
            <a:custGeom>
              <a:avLst/>
              <a:gdLst>
                <a:gd name="T0" fmla="*/ 0 w 10"/>
                <a:gd name="T1" fmla="*/ 365 h 32"/>
                <a:gd name="T2" fmla="*/ 94 w 10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2">
                  <a:moveTo>
                    <a:pt x="0" y="32"/>
                  </a:moveTo>
                  <a:cubicBezTo>
                    <a:pt x="4" y="21"/>
                    <a:pt x="10" y="13"/>
                    <a:pt x="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289">
              <a:extLst>
                <a:ext uri="{FF2B5EF4-FFF2-40B4-BE49-F238E27FC236}">
                  <a16:creationId xmlns:a16="http://schemas.microsoft.com/office/drawing/2014/main" id="{BA1EA1F3-B78C-3AD7-7CAD-E1CECD01E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2353"/>
              <a:ext cx="24" cy="22"/>
            </a:xfrm>
            <a:custGeom>
              <a:avLst/>
              <a:gdLst>
                <a:gd name="T0" fmla="*/ 105 w 11"/>
                <a:gd name="T1" fmla="*/ 106 h 10"/>
                <a:gd name="T2" fmla="*/ 113 w 11"/>
                <a:gd name="T3" fmla="*/ 53 h 10"/>
                <a:gd name="T4" fmla="*/ 33 w 11"/>
                <a:gd name="T5" fmla="*/ 106 h 10"/>
                <a:gd name="T6" fmla="*/ 33 w 11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10" y="10"/>
                  </a:moveTo>
                  <a:cubicBezTo>
                    <a:pt x="11" y="9"/>
                    <a:pt x="11" y="7"/>
                    <a:pt x="11" y="5"/>
                  </a:cubicBezTo>
                  <a:cubicBezTo>
                    <a:pt x="7" y="4"/>
                    <a:pt x="6" y="9"/>
                    <a:pt x="3" y="10"/>
                  </a:cubicBezTo>
                  <a:cubicBezTo>
                    <a:pt x="0" y="7"/>
                    <a:pt x="2" y="3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290">
              <a:extLst>
                <a:ext uri="{FF2B5EF4-FFF2-40B4-BE49-F238E27FC236}">
                  <a16:creationId xmlns:a16="http://schemas.microsoft.com/office/drawing/2014/main" id="{E5A0B2CA-B011-8478-E280-1CB7F32D7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" y="2362"/>
              <a:ext cx="18" cy="20"/>
            </a:xfrm>
            <a:custGeom>
              <a:avLst/>
              <a:gdLst>
                <a:gd name="T0" fmla="*/ 56 w 8"/>
                <a:gd name="T1" fmla="*/ 89 h 9"/>
                <a:gd name="T2" fmla="*/ 92 w 8"/>
                <a:gd name="T3" fmla="*/ 53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0" y="9"/>
                    <a:pt x="0" y="0"/>
                    <a:pt x="8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291">
              <a:extLst>
                <a:ext uri="{FF2B5EF4-FFF2-40B4-BE49-F238E27FC236}">
                  <a16:creationId xmlns:a16="http://schemas.microsoft.com/office/drawing/2014/main" id="{537294D7-A9F5-1A55-C22C-1F6EEA941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" y="2317"/>
              <a:ext cx="29" cy="22"/>
            </a:xfrm>
            <a:custGeom>
              <a:avLst/>
              <a:gdLst>
                <a:gd name="T0" fmla="*/ 80 w 13"/>
                <a:gd name="T1" fmla="*/ 0 h 10"/>
                <a:gd name="T2" fmla="*/ 0 w 13"/>
                <a:gd name="T3" fmla="*/ 53 h 10"/>
                <a:gd name="T4" fmla="*/ 145 w 13"/>
                <a:gd name="T5" fmla="*/ 44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7" y="0"/>
                  </a:moveTo>
                  <a:cubicBezTo>
                    <a:pt x="4" y="0"/>
                    <a:pt x="0" y="2"/>
                    <a:pt x="0" y="5"/>
                  </a:cubicBezTo>
                  <a:cubicBezTo>
                    <a:pt x="1" y="10"/>
                    <a:pt x="11" y="6"/>
                    <a:pt x="13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292">
              <a:extLst>
                <a:ext uri="{FF2B5EF4-FFF2-40B4-BE49-F238E27FC236}">
                  <a16:creationId xmlns:a16="http://schemas.microsoft.com/office/drawing/2014/main" id="{AE456C03-3B83-1C50-E0EE-F0068D78E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1878"/>
              <a:ext cx="23" cy="14"/>
            </a:xfrm>
            <a:custGeom>
              <a:avLst/>
              <a:gdLst>
                <a:gd name="T0" fmla="*/ 110 w 10"/>
                <a:gd name="T1" fmla="*/ 65 h 6"/>
                <a:gd name="T2" fmla="*/ 0 w 10"/>
                <a:gd name="T3" fmla="*/ 28 h 6"/>
                <a:gd name="T4" fmla="*/ 122 w 10"/>
                <a:gd name="T5" fmla="*/ 12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9" y="5"/>
                  </a:moveTo>
                  <a:cubicBezTo>
                    <a:pt x="6" y="6"/>
                    <a:pt x="2" y="5"/>
                    <a:pt x="0" y="2"/>
                  </a:cubicBezTo>
                  <a:cubicBezTo>
                    <a:pt x="4" y="0"/>
                    <a:pt x="7" y="2"/>
                    <a:pt x="1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293">
              <a:extLst>
                <a:ext uri="{FF2B5EF4-FFF2-40B4-BE49-F238E27FC236}">
                  <a16:creationId xmlns:a16="http://schemas.microsoft.com/office/drawing/2014/main" id="{50EA209A-0B75-A46A-156D-269B2BCBC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820"/>
              <a:ext cx="2" cy="6"/>
            </a:xfrm>
            <a:custGeom>
              <a:avLst/>
              <a:gdLst>
                <a:gd name="T0" fmla="*/ 8 w 1"/>
                <a:gd name="T1" fmla="*/ 0 h 3"/>
                <a:gd name="T2" fmla="*/ 8 w 1"/>
                <a:gd name="T3" fmla="*/ 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294">
              <a:extLst>
                <a:ext uri="{FF2B5EF4-FFF2-40B4-BE49-F238E27FC236}">
                  <a16:creationId xmlns:a16="http://schemas.microsoft.com/office/drawing/2014/main" id="{8F33C859-4F13-65C0-E4FC-FDC0E9D7D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" y="1804"/>
              <a:ext cx="18" cy="16"/>
            </a:xfrm>
            <a:custGeom>
              <a:avLst/>
              <a:gdLst>
                <a:gd name="T0" fmla="*/ 56 w 8"/>
                <a:gd name="T1" fmla="*/ 0 h 7"/>
                <a:gd name="T2" fmla="*/ 92 w 8"/>
                <a:gd name="T3" fmla="*/ 48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0" y="0"/>
                    <a:pt x="2" y="7"/>
                    <a:pt x="8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295">
              <a:extLst>
                <a:ext uri="{FF2B5EF4-FFF2-40B4-BE49-F238E27FC236}">
                  <a16:creationId xmlns:a16="http://schemas.microsoft.com/office/drawing/2014/main" id="{2C87D415-DDFE-AEE3-2137-BF3A644AF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2" y="1763"/>
              <a:ext cx="29" cy="25"/>
            </a:xfrm>
            <a:custGeom>
              <a:avLst/>
              <a:gdLst>
                <a:gd name="T0" fmla="*/ 145 w 13"/>
                <a:gd name="T1" fmla="*/ 102 h 11"/>
                <a:gd name="T2" fmla="*/ 89 w 13"/>
                <a:gd name="T3" fmla="*/ 36 h 11"/>
                <a:gd name="T4" fmla="*/ 65 w 13"/>
                <a:gd name="T5" fmla="*/ 130 h 11"/>
                <a:gd name="T6" fmla="*/ 0 w 13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1">
                  <a:moveTo>
                    <a:pt x="13" y="9"/>
                  </a:moveTo>
                  <a:cubicBezTo>
                    <a:pt x="13" y="7"/>
                    <a:pt x="11" y="2"/>
                    <a:pt x="8" y="3"/>
                  </a:cubicBezTo>
                  <a:cubicBezTo>
                    <a:pt x="6" y="4"/>
                    <a:pt x="6" y="9"/>
                    <a:pt x="6" y="11"/>
                  </a:cubicBezTo>
                  <a:cubicBezTo>
                    <a:pt x="3" y="8"/>
                    <a:pt x="4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296">
              <a:extLst>
                <a:ext uri="{FF2B5EF4-FFF2-40B4-BE49-F238E27FC236}">
                  <a16:creationId xmlns:a16="http://schemas.microsoft.com/office/drawing/2014/main" id="{1206BDB0-4FBA-BC59-7361-21B655854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2364"/>
              <a:ext cx="20" cy="20"/>
            </a:xfrm>
            <a:custGeom>
              <a:avLst/>
              <a:gdLst>
                <a:gd name="T0" fmla="*/ 44 w 9"/>
                <a:gd name="T1" fmla="*/ 98 h 9"/>
                <a:gd name="T2" fmla="*/ 44 w 9"/>
                <a:gd name="T3" fmla="*/ 0 h 9"/>
                <a:gd name="T4" fmla="*/ 0 w 9"/>
                <a:gd name="T5" fmla="*/ 8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cubicBezTo>
                    <a:pt x="9" y="8"/>
                    <a:pt x="9" y="1"/>
                    <a:pt x="4" y="0"/>
                  </a:cubicBezTo>
                  <a:cubicBezTo>
                    <a:pt x="2" y="2"/>
                    <a:pt x="2" y="5"/>
                    <a:pt x="0" y="7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297">
              <a:extLst>
                <a:ext uri="{FF2B5EF4-FFF2-40B4-BE49-F238E27FC236}">
                  <a16:creationId xmlns:a16="http://schemas.microsoft.com/office/drawing/2014/main" id="{87248828-D9FB-30BB-ADDE-96B7B8A70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2326"/>
              <a:ext cx="25" cy="4"/>
            </a:xfrm>
            <a:custGeom>
              <a:avLst/>
              <a:gdLst>
                <a:gd name="T0" fmla="*/ 130 w 11"/>
                <a:gd name="T1" fmla="*/ 16 h 2"/>
                <a:gd name="T2" fmla="*/ 0 w 11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7" y="2"/>
                    <a:pt x="4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298">
              <a:extLst>
                <a:ext uri="{FF2B5EF4-FFF2-40B4-BE49-F238E27FC236}">
                  <a16:creationId xmlns:a16="http://schemas.microsoft.com/office/drawing/2014/main" id="{EBA7485B-B9EC-6141-ECE8-C8E3DB586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7" y="2117"/>
              <a:ext cx="29" cy="27"/>
            </a:xfrm>
            <a:custGeom>
              <a:avLst/>
              <a:gdLst>
                <a:gd name="T0" fmla="*/ 80 w 13"/>
                <a:gd name="T1" fmla="*/ 0 h 12"/>
                <a:gd name="T2" fmla="*/ 0 w 13"/>
                <a:gd name="T3" fmla="*/ 2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2">
                  <a:moveTo>
                    <a:pt x="7" y="0"/>
                  </a:moveTo>
                  <a:cubicBezTo>
                    <a:pt x="13" y="11"/>
                    <a:pt x="6" y="12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299">
              <a:extLst>
                <a:ext uri="{FF2B5EF4-FFF2-40B4-BE49-F238E27FC236}">
                  <a16:creationId xmlns:a16="http://schemas.microsoft.com/office/drawing/2014/main" id="{75BBC4DE-A1C4-9425-BC6B-690E01DE7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2137"/>
              <a:ext cx="24" cy="25"/>
            </a:xfrm>
            <a:custGeom>
              <a:avLst/>
              <a:gdLst>
                <a:gd name="T0" fmla="*/ 33 w 11"/>
                <a:gd name="T1" fmla="*/ 0 h 11"/>
                <a:gd name="T2" fmla="*/ 0 w 11"/>
                <a:gd name="T3" fmla="*/ 82 h 11"/>
                <a:gd name="T4" fmla="*/ 113 w 11"/>
                <a:gd name="T5" fmla="*/ 5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1">
                  <a:moveTo>
                    <a:pt x="3" y="0"/>
                  </a:moveTo>
                  <a:cubicBezTo>
                    <a:pt x="4" y="3"/>
                    <a:pt x="0" y="4"/>
                    <a:pt x="0" y="7"/>
                  </a:cubicBezTo>
                  <a:cubicBezTo>
                    <a:pt x="2" y="11"/>
                    <a:pt x="9" y="7"/>
                    <a:pt x="11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300">
              <a:extLst>
                <a:ext uri="{FF2B5EF4-FFF2-40B4-BE49-F238E27FC236}">
                  <a16:creationId xmlns:a16="http://schemas.microsoft.com/office/drawing/2014/main" id="{2F7AADEA-3340-3C56-9CBC-5387D870D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2236"/>
              <a:ext cx="7" cy="7"/>
            </a:xfrm>
            <a:custGeom>
              <a:avLst/>
              <a:gdLst>
                <a:gd name="T0" fmla="*/ 0 w 3"/>
                <a:gd name="T1" fmla="*/ 37 h 3"/>
                <a:gd name="T2" fmla="*/ 37 w 3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3"/>
                    <a:pt x="2" y="2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301">
              <a:extLst>
                <a:ext uri="{FF2B5EF4-FFF2-40B4-BE49-F238E27FC236}">
                  <a16:creationId xmlns:a16="http://schemas.microsoft.com/office/drawing/2014/main" id="{6BD8D483-2C42-C7CF-AFDB-1CFD815B7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2382"/>
              <a:ext cx="16" cy="20"/>
            </a:xfrm>
            <a:custGeom>
              <a:avLst/>
              <a:gdLst>
                <a:gd name="T0" fmla="*/ 37 w 7"/>
                <a:gd name="T1" fmla="*/ 0 h 9"/>
                <a:gd name="T2" fmla="*/ 25 w 7"/>
                <a:gd name="T3" fmla="*/ 98 h 9"/>
                <a:gd name="T4" fmla="*/ 85 w 7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cubicBezTo>
                    <a:pt x="0" y="2"/>
                    <a:pt x="0" y="7"/>
                    <a:pt x="2" y="9"/>
                  </a:cubicBezTo>
                  <a:cubicBezTo>
                    <a:pt x="5" y="8"/>
                    <a:pt x="6" y="4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302">
              <a:extLst>
                <a:ext uri="{FF2B5EF4-FFF2-40B4-BE49-F238E27FC236}">
                  <a16:creationId xmlns:a16="http://schemas.microsoft.com/office/drawing/2014/main" id="{136F3156-DE6F-B79A-5AB1-1BA76C643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" y="2414"/>
              <a:ext cx="13" cy="2"/>
            </a:xfrm>
            <a:custGeom>
              <a:avLst/>
              <a:gdLst>
                <a:gd name="T0" fmla="*/ 61 w 6"/>
                <a:gd name="T1" fmla="*/ 8 h 1"/>
                <a:gd name="T2" fmla="*/ 0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6" y="1"/>
                  </a:move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303">
              <a:extLst>
                <a:ext uri="{FF2B5EF4-FFF2-40B4-BE49-F238E27FC236}">
                  <a16:creationId xmlns:a16="http://schemas.microsoft.com/office/drawing/2014/main" id="{4870BBC6-444D-0258-A295-218391E9E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2081"/>
              <a:ext cx="32" cy="27"/>
            </a:xfrm>
            <a:custGeom>
              <a:avLst/>
              <a:gdLst>
                <a:gd name="T0" fmla="*/ 11 w 14"/>
                <a:gd name="T1" fmla="*/ 36 h 12"/>
                <a:gd name="T2" fmla="*/ 57 w 14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2">
                  <a:moveTo>
                    <a:pt x="1" y="3"/>
                  </a:moveTo>
                  <a:cubicBezTo>
                    <a:pt x="0" y="12"/>
                    <a:pt x="14" y="9"/>
                    <a:pt x="5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304">
              <a:extLst>
                <a:ext uri="{FF2B5EF4-FFF2-40B4-BE49-F238E27FC236}">
                  <a16:creationId xmlns:a16="http://schemas.microsoft.com/office/drawing/2014/main" id="{149CC93B-3ADE-17C3-4AD5-BEA0BA4A3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2027"/>
              <a:ext cx="20" cy="4"/>
            </a:xfrm>
            <a:custGeom>
              <a:avLst/>
              <a:gdLst>
                <a:gd name="T0" fmla="*/ 98 w 9"/>
                <a:gd name="T1" fmla="*/ 16 h 2"/>
                <a:gd name="T2" fmla="*/ 0 w 9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cubicBezTo>
                    <a:pt x="6" y="1"/>
                    <a:pt x="3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305">
              <a:extLst>
                <a:ext uri="{FF2B5EF4-FFF2-40B4-BE49-F238E27FC236}">
                  <a16:creationId xmlns:a16="http://schemas.microsoft.com/office/drawing/2014/main" id="{9716288D-073B-A707-9F04-638BFE152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099"/>
              <a:ext cx="20" cy="13"/>
            </a:xfrm>
            <a:custGeom>
              <a:avLst/>
              <a:gdLst>
                <a:gd name="T0" fmla="*/ 0 w 9"/>
                <a:gd name="T1" fmla="*/ 52 h 6"/>
                <a:gd name="T2" fmla="*/ 98 w 9"/>
                <a:gd name="T3" fmla="*/ 9 h 6"/>
                <a:gd name="T4" fmla="*/ 9 w 9"/>
                <a:gd name="T5" fmla="*/ 9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6">
                  <a:moveTo>
                    <a:pt x="0" y="5"/>
                  </a:moveTo>
                  <a:cubicBezTo>
                    <a:pt x="3" y="6"/>
                    <a:pt x="8" y="5"/>
                    <a:pt x="9" y="1"/>
                  </a:cubicBezTo>
                  <a:cubicBezTo>
                    <a:pt x="7" y="0"/>
                    <a:pt x="4" y="0"/>
                    <a:pt x="1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306">
              <a:extLst>
                <a:ext uri="{FF2B5EF4-FFF2-40B4-BE49-F238E27FC236}">
                  <a16:creationId xmlns:a16="http://schemas.microsoft.com/office/drawing/2014/main" id="{E768B47D-F525-2AAE-E069-2CA575D5B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" y="2324"/>
              <a:ext cx="4" cy="18"/>
            </a:xfrm>
            <a:custGeom>
              <a:avLst/>
              <a:gdLst>
                <a:gd name="T0" fmla="*/ 16 w 2"/>
                <a:gd name="T1" fmla="*/ 0 h 8"/>
                <a:gd name="T2" fmla="*/ 16 w 2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cubicBezTo>
                    <a:pt x="0" y="3"/>
                    <a:pt x="0" y="6"/>
                    <a:pt x="2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307">
              <a:extLst>
                <a:ext uri="{FF2B5EF4-FFF2-40B4-BE49-F238E27FC236}">
                  <a16:creationId xmlns:a16="http://schemas.microsoft.com/office/drawing/2014/main" id="{011CC197-B8DB-BB73-ED2A-3B6F0184F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285"/>
              <a:ext cx="25" cy="30"/>
            </a:xfrm>
            <a:custGeom>
              <a:avLst/>
              <a:gdLst>
                <a:gd name="T0" fmla="*/ 130 w 11"/>
                <a:gd name="T1" fmla="*/ 134 h 13"/>
                <a:gd name="T2" fmla="*/ 82 w 11"/>
                <a:gd name="T3" fmla="*/ 1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3">
                  <a:moveTo>
                    <a:pt x="11" y="11"/>
                  </a:moveTo>
                  <a:cubicBezTo>
                    <a:pt x="9" y="0"/>
                    <a:pt x="0" y="12"/>
                    <a:pt x="7" y="13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308">
              <a:extLst>
                <a:ext uri="{FF2B5EF4-FFF2-40B4-BE49-F238E27FC236}">
                  <a16:creationId xmlns:a16="http://schemas.microsoft.com/office/drawing/2014/main" id="{A8E0D656-8680-7937-5738-547219589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2540"/>
              <a:ext cx="16" cy="20"/>
            </a:xfrm>
            <a:custGeom>
              <a:avLst/>
              <a:gdLst>
                <a:gd name="T0" fmla="*/ 85 w 7"/>
                <a:gd name="T1" fmla="*/ 89 h 9"/>
                <a:gd name="T2" fmla="*/ 25 w 7"/>
                <a:gd name="T3" fmla="*/ 98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7" y="8"/>
                  </a:moveTo>
                  <a:cubicBezTo>
                    <a:pt x="7" y="0"/>
                    <a:pt x="0" y="0"/>
                    <a:pt x="2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309">
              <a:extLst>
                <a:ext uri="{FF2B5EF4-FFF2-40B4-BE49-F238E27FC236}">
                  <a16:creationId xmlns:a16="http://schemas.microsoft.com/office/drawing/2014/main" id="{F47C9F67-255F-D432-ACA7-7BAFEEDAF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2580"/>
              <a:ext cx="29" cy="30"/>
            </a:xfrm>
            <a:custGeom>
              <a:avLst/>
              <a:gdLst>
                <a:gd name="T0" fmla="*/ 100 w 13"/>
                <a:gd name="T1" fmla="*/ 150 h 13"/>
                <a:gd name="T2" fmla="*/ 0 w 13"/>
                <a:gd name="T3" fmla="*/ 122 h 13"/>
                <a:gd name="T4" fmla="*/ 109 w 13"/>
                <a:gd name="T5" fmla="*/ 65 h 13"/>
                <a:gd name="T6" fmla="*/ 36 w 13"/>
                <a:gd name="T7" fmla="*/ 12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3">
                  <a:moveTo>
                    <a:pt x="9" y="12"/>
                  </a:moveTo>
                  <a:cubicBezTo>
                    <a:pt x="6" y="13"/>
                    <a:pt x="2" y="12"/>
                    <a:pt x="0" y="10"/>
                  </a:cubicBezTo>
                  <a:cubicBezTo>
                    <a:pt x="2" y="6"/>
                    <a:pt x="8" y="9"/>
                    <a:pt x="10" y="5"/>
                  </a:cubicBezTo>
                  <a:cubicBezTo>
                    <a:pt x="13" y="0"/>
                    <a:pt x="6" y="0"/>
                    <a:pt x="3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310">
              <a:extLst>
                <a:ext uri="{FF2B5EF4-FFF2-40B4-BE49-F238E27FC236}">
                  <a16:creationId xmlns:a16="http://schemas.microsoft.com/office/drawing/2014/main" id="{95502F1A-E5F0-9B11-A39F-73CF3C101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" y="1892"/>
              <a:ext cx="24" cy="29"/>
            </a:xfrm>
            <a:custGeom>
              <a:avLst/>
              <a:gdLst>
                <a:gd name="T0" fmla="*/ 0 w 11"/>
                <a:gd name="T1" fmla="*/ 36 h 13"/>
                <a:gd name="T2" fmla="*/ 61 w 11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3">
                  <a:moveTo>
                    <a:pt x="0" y="3"/>
                  </a:moveTo>
                  <a:cubicBezTo>
                    <a:pt x="1" y="13"/>
                    <a:pt x="11" y="8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311">
              <a:extLst>
                <a:ext uri="{FF2B5EF4-FFF2-40B4-BE49-F238E27FC236}">
                  <a16:creationId xmlns:a16="http://schemas.microsoft.com/office/drawing/2014/main" id="{CE65A917-2E06-4A15-7073-0C0104331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1867"/>
              <a:ext cx="18" cy="4"/>
            </a:xfrm>
            <a:custGeom>
              <a:avLst/>
              <a:gdLst>
                <a:gd name="T0" fmla="*/ 92 w 8"/>
                <a:gd name="T1" fmla="*/ 16 h 2"/>
                <a:gd name="T2" fmla="*/ 0 w 8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">
                  <a:moveTo>
                    <a:pt x="8" y="2"/>
                  </a:moveTo>
                  <a:cubicBezTo>
                    <a:pt x="6" y="1"/>
                    <a:pt x="3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312">
              <a:extLst>
                <a:ext uri="{FF2B5EF4-FFF2-40B4-BE49-F238E27FC236}">
                  <a16:creationId xmlns:a16="http://schemas.microsoft.com/office/drawing/2014/main" id="{AA3BB423-4156-D607-74BE-6F0CCA186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2" y="2130"/>
              <a:ext cx="34" cy="41"/>
            </a:xfrm>
            <a:custGeom>
              <a:avLst/>
              <a:gdLst>
                <a:gd name="T0" fmla="*/ 0 w 15"/>
                <a:gd name="T1" fmla="*/ 25 h 18"/>
                <a:gd name="T2" fmla="*/ 118 w 15"/>
                <a:gd name="T3" fmla="*/ 36 h 18"/>
                <a:gd name="T4" fmla="*/ 36 w 15"/>
                <a:gd name="T5" fmla="*/ 118 h 18"/>
                <a:gd name="T6" fmla="*/ 165 w 15"/>
                <a:gd name="T7" fmla="*/ 130 h 18"/>
                <a:gd name="T8" fmla="*/ 36 w 15"/>
                <a:gd name="T9" fmla="*/ 212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8">
                  <a:moveTo>
                    <a:pt x="0" y="2"/>
                  </a:moveTo>
                  <a:cubicBezTo>
                    <a:pt x="2" y="1"/>
                    <a:pt x="8" y="0"/>
                    <a:pt x="10" y="3"/>
                  </a:cubicBezTo>
                  <a:cubicBezTo>
                    <a:pt x="11" y="6"/>
                    <a:pt x="5" y="9"/>
                    <a:pt x="3" y="10"/>
                  </a:cubicBezTo>
                  <a:cubicBezTo>
                    <a:pt x="6" y="10"/>
                    <a:pt x="13" y="8"/>
                    <a:pt x="14" y="11"/>
                  </a:cubicBezTo>
                  <a:cubicBezTo>
                    <a:pt x="15" y="15"/>
                    <a:pt x="5" y="17"/>
                    <a:pt x="3" y="1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313">
              <a:extLst>
                <a:ext uri="{FF2B5EF4-FFF2-40B4-BE49-F238E27FC236}">
                  <a16:creationId xmlns:a16="http://schemas.microsoft.com/office/drawing/2014/main" id="{7FC46475-E833-3CFB-A854-C99D7751E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6" y="2216"/>
              <a:ext cx="15" cy="18"/>
            </a:xfrm>
            <a:custGeom>
              <a:avLst/>
              <a:gdLst>
                <a:gd name="T0" fmla="*/ 69 w 7"/>
                <a:gd name="T1" fmla="*/ 81 h 8"/>
                <a:gd name="T2" fmla="*/ 41 w 7"/>
                <a:gd name="T3" fmla="*/ 0 h 8"/>
                <a:gd name="T4" fmla="*/ 0 w 7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7" y="7"/>
                  </a:moveTo>
                  <a:cubicBezTo>
                    <a:pt x="7" y="4"/>
                    <a:pt x="6" y="2"/>
                    <a:pt x="4" y="0"/>
                  </a:cubicBezTo>
                  <a:cubicBezTo>
                    <a:pt x="2" y="2"/>
                    <a:pt x="1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314">
              <a:extLst>
                <a:ext uri="{FF2B5EF4-FFF2-40B4-BE49-F238E27FC236}">
                  <a16:creationId xmlns:a16="http://schemas.microsoft.com/office/drawing/2014/main" id="{BD31A63C-CFEB-676B-1D6A-A75905F5E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2279"/>
              <a:ext cx="13" cy="1"/>
            </a:xfrm>
            <a:custGeom>
              <a:avLst/>
              <a:gdLst>
                <a:gd name="T0" fmla="*/ 0 w 6"/>
                <a:gd name="T1" fmla="*/ 0 h 1"/>
                <a:gd name="T2" fmla="*/ 61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315">
              <a:extLst>
                <a:ext uri="{FF2B5EF4-FFF2-40B4-BE49-F238E27FC236}">
                  <a16:creationId xmlns:a16="http://schemas.microsoft.com/office/drawing/2014/main" id="{AB467F01-AF57-CEB2-8BA3-6E07CCDCD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1955"/>
              <a:ext cx="34" cy="24"/>
            </a:xfrm>
            <a:custGeom>
              <a:avLst/>
              <a:gdLst>
                <a:gd name="T0" fmla="*/ 0 w 15"/>
                <a:gd name="T1" fmla="*/ 20 h 11"/>
                <a:gd name="T2" fmla="*/ 82 w 15"/>
                <a:gd name="T3" fmla="*/ 9 h 11"/>
                <a:gd name="T4" fmla="*/ 73 w 15"/>
                <a:gd name="T5" fmla="*/ 105 h 11"/>
                <a:gd name="T6" fmla="*/ 175 w 15"/>
                <a:gd name="T7" fmla="*/ 2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1">
                  <a:moveTo>
                    <a:pt x="0" y="2"/>
                  </a:moveTo>
                  <a:cubicBezTo>
                    <a:pt x="2" y="1"/>
                    <a:pt x="5" y="0"/>
                    <a:pt x="7" y="1"/>
                  </a:cubicBezTo>
                  <a:cubicBezTo>
                    <a:pt x="5" y="3"/>
                    <a:pt x="3" y="8"/>
                    <a:pt x="6" y="10"/>
                  </a:cubicBezTo>
                  <a:cubicBezTo>
                    <a:pt x="9" y="11"/>
                    <a:pt x="13" y="4"/>
                    <a:pt x="15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316">
              <a:extLst>
                <a:ext uri="{FF2B5EF4-FFF2-40B4-BE49-F238E27FC236}">
                  <a16:creationId xmlns:a16="http://schemas.microsoft.com/office/drawing/2014/main" id="{2EC3ECC4-8BC3-12D2-1E8F-D116C5AF2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" y="2020"/>
              <a:ext cx="27" cy="13"/>
            </a:xfrm>
            <a:custGeom>
              <a:avLst/>
              <a:gdLst>
                <a:gd name="T0" fmla="*/ 25 w 12"/>
                <a:gd name="T1" fmla="*/ 61 h 6"/>
                <a:gd name="T2" fmla="*/ 0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2" y="6"/>
                  </a:moveTo>
                  <a:cubicBezTo>
                    <a:pt x="12" y="4"/>
                    <a:pt x="9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317">
              <a:extLst>
                <a:ext uri="{FF2B5EF4-FFF2-40B4-BE49-F238E27FC236}">
                  <a16:creationId xmlns:a16="http://schemas.microsoft.com/office/drawing/2014/main" id="{581D8FC8-D822-9572-4FFB-29767789E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" y="1973"/>
              <a:ext cx="20" cy="20"/>
            </a:xfrm>
            <a:custGeom>
              <a:avLst/>
              <a:gdLst>
                <a:gd name="T0" fmla="*/ 53 w 9"/>
                <a:gd name="T1" fmla="*/ 98 h 9"/>
                <a:gd name="T2" fmla="*/ 80 w 9"/>
                <a:gd name="T3" fmla="*/ 0 h 9"/>
                <a:gd name="T4" fmla="*/ 0 w 9"/>
                <a:gd name="T5" fmla="*/ 8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cubicBezTo>
                    <a:pt x="7" y="6"/>
                    <a:pt x="9" y="2"/>
                    <a:pt x="7" y="0"/>
                  </a:cubicBezTo>
                  <a:cubicBezTo>
                    <a:pt x="3" y="0"/>
                    <a:pt x="2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318">
              <a:extLst>
                <a:ext uri="{FF2B5EF4-FFF2-40B4-BE49-F238E27FC236}">
                  <a16:creationId xmlns:a16="http://schemas.microsoft.com/office/drawing/2014/main" id="{D51D5CD1-0A0F-64CB-89FF-125D1D0F9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065"/>
              <a:ext cx="47" cy="27"/>
            </a:xfrm>
            <a:custGeom>
              <a:avLst/>
              <a:gdLst>
                <a:gd name="T0" fmla="*/ 36 w 21"/>
                <a:gd name="T1" fmla="*/ 45 h 12"/>
                <a:gd name="T2" fmla="*/ 65 w 21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2">
                  <a:moveTo>
                    <a:pt x="3" y="4"/>
                  </a:moveTo>
                  <a:cubicBezTo>
                    <a:pt x="0" y="12"/>
                    <a:pt x="21" y="11"/>
                    <a:pt x="6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319">
              <a:extLst>
                <a:ext uri="{FF2B5EF4-FFF2-40B4-BE49-F238E27FC236}">
                  <a16:creationId xmlns:a16="http://schemas.microsoft.com/office/drawing/2014/main" id="{757CB719-4473-7A76-0EAA-28193CD0B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1993"/>
              <a:ext cx="13" cy="11"/>
            </a:xfrm>
            <a:custGeom>
              <a:avLst/>
              <a:gdLst>
                <a:gd name="T0" fmla="*/ 61 w 6"/>
                <a:gd name="T1" fmla="*/ 0 h 5"/>
                <a:gd name="T2" fmla="*/ 0 w 6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cubicBezTo>
                    <a:pt x="3" y="0"/>
                    <a:pt x="1" y="2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320">
              <a:extLst>
                <a:ext uri="{FF2B5EF4-FFF2-40B4-BE49-F238E27FC236}">
                  <a16:creationId xmlns:a16="http://schemas.microsoft.com/office/drawing/2014/main" id="{3EBDA6BD-80B2-A417-1E96-D0B2C4584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0" y="1995"/>
              <a:ext cx="14" cy="11"/>
            </a:xfrm>
            <a:custGeom>
              <a:avLst/>
              <a:gdLst>
                <a:gd name="T0" fmla="*/ 77 w 6"/>
                <a:gd name="T1" fmla="*/ 53 h 5"/>
                <a:gd name="T2" fmla="*/ 0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cubicBezTo>
                    <a:pt x="4" y="4"/>
                    <a:pt x="2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321">
              <a:extLst>
                <a:ext uri="{FF2B5EF4-FFF2-40B4-BE49-F238E27FC236}">
                  <a16:creationId xmlns:a16="http://schemas.microsoft.com/office/drawing/2014/main" id="{74CCF4E9-C600-5FCE-08BC-24EE9466A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1923"/>
              <a:ext cx="21" cy="16"/>
            </a:xfrm>
            <a:custGeom>
              <a:avLst/>
              <a:gdLst>
                <a:gd name="T0" fmla="*/ 114 w 9"/>
                <a:gd name="T1" fmla="*/ 48 h 7"/>
                <a:gd name="T2" fmla="*/ 0 w 9"/>
                <a:gd name="T3" fmla="*/ 85 h 7"/>
                <a:gd name="T4" fmla="*/ 103 w 9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9" y="4"/>
                  </a:moveTo>
                  <a:cubicBezTo>
                    <a:pt x="6" y="6"/>
                    <a:pt x="3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322">
              <a:extLst>
                <a:ext uri="{FF2B5EF4-FFF2-40B4-BE49-F238E27FC236}">
                  <a16:creationId xmlns:a16="http://schemas.microsoft.com/office/drawing/2014/main" id="{5B11918F-54FC-CFB9-C35B-E53A244CB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2" y="2402"/>
              <a:ext cx="14" cy="12"/>
            </a:xfrm>
            <a:custGeom>
              <a:avLst/>
              <a:gdLst>
                <a:gd name="T0" fmla="*/ 0 w 6"/>
                <a:gd name="T1" fmla="*/ 0 h 5"/>
                <a:gd name="T2" fmla="*/ 77 w 6"/>
                <a:gd name="T3" fmla="*/ 7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2" y="2"/>
                    <a:pt x="3" y="4"/>
                    <a:pt x="6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323">
              <a:extLst>
                <a:ext uri="{FF2B5EF4-FFF2-40B4-BE49-F238E27FC236}">
                  <a16:creationId xmlns:a16="http://schemas.microsoft.com/office/drawing/2014/main" id="{4CC5ED74-F576-C271-E51C-21B5C9FAB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387"/>
              <a:ext cx="13" cy="22"/>
            </a:xfrm>
            <a:custGeom>
              <a:avLst/>
              <a:gdLst>
                <a:gd name="T0" fmla="*/ 52 w 6"/>
                <a:gd name="T1" fmla="*/ 97 h 10"/>
                <a:gd name="T2" fmla="*/ 43 w 6"/>
                <a:gd name="T3" fmla="*/ 0 h 10"/>
                <a:gd name="T4" fmla="*/ 0 w 6"/>
                <a:gd name="T5" fmla="*/ 106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0">
                  <a:moveTo>
                    <a:pt x="5" y="9"/>
                  </a:moveTo>
                  <a:cubicBezTo>
                    <a:pt x="6" y="6"/>
                    <a:pt x="6" y="2"/>
                    <a:pt x="4" y="0"/>
                  </a:cubicBezTo>
                  <a:cubicBezTo>
                    <a:pt x="1" y="1"/>
                    <a:pt x="1" y="7"/>
                    <a:pt x="0" y="1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324">
              <a:extLst>
                <a:ext uri="{FF2B5EF4-FFF2-40B4-BE49-F238E27FC236}">
                  <a16:creationId xmlns:a16="http://schemas.microsoft.com/office/drawing/2014/main" id="{DD056250-7903-2FA4-5C36-4799841DF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" y="2731"/>
              <a:ext cx="6" cy="11"/>
            </a:xfrm>
            <a:custGeom>
              <a:avLst/>
              <a:gdLst>
                <a:gd name="T0" fmla="*/ 24 w 3"/>
                <a:gd name="T1" fmla="*/ 0 h 5"/>
                <a:gd name="T2" fmla="*/ 0 w 3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2" y="2"/>
                    <a:pt x="2" y="4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325">
              <a:extLst>
                <a:ext uri="{FF2B5EF4-FFF2-40B4-BE49-F238E27FC236}">
                  <a16:creationId xmlns:a16="http://schemas.microsoft.com/office/drawing/2014/main" id="{FF0141C4-6D6D-C10C-721B-A62E2629F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731"/>
              <a:ext cx="22" cy="23"/>
            </a:xfrm>
            <a:custGeom>
              <a:avLst/>
              <a:gdLst>
                <a:gd name="T0" fmla="*/ 0 w 10"/>
                <a:gd name="T1" fmla="*/ 37 h 10"/>
                <a:gd name="T2" fmla="*/ 44 w 10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0" y="3"/>
                  </a:moveTo>
                  <a:cubicBezTo>
                    <a:pt x="3" y="10"/>
                    <a:pt x="10" y="1"/>
                    <a:pt x="4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326">
              <a:extLst>
                <a:ext uri="{FF2B5EF4-FFF2-40B4-BE49-F238E27FC236}">
                  <a16:creationId xmlns:a16="http://schemas.microsoft.com/office/drawing/2014/main" id="{C1E87D3D-690B-B808-1231-FC2CB9E53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499"/>
              <a:ext cx="34" cy="32"/>
            </a:xfrm>
            <a:custGeom>
              <a:avLst/>
              <a:gdLst>
                <a:gd name="T0" fmla="*/ 57 w 15"/>
                <a:gd name="T1" fmla="*/ 158 h 14"/>
                <a:gd name="T2" fmla="*/ 36 w 15"/>
                <a:gd name="T3" fmla="*/ 57 h 14"/>
                <a:gd name="T4" fmla="*/ 129 w 15"/>
                <a:gd name="T5" fmla="*/ 142 h 14"/>
                <a:gd name="T6" fmla="*/ 150 w 15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4">
                  <a:moveTo>
                    <a:pt x="5" y="13"/>
                  </a:moveTo>
                  <a:cubicBezTo>
                    <a:pt x="3" y="12"/>
                    <a:pt x="0" y="6"/>
                    <a:pt x="3" y="5"/>
                  </a:cubicBezTo>
                  <a:cubicBezTo>
                    <a:pt x="6" y="7"/>
                    <a:pt x="6" y="14"/>
                    <a:pt x="11" y="12"/>
                  </a:cubicBezTo>
                  <a:cubicBezTo>
                    <a:pt x="15" y="11"/>
                    <a:pt x="14" y="3"/>
                    <a:pt x="1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327">
              <a:extLst>
                <a:ext uri="{FF2B5EF4-FFF2-40B4-BE49-F238E27FC236}">
                  <a16:creationId xmlns:a16="http://schemas.microsoft.com/office/drawing/2014/main" id="{E04BB369-5D88-1041-CB31-177981F587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443"/>
              <a:ext cx="27" cy="23"/>
            </a:xfrm>
            <a:custGeom>
              <a:avLst/>
              <a:gdLst>
                <a:gd name="T0" fmla="*/ 126 w 12"/>
                <a:gd name="T1" fmla="*/ 48 h 10"/>
                <a:gd name="T2" fmla="*/ 137 w 12"/>
                <a:gd name="T3" fmla="*/ 11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0">
                  <a:moveTo>
                    <a:pt x="11" y="4"/>
                  </a:moveTo>
                  <a:cubicBezTo>
                    <a:pt x="3" y="0"/>
                    <a:pt x="0" y="10"/>
                    <a:pt x="12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328">
              <a:extLst>
                <a:ext uri="{FF2B5EF4-FFF2-40B4-BE49-F238E27FC236}">
                  <a16:creationId xmlns:a16="http://schemas.microsoft.com/office/drawing/2014/main" id="{4F67750B-6990-C54B-3DC8-796A54AA5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6" y="2569"/>
              <a:ext cx="34" cy="18"/>
            </a:xfrm>
            <a:custGeom>
              <a:avLst/>
              <a:gdLst>
                <a:gd name="T0" fmla="*/ 0 w 15"/>
                <a:gd name="T1" fmla="*/ 45 h 8"/>
                <a:gd name="T2" fmla="*/ 102 w 15"/>
                <a:gd name="T3" fmla="*/ 56 h 8"/>
                <a:gd name="T4" fmla="*/ 11 w 15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">
                  <a:moveTo>
                    <a:pt x="0" y="4"/>
                  </a:moveTo>
                  <a:cubicBezTo>
                    <a:pt x="0" y="8"/>
                    <a:pt x="7" y="7"/>
                    <a:pt x="9" y="5"/>
                  </a:cubicBezTo>
                  <a:cubicBezTo>
                    <a:pt x="15" y="0"/>
                    <a:pt x="5" y="0"/>
                    <a:pt x="1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329">
              <a:extLst>
                <a:ext uri="{FF2B5EF4-FFF2-40B4-BE49-F238E27FC236}">
                  <a16:creationId xmlns:a16="http://schemas.microsoft.com/office/drawing/2014/main" id="{D35763C5-F834-1179-AE26-0D1B52509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2697"/>
              <a:ext cx="24" cy="27"/>
            </a:xfrm>
            <a:custGeom>
              <a:avLst/>
              <a:gdLst>
                <a:gd name="T0" fmla="*/ 105 w 11"/>
                <a:gd name="T1" fmla="*/ 0 h 12"/>
                <a:gd name="T2" fmla="*/ 0 w 11"/>
                <a:gd name="T3" fmla="*/ 36 h 12"/>
                <a:gd name="T4" fmla="*/ 113 w 11"/>
                <a:gd name="T5" fmla="*/ 72 h 12"/>
                <a:gd name="T6" fmla="*/ 9 w 11"/>
                <a:gd name="T7" fmla="*/ 137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2">
                  <a:moveTo>
                    <a:pt x="10" y="0"/>
                  </a:moveTo>
                  <a:cubicBezTo>
                    <a:pt x="6" y="0"/>
                    <a:pt x="2" y="0"/>
                    <a:pt x="0" y="3"/>
                  </a:cubicBezTo>
                  <a:cubicBezTo>
                    <a:pt x="2" y="8"/>
                    <a:pt x="7" y="4"/>
                    <a:pt x="11" y="6"/>
                  </a:cubicBezTo>
                  <a:cubicBezTo>
                    <a:pt x="10" y="10"/>
                    <a:pt x="5" y="12"/>
                    <a:pt x="1" y="1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330">
              <a:extLst>
                <a:ext uri="{FF2B5EF4-FFF2-40B4-BE49-F238E27FC236}">
                  <a16:creationId xmlns:a16="http://schemas.microsoft.com/office/drawing/2014/main" id="{D59EDA8A-631B-FBDB-81CA-A2316FC5B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2718"/>
              <a:ext cx="25" cy="18"/>
            </a:xfrm>
            <a:custGeom>
              <a:avLst/>
              <a:gdLst>
                <a:gd name="T0" fmla="*/ 57 w 11"/>
                <a:gd name="T1" fmla="*/ 0 h 8"/>
                <a:gd name="T2" fmla="*/ 130 w 11"/>
                <a:gd name="T3" fmla="*/ 56 h 8"/>
                <a:gd name="T4" fmla="*/ 0 w 11"/>
                <a:gd name="T5" fmla="*/ 56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5" y="0"/>
                  </a:moveTo>
                  <a:cubicBezTo>
                    <a:pt x="7" y="1"/>
                    <a:pt x="10" y="3"/>
                    <a:pt x="11" y="5"/>
                  </a:cubicBezTo>
                  <a:cubicBezTo>
                    <a:pt x="8" y="8"/>
                    <a:pt x="4" y="5"/>
                    <a:pt x="0" y="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331">
              <a:extLst>
                <a:ext uri="{FF2B5EF4-FFF2-40B4-BE49-F238E27FC236}">
                  <a16:creationId xmlns:a16="http://schemas.microsoft.com/office/drawing/2014/main" id="{C739C0A1-13B7-6FDA-3C30-1BFE7CC76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2796"/>
              <a:ext cx="16" cy="7"/>
            </a:xfrm>
            <a:custGeom>
              <a:avLst/>
              <a:gdLst>
                <a:gd name="T0" fmla="*/ 0 w 7"/>
                <a:gd name="T1" fmla="*/ 37 h 3"/>
                <a:gd name="T2" fmla="*/ 85 w 7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cubicBezTo>
                    <a:pt x="3" y="3"/>
                    <a:pt x="5" y="2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332">
              <a:extLst>
                <a:ext uri="{FF2B5EF4-FFF2-40B4-BE49-F238E27FC236}">
                  <a16:creationId xmlns:a16="http://schemas.microsoft.com/office/drawing/2014/main" id="{984F4459-291D-1B86-198C-85A0AEDCD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2540"/>
              <a:ext cx="11" cy="9"/>
            </a:xfrm>
            <a:custGeom>
              <a:avLst/>
              <a:gdLst>
                <a:gd name="T0" fmla="*/ 0 w 5"/>
                <a:gd name="T1" fmla="*/ 45 h 4"/>
                <a:gd name="T2" fmla="*/ 53 w 5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0" y="4"/>
                  </a:moveTo>
                  <a:cubicBezTo>
                    <a:pt x="3" y="4"/>
                    <a:pt x="4" y="2"/>
                    <a:pt x="5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333">
              <a:extLst>
                <a:ext uri="{FF2B5EF4-FFF2-40B4-BE49-F238E27FC236}">
                  <a16:creationId xmlns:a16="http://schemas.microsoft.com/office/drawing/2014/main" id="{344E905C-A2DA-DB4B-07C9-B7799F280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" y="2522"/>
              <a:ext cx="5" cy="9"/>
            </a:xfrm>
            <a:custGeom>
              <a:avLst/>
              <a:gdLst>
                <a:gd name="T0" fmla="*/ 0 w 2"/>
                <a:gd name="T1" fmla="*/ 0 h 4"/>
                <a:gd name="T2" fmla="*/ 33 w 2"/>
                <a:gd name="T3" fmla="*/ 4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2"/>
                    <a:pt x="1" y="3"/>
                    <a:pt x="2" y="4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334">
              <a:extLst>
                <a:ext uri="{FF2B5EF4-FFF2-40B4-BE49-F238E27FC236}">
                  <a16:creationId xmlns:a16="http://schemas.microsoft.com/office/drawing/2014/main" id="{E76B868B-0ADC-6375-CE67-26689A74B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2427"/>
              <a:ext cx="4" cy="16"/>
            </a:xfrm>
            <a:custGeom>
              <a:avLst/>
              <a:gdLst>
                <a:gd name="T0" fmla="*/ 0 w 2"/>
                <a:gd name="T1" fmla="*/ 85 h 7"/>
                <a:gd name="T2" fmla="*/ 16 w 2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7">
                  <a:moveTo>
                    <a:pt x="0" y="7"/>
                  </a:moveTo>
                  <a:cubicBezTo>
                    <a:pt x="1" y="5"/>
                    <a:pt x="2" y="3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335">
              <a:extLst>
                <a:ext uri="{FF2B5EF4-FFF2-40B4-BE49-F238E27FC236}">
                  <a16:creationId xmlns:a16="http://schemas.microsoft.com/office/drawing/2014/main" id="{D60411AB-3026-F9BD-C71C-23A996189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2648"/>
              <a:ext cx="27" cy="18"/>
            </a:xfrm>
            <a:custGeom>
              <a:avLst/>
              <a:gdLst>
                <a:gd name="T0" fmla="*/ 0 w 12"/>
                <a:gd name="T1" fmla="*/ 36 h 8"/>
                <a:gd name="T2" fmla="*/ 92 w 12"/>
                <a:gd name="T3" fmla="*/ 25 h 8"/>
                <a:gd name="T4" fmla="*/ 36 w 12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3"/>
                  </a:moveTo>
                  <a:cubicBezTo>
                    <a:pt x="2" y="2"/>
                    <a:pt x="6" y="0"/>
                    <a:pt x="8" y="2"/>
                  </a:cubicBezTo>
                  <a:cubicBezTo>
                    <a:pt x="12" y="6"/>
                    <a:pt x="5" y="8"/>
                    <a:pt x="3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336">
              <a:extLst>
                <a:ext uri="{FF2B5EF4-FFF2-40B4-BE49-F238E27FC236}">
                  <a16:creationId xmlns:a16="http://schemas.microsoft.com/office/drawing/2014/main" id="{EDDEEA81-850D-5610-6134-20E36EF48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2691"/>
              <a:ext cx="5" cy="11"/>
            </a:xfrm>
            <a:custGeom>
              <a:avLst/>
              <a:gdLst>
                <a:gd name="T0" fmla="*/ 0 w 2"/>
                <a:gd name="T1" fmla="*/ 53 h 5"/>
                <a:gd name="T2" fmla="*/ 33 w 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1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337">
              <a:extLst>
                <a:ext uri="{FF2B5EF4-FFF2-40B4-BE49-F238E27FC236}">
                  <a16:creationId xmlns:a16="http://schemas.microsoft.com/office/drawing/2014/main" id="{B1D98998-95FB-AFD0-E502-CF6E240D5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" y="2301"/>
              <a:ext cx="27" cy="36"/>
            </a:xfrm>
            <a:custGeom>
              <a:avLst/>
              <a:gdLst>
                <a:gd name="T0" fmla="*/ 11 w 12"/>
                <a:gd name="T1" fmla="*/ 137 h 16"/>
                <a:gd name="T2" fmla="*/ 0 w 12"/>
                <a:gd name="T3" fmla="*/ 9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6">
                  <a:moveTo>
                    <a:pt x="1" y="12"/>
                  </a:moveTo>
                  <a:cubicBezTo>
                    <a:pt x="7" y="16"/>
                    <a:pt x="12" y="0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338">
              <a:extLst>
                <a:ext uri="{FF2B5EF4-FFF2-40B4-BE49-F238E27FC236}">
                  <a16:creationId xmlns:a16="http://schemas.microsoft.com/office/drawing/2014/main" id="{B81ECDF3-36C8-1AC1-43B2-72B0F6B51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2225"/>
              <a:ext cx="11" cy="13"/>
            </a:xfrm>
            <a:custGeom>
              <a:avLst/>
              <a:gdLst>
                <a:gd name="T0" fmla="*/ 9 w 5"/>
                <a:gd name="T1" fmla="*/ 0 h 6"/>
                <a:gd name="T2" fmla="*/ 53 w 5"/>
                <a:gd name="T3" fmla="*/ 52 h 6"/>
                <a:gd name="T4" fmla="*/ 0 w 5"/>
                <a:gd name="T5" fmla="*/ 61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2" y="2"/>
                    <a:pt x="4" y="3"/>
                    <a:pt x="5" y="5"/>
                  </a:cubicBezTo>
                  <a:cubicBezTo>
                    <a:pt x="4" y="6"/>
                    <a:pt x="1" y="6"/>
                    <a:pt x="0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339">
              <a:extLst>
                <a:ext uri="{FF2B5EF4-FFF2-40B4-BE49-F238E27FC236}">
                  <a16:creationId xmlns:a16="http://schemas.microsoft.com/office/drawing/2014/main" id="{C88844E2-8E50-1A0D-E5DD-3F8D0D6F8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2" y="2220"/>
              <a:ext cx="22" cy="20"/>
            </a:xfrm>
            <a:custGeom>
              <a:avLst/>
              <a:gdLst>
                <a:gd name="T0" fmla="*/ 106 w 10"/>
                <a:gd name="T1" fmla="*/ 36 h 9"/>
                <a:gd name="T2" fmla="*/ 9 w 10"/>
                <a:gd name="T3" fmla="*/ 44 h 9"/>
                <a:gd name="T4" fmla="*/ 97 w 10"/>
                <a:gd name="T5" fmla="*/ 9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cubicBezTo>
                    <a:pt x="8" y="2"/>
                    <a:pt x="1" y="0"/>
                    <a:pt x="1" y="4"/>
                  </a:cubicBezTo>
                  <a:cubicBezTo>
                    <a:pt x="0" y="8"/>
                    <a:pt x="6" y="8"/>
                    <a:pt x="9" y="9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340">
              <a:extLst>
                <a:ext uri="{FF2B5EF4-FFF2-40B4-BE49-F238E27FC236}">
                  <a16:creationId xmlns:a16="http://schemas.microsoft.com/office/drawing/2014/main" id="{B393E838-CDAE-7123-4B7E-BF1661FF7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7" y="2301"/>
              <a:ext cx="4" cy="14"/>
            </a:xfrm>
            <a:custGeom>
              <a:avLst/>
              <a:gdLst>
                <a:gd name="T0" fmla="*/ 0 w 2"/>
                <a:gd name="T1" fmla="*/ 77 h 6"/>
                <a:gd name="T2" fmla="*/ 16 w 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cubicBezTo>
                    <a:pt x="0" y="4"/>
                    <a:pt x="1" y="2"/>
                    <a:pt x="2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341">
              <a:extLst>
                <a:ext uri="{FF2B5EF4-FFF2-40B4-BE49-F238E27FC236}">
                  <a16:creationId xmlns:a16="http://schemas.microsoft.com/office/drawing/2014/main" id="{4C5DFB5B-C11E-8A5B-5E53-E17D7B380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" y="2281"/>
              <a:ext cx="16" cy="22"/>
            </a:xfrm>
            <a:custGeom>
              <a:avLst/>
              <a:gdLst>
                <a:gd name="T0" fmla="*/ 11 w 7"/>
                <a:gd name="T1" fmla="*/ 20 h 10"/>
                <a:gd name="T2" fmla="*/ 37 w 7"/>
                <a:gd name="T3" fmla="*/ 88 h 10"/>
                <a:gd name="T4" fmla="*/ 85 w 7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0">
                  <a:moveTo>
                    <a:pt x="1" y="2"/>
                  </a:moveTo>
                  <a:cubicBezTo>
                    <a:pt x="0" y="4"/>
                    <a:pt x="0" y="7"/>
                    <a:pt x="3" y="8"/>
                  </a:cubicBezTo>
                  <a:cubicBezTo>
                    <a:pt x="7" y="10"/>
                    <a:pt x="7" y="2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342">
              <a:extLst>
                <a:ext uri="{FF2B5EF4-FFF2-40B4-BE49-F238E27FC236}">
                  <a16:creationId xmlns:a16="http://schemas.microsoft.com/office/drawing/2014/main" id="{5A1AF5DD-11FD-FF27-F83E-4D28F293E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2292"/>
              <a:ext cx="67" cy="14"/>
            </a:xfrm>
            <a:custGeom>
              <a:avLst/>
              <a:gdLst>
                <a:gd name="T0" fmla="*/ 0 w 30"/>
                <a:gd name="T1" fmla="*/ 77 h 6"/>
                <a:gd name="T2" fmla="*/ 335 w 30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6">
                  <a:moveTo>
                    <a:pt x="0" y="6"/>
                  </a:moveTo>
                  <a:cubicBezTo>
                    <a:pt x="16" y="0"/>
                    <a:pt x="26" y="3"/>
                    <a:pt x="30" y="6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343">
              <a:extLst>
                <a:ext uri="{FF2B5EF4-FFF2-40B4-BE49-F238E27FC236}">
                  <a16:creationId xmlns:a16="http://schemas.microsoft.com/office/drawing/2014/main" id="{CAB2D300-60E6-A8EF-C709-11E8BCA91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2659"/>
              <a:ext cx="13" cy="18"/>
            </a:xfrm>
            <a:custGeom>
              <a:avLst/>
              <a:gdLst>
                <a:gd name="T0" fmla="*/ 52 w 6"/>
                <a:gd name="T1" fmla="*/ 81 h 8"/>
                <a:gd name="T2" fmla="*/ 43 w 6"/>
                <a:gd name="T3" fmla="*/ 11 h 8"/>
                <a:gd name="T4" fmla="*/ 0 w 6"/>
                <a:gd name="T5" fmla="*/ 9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5" y="7"/>
                  </a:moveTo>
                  <a:cubicBezTo>
                    <a:pt x="6" y="5"/>
                    <a:pt x="6" y="1"/>
                    <a:pt x="4" y="1"/>
                  </a:cubicBezTo>
                  <a:cubicBezTo>
                    <a:pt x="1" y="0"/>
                    <a:pt x="0" y="6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344">
              <a:extLst>
                <a:ext uri="{FF2B5EF4-FFF2-40B4-BE49-F238E27FC236}">
                  <a16:creationId xmlns:a16="http://schemas.microsoft.com/office/drawing/2014/main" id="{EA6DAA31-A478-7894-112F-3E6010BC9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621"/>
              <a:ext cx="9" cy="4"/>
            </a:xfrm>
            <a:custGeom>
              <a:avLst/>
              <a:gdLst>
                <a:gd name="T0" fmla="*/ 45 w 4"/>
                <a:gd name="T1" fmla="*/ 0 h 2"/>
                <a:gd name="T2" fmla="*/ 0 w 4"/>
                <a:gd name="T3" fmla="*/ 1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cubicBezTo>
                    <a:pt x="3" y="1"/>
                    <a:pt x="1" y="1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345">
              <a:extLst>
                <a:ext uri="{FF2B5EF4-FFF2-40B4-BE49-F238E27FC236}">
                  <a16:creationId xmlns:a16="http://schemas.microsoft.com/office/drawing/2014/main" id="{C5CBF401-2D55-9847-45D6-99B1D8B7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2245"/>
              <a:ext cx="32" cy="27"/>
            </a:xfrm>
            <a:custGeom>
              <a:avLst/>
              <a:gdLst>
                <a:gd name="T0" fmla="*/ 57 w 14"/>
                <a:gd name="T1" fmla="*/ 0 h 12"/>
                <a:gd name="T2" fmla="*/ 121 w 14"/>
                <a:gd name="T3" fmla="*/ 101 h 12"/>
                <a:gd name="T4" fmla="*/ 11 w 14"/>
                <a:gd name="T5" fmla="*/ 13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2">
                  <a:moveTo>
                    <a:pt x="5" y="0"/>
                  </a:moveTo>
                  <a:cubicBezTo>
                    <a:pt x="8" y="1"/>
                    <a:pt x="14" y="6"/>
                    <a:pt x="10" y="9"/>
                  </a:cubicBezTo>
                  <a:cubicBezTo>
                    <a:pt x="8" y="11"/>
                    <a:pt x="0" y="6"/>
                    <a:pt x="1" y="1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346">
              <a:extLst>
                <a:ext uri="{FF2B5EF4-FFF2-40B4-BE49-F238E27FC236}">
                  <a16:creationId xmlns:a16="http://schemas.microsoft.com/office/drawing/2014/main" id="{5CDBB1BC-E7AB-AFE9-40FC-0E2A76DDC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294"/>
              <a:ext cx="18" cy="21"/>
            </a:xfrm>
            <a:custGeom>
              <a:avLst/>
              <a:gdLst>
                <a:gd name="T0" fmla="*/ 36 w 8"/>
                <a:gd name="T1" fmla="*/ 0 h 9"/>
                <a:gd name="T2" fmla="*/ 11 w 8"/>
                <a:gd name="T3" fmla="*/ 114 h 9"/>
                <a:gd name="T4" fmla="*/ 92 w 8"/>
                <a:gd name="T5" fmla="*/ 12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3" y="0"/>
                  </a:moveTo>
                  <a:cubicBezTo>
                    <a:pt x="1" y="2"/>
                    <a:pt x="0" y="6"/>
                    <a:pt x="1" y="9"/>
                  </a:cubicBezTo>
                  <a:cubicBezTo>
                    <a:pt x="4" y="9"/>
                    <a:pt x="6" y="4"/>
                    <a:pt x="8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347">
              <a:extLst>
                <a:ext uri="{FF2B5EF4-FFF2-40B4-BE49-F238E27FC236}">
                  <a16:creationId xmlns:a16="http://schemas.microsoft.com/office/drawing/2014/main" id="{2459A7F7-C046-5F22-BFC6-11774927C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2351"/>
              <a:ext cx="9" cy="9"/>
            </a:xfrm>
            <a:custGeom>
              <a:avLst/>
              <a:gdLst>
                <a:gd name="T0" fmla="*/ 0 w 4"/>
                <a:gd name="T1" fmla="*/ 45 h 4"/>
                <a:gd name="T2" fmla="*/ 45 w 4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3"/>
                    <a:pt x="3" y="2"/>
                    <a:pt x="4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348">
              <a:extLst>
                <a:ext uri="{FF2B5EF4-FFF2-40B4-BE49-F238E27FC236}">
                  <a16:creationId xmlns:a16="http://schemas.microsoft.com/office/drawing/2014/main" id="{505FC276-0CA1-D144-2179-B9F115444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" y="2675"/>
              <a:ext cx="11" cy="7"/>
            </a:xfrm>
            <a:custGeom>
              <a:avLst/>
              <a:gdLst>
                <a:gd name="T0" fmla="*/ 53 w 5"/>
                <a:gd name="T1" fmla="*/ 37 h 3"/>
                <a:gd name="T2" fmla="*/ 0 w 5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3" y="3"/>
                    <a:pt x="1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349">
              <a:extLst>
                <a:ext uri="{FF2B5EF4-FFF2-40B4-BE49-F238E27FC236}">
                  <a16:creationId xmlns:a16="http://schemas.microsoft.com/office/drawing/2014/main" id="{08358B53-FC29-72A5-F797-D859DBF41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508"/>
              <a:ext cx="23" cy="21"/>
            </a:xfrm>
            <a:custGeom>
              <a:avLst/>
              <a:gdLst>
                <a:gd name="T0" fmla="*/ 48 w 10"/>
                <a:gd name="T1" fmla="*/ 114 h 9"/>
                <a:gd name="T2" fmla="*/ 122 w 10"/>
                <a:gd name="T3" fmla="*/ 49 h 9"/>
                <a:gd name="T4" fmla="*/ 0 w 10"/>
                <a:gd name="T5" fmla="*/ 2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4" y="9"/>
                  </a:moveTo>
                  <a:cubicBezTo>
                    <a:pt x="7" y="8"/>
                    <a:pt x="9" y="6"/>
                    <a:pt x="10" y="4"/>
                  </a:cubicBezTo>
                  <a:cubicBezTo>
                    <a:pt x="8" y="1"/>
                    <a:pt x="2" y="0"/>
                    <a:pt x="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Oval 350">
              <a:extLst>
                <a:ext uri="{FF2B5EF4-FFF2-40B4-BE49-F238E27FC236}">
                  <a16:creationId xmlns:a16="http://schemas.microsoft.com/office/drawing/2014/main" id="{8A27068C-1450-4D18-29D5-D168B4F6B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2042"/>
              <a:ext cx="90" cy="117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46" name="Oval 351">
              <a:extLst>
                <a:ext uri="{FF2B5EF4-FFF2-40B4-BE49-F238E27FC236}">
                  <a16:creationId xmlns:a16="http://schemas.microsoft.com/office/drawing/2014/main" id="{8292879E-2177-3F35-6D2C-3F2BF3B6C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623"/>
              <a:ext cx="90" cy="117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47" name="Freeform 352">
              <a:extLst>
                <a:ext uri="{FF2B5EF4-FFF2-40B4-BE49-F238E27FC236}">
                  <a16:creationId xmlns:a16="http://schemas.microsoft.com/office/drawing/2014/main" id="{7B9D47E1-7070-7F39-7B48-CA169AE18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2027"/>
              <a:ext cx="97" cy="121"/>
            </a:xfrm>
            <a:custGeom>
              <a:avLst/>
              <a:gdLst>
                <a:gd name="T0" fmla="*/ 483 w 43"/>
                <a:gd name="T1" fmla="*/ 280 h 54"/>
                <a:gd name="T2" fmla="*/ 284 w 43"/>
                <a:gd name="T3" fmla="*/ 598 h 54"/>
                <a:gd name="T4" fmla="*/ 25 w 43"/>
                <a:gd name="T5" fmla="*/ 336 h 54"/>
                <a:gd name="T6" fmla="*/ 219 w 43"/>
                <a:gd name="T7" fmla="*/ 20 h 54"/>
                <a:gd name="T8" fmla="*/ 483 w 43"/>
                <a:gd name="T9" fmla="*/ 28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54">
                  <a:moveTo>
                    <a:pt x="42" y="25"/>
                  </a:moveTo>
                  <a:cubicBezTo>
                    <a:pt x="43" y="39"/>
                    <a:pt x="36" y="52"/>
                    <a:pt x="25" y="53"/>
                  </a:cubicBezTo>
                  <a:cubicBezTo>
                    <a:pt x="14" y="54"/>
                    <a:pt x="4" y="44"/>
                    <a:pt x="2" y="30"/>
                  </a:cubicBezTo>
                  <a:cubicBezTo>
                    <a:pt x="0" y="16"/>
                    <a:pt x="8" y="3"/>
                    <a:pt x="19" y="2"/>
                  </a:cubicBezTo>
                  <a:cubicBezTo>
                    <a:pt x="30" y="0"/>
                    <a:pt x="40" y="11"/>
                    <a:pt x="42" y="25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353">
              <a:extLst>
                <a:ext uri="{FF2B5EF4-FFF2-40B4-BE49-F238E27FC236}">
                  <a16:creationId xmlns:a16="http://schemas.microsoft.com/office/drawing/2014/main" id="{37213137-2293-55BF-1818-CFE03237C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470"/>
              <a:ext cx="104" cy="126"/>
            </a:xfrm>
            <a:custGeom>
              <a:avLst/>
              <a:gdLst>
                <a:gd name="T0" fmla="*/ 486 w 46"/>
                <a:gd name="T1" fmla="*/ 263 h 56"/>
                <a:gd name="T2" fmla="*/ 348 w 46"/>
                <a:gd name="T3" fmla="*/ 603 h 56"/>
                <a:gd name="T4" fmla="*/ 45 w 46"/>
                <a:gd name="T5" fmla="*/ 389 h 56"/>
                <a:gd name="T6" fmla="*/ 183 w 46"/>
                <a:gd name="T7" fmla="*/ 36 h 56"/>
                <a:gd name="T8" fmla="*/ 486 w 46"/>
                <a:gd name="T9" fmla="*/ 263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56">
                  <a:moveTo>
                    <a:pt x="42" y="23"/>
                  </a:moveTo>
                  <a:cubicBezTo>
                    <a:pt x="46" y="36"/>
                    <a:pt x="41" y="50"/>
                    <a:pt x="30" y="53"/>
                  </a:cubicBezTo>
                  <a:cubicBezTo>
                    <a:pt x="19" y="56"/>
                    <a:pt x="7" y="47"/>
                    <a:pt x="4" y="34"/>
                  </a:cubicBezTo>
                  <a:cubicBezTo>
                    <a:pt x="0" y="20"/>
                    <a:pt x="5" y="6"/>
                    <a:pt x="16" y="3"/>
                  </a:cubicBezTo>
                  <a:cubicBezTo>
                    <a:pt x="27" y="0"/>
                    <a:pt x="38" y="9"/>
                    <a:pt x="42" y="23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354">
              <a:extLst>
                <a:ext uri="{FF2B5EF4-FFF2-40B4-BE49-F238E27FC236}">
                  <a16:creationId xmlns:a16="http://schemas.microsoft.com/office/drawing/2014/main" id="{AD19410B-8352-9D4B-B3AC-0B1170747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1766"/>
              <a:ext cx="23" cy="56"/>
            </a:xfrm>
            <a:custGeom>
              <a:avLst/>
              <a:gdLst>
                <a:gd name="T0" fmla="*/ 122 w 10"/>
                <a:gd name="T1" fmla="*/ 0 h 25"/>
                <a:gd name="T2" fmla="*/ 0 w 10"/>
                <a:gd name="T3" fmla="*/ 28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5">
                  <a:moveTo>
                    <a:pt x="10" y="0"/>
                  </a:moveTo>
                  <a:cubicBezTo>
                    <a:pt x="4" y="7"/>
                    <a:pt x="0" y="15"/>
                    <a:pt x="0" y="2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355">
              <a:extLst>
                <a:ext uri="{FF2B5EF4-FFF2-40B4-BE49-F238E27FC236}">
                  <a16:creationId xmlns:a16="http://schemas.microsoft.com/office/drawing/2014/main" id="{652989E5-0CDA-2A6C-8A45-8094AFBA2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" y="1806"/>
              <a:ext cx="56" cy="41"/>
            </a:xfrm>
            <a:custGeom>
              <a:avLst/>
              <a:gdLst>
                <a:gd name="T0" fmla="*/ 0 w 25"/>
                <a:gd name="T1" fmla="*/ 212 h 18"/>
                <a:gd name="T2" fmla="*/ 280 w 25"/>
                <a:gd name="T3" fmla="*/ 11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18">
                  <a:moveTo>
                    <a:pt x="0" y="18"/>
                  </a:moveTo>
                  <a:cubicBezTo>
                    <a:pt x="3" y="7"/>
                    <a:pt x="14" y="0"/>
                    <a:pt x="25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356">
              <a:extLst>
                <a:ext uri="{FF2B5EF4-FFF2-40B4-BE49-F238E27FC236}">
                  <a16:creationId xmlns:a16="http://schemas.microsoft.com/office/drawing/2014/main" id="{F6AEBB89-C3EC-93A2-A754-41823F29F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2036"/>
              <a:ext cx="16" cy="81"/>
            </a:xfrm>
            <a:custGeom>
              <a:avLst/>
              <a:gdLst>
                <a:gd name="T0" fmla="*/ 11 w 7"/>
                <a:gd name="T1" fmla="*/ 0 h 36"/>
                <a:gd name="T2" fmla="*/ 85 w 7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6">
                  <a:moveTo>
                    <a:pt x="1" y="0"/>
                  </a:moveTo>
                  <a:cubicBezTo>
                    <a:pt x="0" y="11"/>
                    <a:pt x="0" y="31"/>
                    <a:pt x="7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357">
              <a:extLst>
                <a:ext uri="{FF2B5EF4-FFF2-40B4-BE49-F238E27FC236}">
                  <a16:creationId xmlns:a16="http://schemas.microsoft.com/office/drawing/2014/main" id="{124707C4-6150-E48E-0FBD-F2E2865D1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094"/>
              <a:ext cx="34" cy="63"/>
            </a:xfrm>
            <a:custGeom>
              <a:avLst/>
              <a:gdLst>
                <a:gd name="T0" fmla="*/ 175 w 15"/>
                <a:gd name="T1" fmla="*/ 0 h 28"/>
                <a:gd name="T2" fmla="*/ 0 w 15"/>
                <a:gd name="T3" fmla="*/ 32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8">
                  <a:moveTo>
                    <a:pt x="15" y="0"/>
                  </a:moveTo>
                  <a:cubicBezTo>
                    <a:pt x="6" y="10"/>
                    <a:pt x="0" y="20"/>
                    <a:pt x="0" y="2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358">
              <a:extLst>
                <a:ext uri="{FF2B5EF4-FFF2-40B4-BE49-F238E27FC236}">
                  <a16:creationId xmlns:a16="http://schemas.microsoft.com/office/drawing/2014/main" id="{A17D3DC7-AAC0-2112-A8BE-2CAF2223D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" y="1979"/>
              <a:ext cx="72" cy="30"/>
            </a:xfrm>
            <a:custGeom>
              <a:avLst/>
              <a:gdLst>
                <a:gd name="T0" fmla="*/ 0 w 32"/>
                <a:gd name="T1" fmla="*/ 159 h 13"/>
                <a:gd name="T2" fmla="*/ 365 w 32"/>
                <a:gd name="T3" fmla="*/ 37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13">
                  <a:moveTo>
                    <a:pt x="0" y="13"/>
                  </a:moveTo>
                  <a:cubicBezTo>
                    <a:pt x="7" y="7"/>
                    <a:pt x="20" y="0"/>
                    <a:pt x="32" y="3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359">
              <a:extLst>
                <a:ext uri="{FF2B5EF4-FFF2-40B4-BE49-F238E27FC236}">
                  <a16:creationId xmlns:a16="http://schemas.microsoft.com/office/drawing/2014/main" id="{A20FC522-FEC8-E615-1327-E68AD94E1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2018"/>
              <a:ext cx="65" cy="11"/>
            </a:xfrm>
            <a:custGeom>
              <a:avLst/>
              <a:gdLst>
                <a:gd name="T0" fmla="*/ 0 w 29"/>
                <a:gd name="T1" fmla="*/ 53 h 5"/>
                <a:gd name="T2" fmla="*/ 327 w 29"/>
                <a:gd name="T3" fmla="*/ 44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5">
                  <a:moveTo>
                    <a:pt x="0" y="5"/>
                  </a:moveTo>
                  <a:cubicBezTo>
                    <a:pt x="8" y="0"/>
                    <a:pt x="22" y="1"/>
                    <a:pt x="29" y="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360">
              <a:extLst>
                <a:ext uri="{FF2B5EF4-FFF2-40B4-BE49-F238E27FC236}">
                  <a16:creationId xmlns:a16="http://schemas.microsoft.com/office/drawing/2014/main" id="{9A952D89-B36F-A099-701F-3D9778997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" y="2637"/>
              <a:ext cx="14" cy="94"/>
            </a:xfrm>
            <a:custGeom>
              <a:avLst/>
              <a:gdLst>
                <a:gd name="T0" fmla="*/ 0 w 6"/>
                <a:gd name="T1" fmla="*/ 0 h 42"/>
                <a:gd name="T2" fmla="*/ 28 w 6"/>
                <a:gd name="T3" fmla="*/ 47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0" y="0"/>
                  </a:moveTo>
                  <a:cubicBezTo>
                    <a:pt x="3" y="15"/>
                    <a:pt x="6" y="22"/>
                    <a:pt x="2" y="4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361">
              <a:extLst>
                <a:ext uri="{FF2B5EF4-FFF2-40B4-BE49-F238E27FC236}">
                  <a16:creationId xmlns:a16="http://schemas.microsoft.com/office/drawing/2014/main" id="{DA616874-2D94-F9AD-6FA5-9CFB3871E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724"/>
              <a:ext cx="63" cy="48"/>
            </a:xfrm>
            <a:custGeom>
              <a:avLst/>
              <a:gdLst>
                <a:gd name="T0" fmla="*/ 0 w 28"/>
                <a:gd name="T1" fmla="*/ 0 h 21"/>
                <a:gd name="T2" fmla="*/ 320 w 28"/>
                <a:gd name="T3" fmla="*/ 25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21">
                  <a:moveTo>
                    <a:pt x="0" y="0"/>
                  </a:moveTo>
                  <a:cubicBezTo>
                    <a:pt x="6" y="2"/>
                    <a:pt x="22" y="10"/>
                    <a:pt x="28" y="2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362">
              <a:extLst>
                <a:ext uri="{FF2B5EF4-FFF2-40B4-BE49-F238E27FC236}">
                  <a16:creationId xmlns:a16="http://schemas.microsoft.com/office/drawing/2014/main" id="{2BDD1001-B466-413D-6266-65A1C3BC0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002"/>
              <a:ext cx="38" cy="117"/>
            </a:xfrm>
            <a:custGeom>
              <a:avLst/>
              <a:gdLst>
                <a:gd name="T0" fmla="*/ 20 w 17"/>
                <a:gd name="T1" fmla="*/ 0 h 52"/>
                <a:gd name="T2" fmla="*/ 190 w 17"/>
                <a:gd name="T3" fmla="*/ 592 h 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52">
                  <a:moveTo>
                    <a:pt x="2" y="0"/>
                  </a:moveTo>
                  <a:cubicBezTo>
                    <a:pt x="0" y="21"/>
                    <a:pt x="5" y="38"/>
                    <a:pt x="17" y="5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363">
              <a:extLst>
                <a:ext uri="{FF2B5EF4-FFF2-40B4-BE49-F238E27FC236}">
                  <a16:creationId xmlns:a16="http://schemas.microsoft.com/office/drawing/2014/main" id="{7C5B06D0-15D4-8B28-2AA5-548BAA091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8" y="2114"/>
              <a:ext cx="52" cy="66"/>
            </a:xfrm>
            <a:custGeom>
              <a:avLst/>
              <a:gdLst>
                <a:gd name="T0" fmla="*/ 267 w 23"/>
                <a:gd name="T1" fmla="*/ 0 h 29"/>
                <a:gd name="T2" fmla="*/ 0 w 23"/>
                <a:gd name="T3" fmla="*/ 341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29">
                  <a:moveTo>
                    <a:pt x="23" y="0"/>
                  </a:moveTo>
                  <a:cubicBezTo>
                    <a:pt x="15" y="5"/>
                    <a:pt x="4" y="19"/>
                    <a:pt x="0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364">
              <a:extLst>
                <a:ext uri="{FF2B5EF4-FFF2-40B4-BE49-F238E27FC236}">
                  <a16:creationId xmlns:a16="http://schemas.microsoft.com/office/drawing/2014/main" id="{052689EA-B54F-0AC9-2DBF-D68BF05C9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2029"/>
              <a:ext cx="61" cy="16"/>
            </a:xfrm>
            <a:custGeom>
              <a:avLst/>
              <a:gdLst>
                <a:gd name="T0" fmla="*/ 0 w 27"/>
                <a:gd name="T1" fmla="*/ 0 h 7"/>
                <a:gd name="T2" fmla="*/ 312 w 27"/>
                <a:gd name="T3" fmla="*/ 85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7">
                  <a:moveTo>
                    <a:pt x="0" y="0"/>
                  </a:moveTo>
                  <a:cubicBezTo>
                    <a:pt x="8" y="7"/>
                    <a:pt x="27" y="7"/>
                    <a:pt x="27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365">
              <a:extLst>
                <a:ext uri="{FF2B5EF4-FFF2-40B4-BE49-F238E27FC236}">
                  <a16:creationId xmlns:a16="http://schemas.microsoft.com/office/drawing/2014/main" id="{E1A77A15-6F94-F5EE-05EF-4D9CCBAD6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130"/>
              <a:ext cx="88" cy="34"/>
            </a:xfrm>
            <a:custGeom>
              <a:avLst/>
              <a:gdLst>
                <a:gd name="T0" fmla="*/ 0 w 39"/>
                <a:gd name="T1" fmla="*/ 175 h 15"/>
                <a:gd name="T2" fmla="*/ 449 w 39"/>
                <a:gd name="T3" fmla="*/ 1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15">
                  <a:moveTo>
                    <a:pt x="0" y="15"/>
                  </a:moveTo>
                  <a:cubicBezTo>
                    <a:pt x="16" y="5"/>
                    <a:pt x="26" y="0"/>
                    <a:pt x="39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366">
              <a:extLst>
                <a:ext uri="{FF2B5EF4-FFF2-40B4-BE49-F238E27FC236}">
                  <a16:creationId xmlns:a16="http://schemas.microsoft.com/office/drawing/2014/main" id="{FA26BDF1-78B8-C595-35BF-8EB4BEB44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2045"/>
              <a:ext cx="20" cy="87"/>
            </a:xfrm>
            <a:custGeom>
              <a:avLst/>
              <a:gdLst>
                <a:gd name="T0" fmla="*/ 98 w 9"/>
                <a:gd name="T1" fmla="*/ 0 h 39"/>
                <a:gd name="T2" fmla="*/ 0 w 9"/>
                <a:gd name="T3" fmla="*/ 433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9">
                  <a:moveTo>
                    <a:pt x="9" y="0"/>
                  </a:moveTo>
                  <a:cubicBezTo>
                    <a:pt x="3" y="9"/>
                    <a:pt x="0" y="33"/>
                    <a:pt x="0" y="3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367">
              <a:extLst>
                <a:ext uri="{FF2B5EF4-FFF2-40B4-BE49-F238E27FC236}">
                  <a16:creationId xmlns:a16="http://schemas.microsoft.com/office/drawing/2014/main" id="{EC7724A1-22FC-178E-592C-68ADF4220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2020"/>
              <a:ext cx="38" cy="40"/>
            </a:xfrm>
            <a:custGeom>
              <a:avLst/>
              <a:gdLst>
                <a:gd name="T0" fmla="*/ 0 w 17"/>
                <a:gd name="T1" fmla="*/ 0 h 18"/>
                <a:gd name="T2" fmla="*/ 190 w 17"/>
                <a:gd name="T3" fmla="*/ 198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8">
                  <a:moveTo>
                    <a:pt x="0" y="0"/>
                  </a:moveTo>
                  <a:cubicBezTo>
                    <a:pt x="1" y="8"/>
                    <a:pt x="14" y="17"/>
                    <a:pt x="17" y="18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368">
              <a:extLst>
                <a:ext uri="{FF2B5EF4-FFF2-40B4-BE49-F238E27FC236}">
                  <a16:creationId xmlns:a16="http://schemas.microsoft.com/office/drawing/2014/main" id="{BE5374B3-FD44-0B1C-33EB-9311CBF37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461"/>
              <a:ext cx="34" cy="81"/>
            </a:xfrm>
            <a:custGeom>
              <a:avLst/>
              <a:gdLst>
                <a:gd name="T0" fmla="*/ 129 w 15"/>
                <a:gd name="T1" fmla="*/ 0 h 36"/>
                <a:gd name="T2" fmla="*/ 0 w 15"/>
                <a:gd name="T3" fmla="*/ 41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6">
                  <a:moveTo>
                    <a:pt x="11" y="0"/>
                  </a:moveTo>
                  <a:cubicBezTo>
                    <a:pt x="15" y="7"/>
                    <a:pt x="10" y="28"/>
                    <a:pt x="0" y="3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369">
              <a:extLst>
                <a:ext uri="{FF2B5EF4-FFF2-40B4-BE49-F238E27FC236}">
                  <a16:creationId xmlns:a16="http://schemas.microsoft.com/office/drawing/2014/main" id="{13574961-EBB7-2AFE-94C0-A783EDD43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2533"/>
              <a:ext cx="31" cy="65"/>
            </a:xfrm>
            <a:custGeom>
              <a:avLst/>
              <a:gdLst>
                <a:gd name="T0" fmla="*/ 0 w 14"/>
                <a:gd name="T1" fmla="*/ 0 h 29"/>
                <a:gd name="T2" fmla="*/ 133 w 14"/>
                <a:gd name="T3" fmla="*/ 327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9">
                  <a:moveTo>
                    <a:pt x="0" y="0"/>
                  </a:moveTo>
                  <a:cubicBezTo>
                    <a:pt x="3" y="1"/>
                    <a:pt x="14" y="20"/>
                    <a:pt x="12" y="2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370">
              <a:extLst>
                <a:ext uri="{FF2B5EF4-FFF2-40B4-BE49-F238E27FC236}">
                  <a16:creationId xmlns:a16="http://schemas.microsoft.com/office/drawing/2014/main" id="{9B76B07A-C7D7-825A-3278-DB8E8DE06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2594"/>
              <a:ext cx="11" cy="1"/>
            </a:xfrm>
            <a:custGeom>
              <a:avLst/>
              <a:gdLst>
                <a:gd name="T0" fmla="*/ 53 w 5"/>
                <a:gd name="T1" fmla="*/ 0 h 1"/>
                <a:gd name="T2" fmla="*/ 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cubicBezTo>
                    <a:pt x="4" y="0"/>
                    <a:pt x="1" y="0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371">
              <a:extLst>
                <a:ext uri="{FF2B5EF4-FFF2-40B4-BE49-F238E27FC236}">
                  <a16:creationId xmlns:a16="http://schemas.microsoft.com/office/drawing/2014/main" id="{310C6113-71F8-2089-575E-E0F4BCDC0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2468"/>
              <a:ext cx="18" cy="2"/>
            </a:xfrm>
            <a:custGeom>
              <a:avLst/>
              <a:gdLst>
                <a:gd name="T0" fmla="*/ 92 w 8"/>
                <a:gd name="T1" fmla="*/ 0 h 1"/>
                <a:gd name="T2" fmla="*/ 0 w 8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cubicBezTo>
                    <a:pt x="5" y="0"/>
                    <a:pt x="3" y="0"/>
                    <a:pt x="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372">
              <a:extLst>
                <a:ext uri="{FF2B5EF4-FFF2-40B4-BE49-F238E27FC236}">
                  <a16:creationId xmlns:a16="http://schemas.microsoft.com/office/drawing/2014/main" id="{72EC89BE-A046-93A5-DD0E-FEA179FBB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2155"/>
              <a:ext cx="9" cy="13"/>
            </a:xfrm>
            <a:custGeom>
              <a:avLst/>
              <a:gdLst>
                <a:gd name="T0" fmla="*/ 0 w 4"/>
                <a:gd name="T1" fmla="*/ 0 h 6"/>
                <a:gd name="T2" fmla="*/ 45 w 4"/>
                <a:gd name="T3" fmla="*/ 61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0" y="3"/>
                    <a:pt x="2" y="5"/>
                    <a:pt x="4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373">
              <a:extLst>
                <a:ext uri="{FF2B5EF4-FFF2-40B4-BE49-F238E27FC236}">
                  <a16:creationId xmlns:a16="http://schemas.microsoft.com/office/drawing/2014/main" id="{8E0E6E4D-F66F-6141-6926-6BE2020A7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" y="2123"/>
              <a:ext cx="4" cy="18"/>
            </a:xfrm>
            <a:custGeom>
              <a:avLst/>
              <a:gdLst>
                <a:gd name="T0" fmla="*/ 16 w 2"/>
                <a:gd name="T1" fmla="*/ 0 h 8"/>
                <a:gd name="T2" fmla="*/ 0 w 2"/>
                <a:gd name="T3" fmla="*/ 9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cubicBezTo>
                    <a:pt x="2" y="3"/>
                    <a:pt x="1" y="5"/>
                    <a:pt x="0" y="8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374">
              <a:extLst>
                <a:ext uri="{FF2B5EF4-FFF2-40B4-BE49-F238E27FC236}">
                  <a16:creationId xmlns:a16="http://schemas.microsoft.com/office/drawing/2014/main" id="{AB4C147F-BEAC-22A3-72FB-126552346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" y="1997"/>
              <a:ext cx="13" cy="14"/>
            </a:xfrm>
            <a:custGeom>
              <a:avLst/>
              <a:gdLst>
                <a:gd name="T0" fmla="*/ 0 w 6"/>
                <a:gd name="T1" fmla="*/ 0 h 6"/>
                <a:gd name="T2" fmla="*/ 61 w 6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0" y="3"/>
                    <a:pt x="4" y="5"/>
                    <a:pt x="6" y="6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375">
              <a:extLst>
                <a:ext uri="{FF2B5EF4-FFF2-40B4-BE49-F238E27FC236}">
                  <a16:creationId xmlns:a16="http://schemas.microsoft.com/office/drawing/2014/main" id="{F07D17AE-0C84-8A67-8197-D45F7682B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" y="2004"/>
              <a:ext cx="29" cy="23"/>
            </a:xfrm>
            <a:custGeom>
              <a:avLst/>
              <a:gdLst>
                <a:gd name="T0" fmla="*/ 36 w 13"/>
                <a:gd name="T1" fmla="*/ 12 h 10"/>
                <a:gd name="T2" fmla="*/ 134 w 13"/>
                <a:gd name="T3" fmla="*/ 48 h 10"/>
                <a:gd name="T4" fmla="*/ 0 w 13"/>
                <a:gd name="T5" fmla="*/ 85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3" y="1"/>
                  </a:moveTo>
                  <a:cubicBezTo>
                    <a:pt x="3" y="3"/>
                    <a:pt x="11" y="0"/>
                    <a:pt x="12" y="4"/>
                  </a:cubicBezTo>
                  <a:cubicBezTo>
                    <a:pt x="13" y="10"/>
                    <a:pt x="2" y="9"/>
                    <a:pt x="0" y="7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376">
              <a:extLst>
                <a:ext uri="{FF2B5EF4-FFF2-40B4-BE49-F238E27FC236}">
                  <a16:creationId xmlns:a16="http://schemas.microsoft.com/office/drawing/2014/main" id="{71FA9A8A-E62B-D3EE-6224-7BAB9D278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8" y="1772"/>
              <a:ext cx="16" cy="25"/>
            </a:xfrm>
            <a:custGeom>
              <a:avLst/>
              <a:gdLst>
                <a:gd name="T0" fmla="*/ 0 w 7"/>
                <a:gd name="T1" fmla="*/ 0 h 11"/>
                <a:gd name="T2" fmla="*/ 85 w 7"/>
                <a:gd name="T3" fmla="*/ 13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1">
                  <a:moveTo>
                    <a:pt x="0" y="0"/>
                  </a:moveTo>
                  <a:cubicBezTo>
                    <a:pt x="2" y="4"/>
                    <a:pt x="6" y="7"/>
                    <a:pt x="7" y="1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377">
              <a:extLst>
                <a:ext uri="{FF2B5EF4-FFF2-40B4-BE49-F238E27FC236}">
                  <a16:creationId xmlns:a16="http://schemas.microsoft.com/office/drawing/2014/main" id="{1DC7F5C4-9EFF-8EA1-C5F0-F99E0E0F3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" y="2171"/>
              <a:ext cx="22" cy="4"/>
            </a:xfrm>
            <a:custGeom>
              <a:avLst/>
              <a:gdLst>
                <a:gd name="T0" fmla="*/ 0 w 10"/>
                <a:gd name="T1" fmla="*/ 0 h 2"/>
                <a:gd name="T2" fmla="*/ 106 w 10"/>
                <a:gd name="T3" fmla="*/ 1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3" y="0"/>
                    <a:pt x="7" y="1"/>
                    <a:pt x="10" y="2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378">
              <a:extLst>
                <a:ext uri="{FF2B5EF4-FFF2-40B4-BE49-F238E27FC236}">
                  <a16:creationId xmlns:a16="http://schemas.microsoft.com/office/drawing/2014/main" id="{C6634F17-8911-399C-9695-328010C0EE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6" y="2303"/>
              <a:ext cx="18" cy="21"/>
            </a:xfrm>
            <a:custGeom>
              <a:avLst/>
              <a:gdLst>
                <a:gd name="T0" fmla="*/ 92 w 8"/>
                <a:gd name="T1" fmla="*/ 114 h 9"/>
                <a:gd name="T2" fmla="*/ 0 w 8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8" y="9"/>
                  </a:moveTo>
                  <a:cubicBezTo>
                    <a:pt x="5" y="7"/>
                    <a:pt x="4" y="2"/>
                    <a:pt x="0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379">
              <a:extLst>
                <a:ext uri="{FF2B5EF4-FFF2-40B4-BE49-F238E27FC236}">
                  <a16:creationId xmlns:a16="http://schemas.microsoft.com/office/drawing/2014/main" id="{DB340DAA-D144-38F5-1C8A-27D903726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643"/>
              <a:ext cx="18" cy="7"/>
            </a:xfrm>
            <a:custGeom>
              <a:avLst/>
              <a:gdLst>
                <a:gd name="T0" fmla="*/ 0 w 8"/>
                <a:gd name="T1" fmla="*/ 28 h 3"/>
                <a:gd name="T2" fmla="*/ 92 w 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2"/>
                  </a:moveTo>
                  <a:cubicBezTo>
                    <a:pt x="3" y="3"/>
                    <a:pt x="5" y="0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380">
              <a:extLst>
                <a:ext uri="{FF2B5EF4-FFF2-40B4-BE49-F238E27FC236}">
                  <a16:creationId xmlns:a16="http://schemas.microsoft.com/office/drawing/2014/main" id="{3A702B19-59F1-05F3-0C9D-9AE562C2E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2760"/>
              <a:ext cx="16" cy="9"/>
            </a:xfrm>
            <a:custGeom>
              <a:avLst/>
              <a:gdLst>
                <a:gd name="T0" fmla="*/ 0 w 7"/>
                <a:gd name="T1" fmla="*/ 45 h 4"/>
                <a:gd name="T2" fmla="*/ 85 w 7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2" y="2"/>
                    <a:pt x="5" y="1"/>
                    <a:pt x="7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381">
              <a:extLst>
                <a:ext uri="{FF2B5EF4-FFF2-40B4-BE49-F238E27FC236}">
                  <a16:creationId xmlns:a16="http://schemas.microsoft.com/office/drawing/2014/main" id="{8FD6A777-9342-18CE-49A8-66ED3279D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9" y="2709"/>
              <a:ext cx="7" cy="4"/>
            </a:xfrm>
            <a:custGeom>
              <a:avLst/>
              <a:gdLst>
                <a:gd name="T0" fmla="*/ 0 w 3"/>
                <a:gd name="T1" fmla="*/ 16 h 2"/>
                <a:gd name="T2" fmla="*/ 37 w 3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382">
              <a:extLst>
                <a:ext uri="{FF2B5EF4-FFF2-40B4-BE49-F238E27FC236}">
                  <a16:creationId xmlns:a16="http://schemas.microsoft.com/office/drawing/2014/main" id="{465A3298-AE0C-E771-BC73-7A4656827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463"/>
              <a:ext cx="23" cy="7"/>
            </a:xfrm>
            <a:custGeom>
              <a:avLst/>
              <a:gdLst>
                <a:gd name="T0" fmla="*/ 0 w 10"/>
                <a:gd name="T1" fmla="*/ 0 h 3"/>
                <a:gd name="T2" fmla="*/ 122 w 10"/>
                <a:gd name="T3" fmla="*/ 1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6" y="3"/>
                    <a:pt x="3" y="2"/>
                    <a:pt x="10" y="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383">
              <a:extLst>
                <a:ext uri="{FF2B5EF4-FFF2-40B4-BE49-F238E27FC236}">
                  <a16:creationId xmlns:a16="http://schemas.microsoft.com/office/drawing/2014/main" id="{87458390-9DC2-AC41-3197-69F744C6F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1797"/>
              <a:ext cx="9" cy="34"/>
            </a:xfrm>
            <a:custGeom>
              <a:avLst/>
              <a:gdLst>
                <a:gd name="T0" fmla="*/ 45 w 4"/>
                <a:gd name="T1" fmla="*/ 0 h 15"/>
                <a:gd name="T2" fmla="*/ 11 w 4"/>
                <a:gd name="T3" fmla="*/ 17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5">
                  <a:moveTo>
                    <a:pt x="4" y="0"/>
                  </a:moveTo>
                  <a:cubicBezTo>
                    <a:pt x="0" y="4"/>
                    <a:pt x="0" y="10"/>
                    <a:pt x="1" y="15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384">
              <a:extLst>
                <a:ext uri="{FF2B5EF4-FFF2-40B4-BE49-F238E27FC236}">
                  <a16:creationId xmlns:a16="http://schemas.microsoft.com/office/drawing/2014/main" id="{35108446-8F5D-DB29-0D54-C30D034FF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2087"/>
              <a:ext cx="11" cy="25"/>
            </a:xfrm>
            <a:custGeom>
              <a:avLst/>
              <a:gdLst>
                <a:gd name="T0" fmla="*/ 9 w 5"/>
                <a:gd name="T1" fmla="*/ 0 h 11"/>
                <a:gd name="T2" fmla="*/ 53 w 5"/>
                <a:gd name="T3" fmla="*/ 13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1">
                  <a:moveTo>
                    <a:pt x="1" y="0"/>
                  </a:moveTo>
                  <a:cubicBezTo>
                    <a:pt x="0" y="5"/>
                    <a:pt x="1" y="9"/>
                    <a:pt x="5" y="11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385">
              <a:extLst>
                <a:ext uri="{FF2B5EF4-FFF2-40B4-BE49-F238E27FC236}">
                  <a16:creationId xmlns:a16="http://schemas.microsoft.com/office/drawing/2014/main" id="{E1684B71-5D8D-6E03-933C-B2B286CD5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2027"/>
              <a:ext cx="18" cy="11"/>
            </a:xfrm>
            <a:custGeom>
              <a:avLst/>
              <a:gdLst>
                <a:gd name="T0" fmla="*/ 0 w 8"/>
                <a:gd name="T1" fmla="*/ 53 h 5"/>
                <a:gd name="T2" fmla="*/ 92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4"/>
                    <a:pt x="5" y="2"/>
                    <a:pt x="8" y="0"/>
                  </a:cubicBezTo>
                </a:path>
              </a:pathLst>
            </a:custGeom>
            <a:noFill/>
            <a:ln w="9525" cap="rnd">
              <a:solidFill>
                <a:srgbClr val="FBB9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386">
              <a:extLst>
                <a:ext uri="{FF2B5EF4-FFF2-40B4-BE49-F238E27FC236}">
                  <a16:creationId xmlns:a16="http://schemas.microsoft.com/office/drawing/2014/main" id="{212F4262-955C-6CBC-76A1-97E149A50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" y="1991"/>
              <a:ext cx="75" cy="24"/>
            </a:xfrm>
            <a:custGeom>
              <a:avLst/>
              <a:gdLst>
                <a:gd name="T0" fmla="*/ 0 w 33"/>
                <a:gd name="T1" fmla="*/ 113 h 11"/>
                <a:gd name="T2" fmla="*/ 386 w 33"/>
                <a:gd name="T3" fmla="*/ 9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11">
                  <a:moveTo>
                    <a:pt x="0" y="11"/>
                  </a:moveTo>
                  <a:cubicBezTo>
                    <a:pt x="10" y="4"/>
                    <a:pt x="23" y="0"/>
                    <a:pt x="33" y="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387">
              <a:extLst>
                <a:ext uri="{FF2B5EF4-FFF2-40B4-BE49-F238E27FC236}">
                  <a16:creationId xmlns:a16="http://schemas.microsoft.com/office/drawing/2014/main" id="{6267DF9A-F006-0B1A-D6DA-738D11560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2027"/>
              <a:ext cx="77" cy="11"/>
            </a:xfrm>
            <a:custGeom>
              <a:avLst/>
              <a:gdLst>
                <a:gd name="T0" fmla="*/ 0 w 34"/>
                <a:gd name="T1" fmla="*/ 44 h 5"/>
                <a:gd name="T2" fmla="*/ 394 w 34"/>
                <a:gd name="T3" fmla="*/ 53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5">
                  <a:moveTo>
                    <a:pt x="0" y="4"/>
                  </a:moveTo>
                  <a:cubicBezTo>
                    <a:pt x="10" y="0"/>
                    <a:pt x="30" y="3"/>
                    <a:pt x="34" y="5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388">
              <a:extLst>
                <a:ext uri="{FF2B5EF4-FFF2-40B4-BE49-F238E27FC236}">
                  <a16:creationId xmlns:a16="http://schemas.microsoft.com/office/drawing/2014/main" id="{F80317E2-ADC1-E216-48F4-12C1106CD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" y="2148"/>
              <a:ext cx="27" cy="68"/>
            </a:xfrm>
            <a:custGeom>
              <a:avLst/>
              <a:gdLst>
                <a:gd name="T0" fmla="*/ 137 w 12"/>
                <a:gd name="T1" fmla="*/ 0 h 30"/>
                <a:gd name="T2" fmla="*/ 56 w 12"/>
                <a:gd name="T3" fmla="*/ 349 h 30"/>
                <a:gd name="T4" fmla="*/ 137 w 12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cubicBezTo>
                    <a:pt x="2" y="7"/>
                    <a:pt x="0" y="22"/>
                    <a:pt x="5" y="30"/>
                  </a:cubicBezTo>
                  <a:cubicBezTo>
                    <a:pt x="6" y="22"/>
                    <a:pt x="5" y="4"/>
                    <a:pt x="12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389">
              <a:extLst>
                <a:ext uri="{FF2B5EF4-FFF2-40B4-BE49-F238E27FC236}">
                  <a16:creationId xmlns:a16="http://schemas.microsoft.com/office/drawing/2014/main" id="{80391663-805E-7914-B3BC-00E4C682F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281"/>
              <a:ext cx="32" cy="58"/>
            </a:xfrm>
            <a:custGeom>
              <a:avLst/>
              <a:gdLst>
                <a:gd name="T0" fmla="*/ 142 w 14"/>
                <a:gd name="T1" fmla="*/ 0 h 26"/>
                <a:gd name="T2" fmla="*/ 167 w 14"/>
                <a:gd name="T3" fmla="*/ 288 h 26"/>
                <a:gd name="T4" fmla="*/ 142 w 14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6">
                  <a:moveTo>
                    <a:pt x="12" y="0"/>
                  </a:moveTo>
                  <a:cubicBezTo>
                    <a:pt x="0" y="6"/>
                    <a:pt x="4" y="19"/>
                    <a:pt x="14" y="26"/>
                  </a:cubicBezTo>
                  <a:cubicBezTo>
                    <a:pt x="11" y="18"/>
                    <a:pt x="5" y="7"/>
                    <a:pt x="12" y="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390">
              <a:extLst>
                <a:ext uri="{FF2B5EF4-FFF2-40B4-BE49-F238E27FC236}">
                  <a16:creationId xmlns:a16="http://schemas.microsoft.com/office/drawing/2014/main" id="{9C6A50E8-5DE5-CDAF-FDCF-1062BEDD6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326"/>
              <a:ext cx="16" cy="47"/>
            </a:xfrm>
            <a:custGeom>
              <a:avLst/>
              <a:gdLst>
                <a:gd name="T0" fmla="*/ 73 w 7"/>
                <a:gd name="T1" fmla="*/ 0 h 21"/>
                <a:gd name="T2" fmla="*/ 85 w 7"/>
                <a:gd name="T3" fmla="*/ 235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1">
                  <a:moveTo>
                    <a:pt x="6" y="0"/>
                  </a:moveTo>
                  <a:cubicBezTo>
                    <a:pt x="0" y="3"/>
                    <a:pt x="1" y="16"/>
                    <a:pt x="7" y="2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391">
              <a:extLst>
                <a:ext uri="{FF2B5EF4-FFF2-40B4-BE49-F238E27FC236}">
                  <a16:creationId xmlns:a16="http://schemas.microsoft.com/office/drawing/2014/main" id="{75F40971-91FE-3D87-3DFF-52948F0FF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1808"/>
              <a:ext cx="65" cy="45"/>
            </a:xfrm>
            <a:custGeom>
              <a:avLst/>
              <a:gdLst>
                <a:gd name="T0" fmla="*/ 0 w 29"/>
                <a:gd name="T1" fmla="*/ 227 h 20"/>
                <a:gd name="T2" fmla="*/ 327 w 29"/>
                <a:gd name="T3" fmla="*/ 25 h 20"/>
                <a:gd name="T4" fmla="*/ 0 w 29"/>
                <a:gd name="T5" fmla="*/ 227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9"/>
                    <a:pt x="17" y="0"/>
                    <a:pt x="29" y="2"/>
                  </a:cubicBezTo>
                  <a:cubicBezTo>
                    <a:pt x="18" y="2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392">
              <a:extLst>
                <a:ext uri="{FF2B5EF4-FFF2-40B4-BE49-F238E27FC236}">
                  <a16:creationId xmlns:a16="http://schemas.microsoft.com/office/drawing/2014/main" id="{C2F90148-03CE-EA61-62A1-70302419E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871"/>
              <a:ext cx="21" cy="70"/>
            </a:xfrm>
            <a:custGeom>
              <a:avLst/>
              <a:gdLst>
                <a:gd name="T0" fmla="*/ 65 w 9"/>
                <a:gd name="T1" fmla="*/ 0 h 31"/>
                <a:gd name="T2" fmla="*/ 114 w 9"/>
                <a:gd name="T3" fmla="*/ 357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1">
                  <a:moveTo>
                    <a:pt x="5" y="0"/>
                  </a:moveTo>
                  <a:cubicBezTo>
                    <a:pt x="0" y="10"/>
                    <a:pt x="4" y="24"/>
                    <a:pt x="9" y="31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393">
              <a:extLst>
                <a:ext uri="{FF2B5EF4-FFF2-40B4-BE49-F238E27FC236}">
                  <a16:creationId xmlns:a16="http://schemas.microsoft.com/office/drawing/2014/main" id="{57C38D34-16E8-2323-E75A-9AC569B20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2560"/>
              <a:ext cx="20" cy="45"/>
            </a:xfrm>
            <a:custGeom>
              <a:avLst/>
              <a:gdLst>
                <a:gd name="T0" fmla="*/ 9 w 9"/>
                <a:gd name="T1" fmla="*/ 227 h 20"/>
                <a:gd name="T2" fmla="*/ 98 w 9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0">
                  <a:moveTo>
                    <a:pt x="1" y="20"/>
                  </a:moveTo>
                  <a:cubicBezTo>
                    <a:pt x="0" y="7"/>
                    <a:pt x="9" y="0"/>
                    <a:pt x="9" y="0"/>
                  </a:cubicBezTo>
                </a:path>
              </a:pathLst>
            </a:custGeom>
            <a:solidFill>
              <a:srgbClr val="FEF2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90" name="Connecteur droit 2189">
            <a:extLst>
              <a:ext uri="{FF2B5EF4-FFF2-40B4-BE49-F238E27FC236}">
                <a16:creationId xmlns:a16="http://schemas.microsoft.com/office/drawing/2014/main" id="{263F4E22-81BB-0D4F-987E-F46079E23C88}"/>
              </a:ext>
            </a:extLst>
          </p:cNvPr>
          <p:cNvCxnSpPr>
            <a:stCxn id="1787" idx="2"/>
          </p:cNvCxnSpPr>
          <p:nvPr/>
        </p:nvCxnSpPr>
        <p:spPr>
          <a:xfrm flipH="1" flipV="1">
            <a:off x="1930400" y="4806950"/>
            <a:ext cx="927361" cy="1002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2" name="Connecteur droit 2191">
            <a:extLst>
              <a:ext uri="{FF2B5EF4-FFF2-40B4-BE49-F238E27FC236}">
                <a16:creationId xmlns:a16="http://schemas.microsoft.com/office/drawing/2014/main" id="{F34BD80A-E930-32C6-B41A-D78410F04FB8}"/>
              </a:ext>
            </a:extLst>
          </p:cNvPr>
          <p:cNvCxnSpPr>
            <a:stCxn id="1787" idx="2"/>
          </p:cNvCxnSpPr>
          <p:nvPr/>
        </p:nvCxnSpPr>
        <p:spPr>
          <a:xfrm flipH="1" flipV="1">
            <a:off x="1365250" y="4806950"/>
            <a:ext cx="1492511" cy="1002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4" name="Connecteur droit 2193">
            <a:extLst>
              <a:ext uri="{FF2B5EF4-FFF2-40B4-BE49-F238E27FC236}">
                <a16:creationId xmlns:a16="http://schemas.microsoft.com/office/drawing/2014/main" id="{8E4936D4-9610-4023-F772-6BCA7C6DF6D2}"/>
              </a:ext>
            </a:extLst>
          </p:cNvPr>
          <p:cNvCxnSpPr>
            <a:stCxn id="1788" idx="0"/>
            <a:endCxn id="1485" idx="6"/>
          </p:cNvCxnSpPr>
          <p:nvPr/>
        </p:nvCxnSpPr>
        <p:spPr>
          <a:xfrm flipV="1">
            <a:off x="6279728" y="5588045"/>
            <a:ext cx="1192237" cy="221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6" name="Connecteur droit 2195">
            <a:extLst>
              <a:ext uri="{FF2B5EF4-FFF2-40B4-BE49-F238E27FC236}">
                <a16:creationId xmlns:a16="http://schemas.microsoft.com/office/drawing/2014/main" id="{C0AD689E-23AE-2561-1060-53B41911B492}"/>
              </a:ext>
            </a:extLst>
          </p:cNvPr>
          <p:cNvCxnSpPr>
            <a:stCxn id="1788" idx="0"/>
            <a:endCxn id="1493" idx="27"/>
          </p:cNvCxnSpPr>
          <p:nvPr/>
        </p:nvCxnSpPr>
        <p:spPr>
          <a:xfrm flipV="1">
            <a:off x="6279728" y="5628797"/>
            <a:ext cx="1415400" cy="180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8" name="Connecteur droit 2197">
            <a:extLst>
              <a:ext uri="{FF2B5EF4-FFF2-40B4-BE49-F238E27FC236}">
                <a16:creationId xmlns:a16="http://schemas.microsoft.com/office/drawing/2014/main" id="{756826EB-2896-C27F-664A-6C7381252B0D}"/>
              </a:ext>
            </a:extLst>
          </p:cNvPr>
          <p:cNvCxnSpPr>
            <a:stCxn id="1785" idx="2"/>
          </p:cNvCxnSpPr>
          <p:nvPr/>
        </p:nvCxnSpPr>
        <p:spPr>
          <a:xfrm flipH="1" flipV="1">
            <a:off x="1422400" y="4298698"/>
            <a:ext cx="2218905" cy="970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9" name="Connecteur droit 2198">
            <a:extLst>
              <a:ext uri="{FF2B5EF4-FFF2-40B4-BE49-F238E27FC236}">
                <a16:creationId xmlns:a16="http://schemas.microsoft.com/office/drawing/2014/main" id="{B59198CD-F813-5019-4956-101F833CD90B}"/>
              </a:ext>
            </a:extLst>
          </p:cNvPr>
          <p:cNvCxnSpPr>
            <a:cxnSpLocks/>
            <a:stCxn id="1785" idx="2"/>
          </p:cNvCxnSpPr>
          <p:nvPr/>
        </p:nvCxnSpPr>
        <p:spPr>
          <a:xfrm flipH="1" flipV="1">
            <a:off x="1930400" y="4274890"/>
            <a:ext cx="1710905" cy="99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3" name="Connecteur droit 2202">
            <a:extLst>
              <a:ext uri="{FF2B5EF4-FFF2-40B4-BE49-F238E27FC236}">
                <a16:creationId xmlns:a16="http://schemas.microsoft.com/office/drawing/2014/main" id="{968393AD-C653-BC9F-57DB-E2830F017526}"/>
              </a:ext>
            </a:extLst>
          </p:cNvPr>
          <p:cNvCxnSpPr>
            <a:cxnSpLocks/>
            <a:stCxn id="1785" idx="0"/>
          </p:cNvCxnSpPr>
          <p:nvPr/>
        </p:nvCxnSpPr>
        <p:spPr>
          <a:xfrm flipV="1">
            <a:off x="5326647" y="4407321"/>
            <a:ext cx="2001253" cy="862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4" name="Connecteur droit 2203">
            <a:extLst>
              <a:ext uri="{FF2B5EF4-FFF2-40B4-BE49-F238E27FC236}">
                <a16:creationId xmlns:a16="http://schemas.microsoft.com/office/drawing/2014/main" id="{6AC1A174-18EB-AA92-A367-19D6DF1D251F}"/>
              </a:ext>
            </a:extLst>
          </p:cNvPr>
          <p:cNvCxnSpPr>
            <a:cxnSpLocks/>
            <a:stCxn id="1785" idx="0"/>
          </p:cNvCxnSpPr>
          <p:nvPr/>
        </p:nvCxnSpPr>
        <p:spPr>
          <a:xfrm flipV="1">
            <a:off x="5326647" y="4349113"/>
            <a:ext cx="2591803" cy="920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7" name="Connecteur droit 2206">
            <a:extLst>
              <a:ext uri="{FF2B5EF4-FFF2-40B4-BE49-F238E27FC236}">
                <a16:creationId xmlns:a16="http://schemas.microsoft.com/office/drawing/2014/main" id="{6E32F1BF-C425-7FB2-41EA-E808BA96E32D}"/>
              </a:ext>
            </a:extLst>
          </p:cNvPr>
          <p:cNvCxnSpPr>
            <a:cxnSpLocks/>
            <a:stCxn id="1784" idx="2"/>
            <a:endCxn id="646" idx="1"/>
          </p:cNvCxnSpPr>
          <p:nvPr/>
        </p:nvCxnSpPr>
        <p:spPr>
          <a:xfrm flipH="1" flipV="1">
            <a:off x="1755234" y="4158264"/>
            <a:ext cx="1886071" cy="72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8" name="Connecteur droit 2207">
            <a:extLst>
              <a:ext uri="{FF2B5EF4-FFF2-40B4-BE49-F238E27FC236}">
                <a16:creationId xmlns:a16="http://schemas.microsoft.com/office/drawing/2014/main" id="{F7A1D080-6330-18B8-5918-CA7C0B0B60BF}"/>
              </a:ext>
            </a:extLst>
          </p:cNvPr>
          <p:cNvCxnSpPr>
            <a:cxnSpLocks/>
            <a:stCxn id="1784" idx="0"/>
          </p:cNvCxnSpPr>
          <p:nvPr/>
        </p:nvCxnSpPr>
        <p:spPr>
          <a:xfrm flipV="1">
            <a:off x="5326647" y="4226658"/>
            <a:ext cx="2210803" cy="659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6" name="Connecteur droit 2215">
            <a:extLst>
              <a:ext uri="{FF2B5EF4-FFF2-40B4-BE49-F238E27FC236}">
                <a16:creationId xmlns:a16="http://schemas.microsoft.com/office/drawing/2014/main" id="{ED1C2E1D-B752-B98E-47AB-28874975BA94}"/>
              </a:ext>
            </a:extLst>
          </p:cNvPr>
          <p:cNvCxnSpPr>
            <a:cxnSpLocks/>
            <a:stCxn id="1786" idx="2"/>
          </p:cNvCxnSpPr>
          <p:nvPr/>
        </p:nvCxnSpPr>
        <p:spPr>
          <a:xfrm flipH="1" flipV="1">
            <a:off x="1466850" y="4025455"/>
            <a:ext cx="2174455" cy="476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9" name="Connecteur droit 2218">
            <a:extLst>
              <a:ext uri="{FF2B5EF4-FFF2-40B4-BE49-F238E27FC236}">
                <a16:creationId xmlns:a16="http://schemas.microsoft.com/office/drawing/2014/main" id="{F70B224A-EB06-9D44-D442-03E9834F1C46}"/>
              </a:ext>
            </a:extLst>
          </p:cNvPr>
          <p:cNvCxnSpPr>
            <a:cxnSpLocks/>
            <a:stCxn id="1786" idx="0"/>
          </p:cNvCxnSpPr>
          <p:nvPr/>
        </p:nvCxnSpPr>
        <p:spPr>
          <a:xfrm flipV="1">
            <a:off x="5326647" y="4118696"/>
            <a:ext cx="2062119" cy="383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2" name="Connecteur droit 2221">
            <a:extLst>
              <a:ext uri="{FF2B5EF4-FFF2-40B4-BE49-F238E27FC236}">
                <a16:creationId xmlns:a16="http://schemas.microsoft.com/office/drawing/2014/main" id="{63CC647F-6B8F-4863-DA12-79793AAF36A8}"/>
              </a:ext>
            </a:extLst>
          </p:cNvPr>
          <p:cNvCxnSpPr>
            <a:cxnSpLocks/>
            <a:stCxn id="1786" idx="2"/>
            <a:endCxn id="1306" idx="0"/>
          </p:cNvCxnSpPr>
          <p:nvPr/>
        </p:nvCxnSpPr>
        <p:spPr>
          <a:xfrm flipH="1" flipV="1">
            <a:off x="1838740" y="3996891"/>
            <a:ext cx="1802565" cy="505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5" name="Connecteur droit 2224">
            <a:extLst>
              <a:ext uri="{FF2B5EF4-FFF2-40B4-BE49-F238E27FC236}">
                <a16:creationId xmlns:a16="http://schemas.microsoft.com/office/drawing/2014/main" id="{3591FB61-552A-985D-6AEE-AFF107D5BD17}"/>
              </a:ext>
            </a:extLst>
          </p:cNvPr>
          <p:cNvCxnSpPr>
            <a:cxnSpLocks/>
            <a:stCxn id="1786" idx="0"/>
          </p:cNvCxnSpPr>
          <p:nvPr/>
        </p:nvCxnSpPr>
        <p:spPr>
          <a:xfrm flipV="1">
            <a:off x="5326647" y="4068214"/>
            <a:ext cx="2591803" cy="434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8" name="Connecteur droit 2227">
            <a:extLst>
              <a:ext uri="{FF2B5EF4-FFF2-40B4-BE49-F238E27FC236}">
                <a16:creationId xmlns:a16="http://schemas.microsoft.com/office/drawing/2014/main" id="{80A9A1E4-CA0E-3383-C505-B3FE3CF9886E}"/>
              </a:ext>
            </a:extLst>
          </p:cNvPr>
          <p:cNvCxnSpPr>
            <a:cxnSpLocks/>
            <a:stCxn id="1790" idx="2"/>
            <a:endCxn id="941" idx="0"/>
          </p:cNvCxnSpPr>
          <p:nvPr/>
        </p:nvCxnSpPr>
        <p:spPr>
          <a:xfrm flipH="1" flipV="1">
            <a:off x="1684198" y="3153142"/>
            <a:ext cx="1957107" cy="96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1" name="Connecteur droit 2230">
            <a:extLst>
              <a:ext uri="{FF2B5EF4-FFF2-40B4-BE49-F238E27FC236}">
                <a16:creationId xmlns:a16="http://schemas.microsoft.com/office/drawing/2014/main" id="{56117F94-0811-0240-DE0A-4460A9889404}"/>
              </a:ext>
            </a:extLst>
          </p:cNvPr>
          <p:cNvCxnSpPr>
            <a:cxnSpLocks/>
            <a:stCxn id="1790" idx="0"/>
            <a:endCxn id="1166" idx="0"/>
          </p:cNvCxnSpPr>
          <p:nvPr/>
        </p:nvCxnSpPr>
        <p:spPr>
          <a:xfrm flipV="1">
            <a:off x="5326647" y="3164176"/>
            <a:ext cx="2374687" cy="954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4" name="Connecteur droit 2233">
            <a:extLst>
              <a:ext uri="{FF2B5EF4-FFF2-40B4-BE49-F238E27FC236}">
                <a16:creationId xmlns:a16="http://schemas.microsoft.com/office/drawing/2014/main" id="{92767E90-1C93-BFCC-35D4-FC216EBB3C16}"/>
              </a:ext>
            </a:extLst>
          </p:cNvPr>
          <p:cNvCxnSpPr>
            <a:cxnSpLocks/>
            <a:stCxn id="1789" idx="2"/>
          </p:cNvCxnSpPr>
          <p:nvPr/>
        </p:nvCxnSpPr>
        <p:spPr>
          <a:xfrm flipH="1" flipV="1">
            <a:off x="1644834" y="2804064"/>
            <a:ext cx="1996471" cy="931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5" name="Connecteur droit 2234">
            <a:extLst>
              <a:ext uri="{FF2B5EF4-FFF2-40B4-BE49-F238E27FC236}">
                <a16:creationId xmlns:a16="http://schemas.microsoft.com/office/drawing/2014/main" id="{CA02435F-40AF-F878-3B3D-707AB057A032}"/>
              </a:ext>
            </a:extLst>
          </p:cNvPr>
          <p:cNvCxnSpPr>
            <a:cxnSpLocks/>
            <a:stCxn id="1791" idx="2"/>
            <a:endCxn id="1948" idx="1"/>
          </p:cNvCxnSpPr>
          <p:nvPr/>
        </p:nvCxnSpPr>
        <p:spPr>
          <a:xfrm flipH="1" flipV="1">
            <a:off x="1738700" y="2773468"/>
            <a:ext cx="1902605" cy="57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0" name="Connecteur droit 2239">
            <a:extLst>
              <a:ext uri="{FF2B5EF4-FFF2-40B4-BE49-F238E27FC236}">
                <a16:creationId xmlns:a16="http://schemas.microsoft.com/office/drawing/2014/main" id="{C287042E-2C7D-DCA2-F40D-C260299000BE}"/>
              </a:ext>
            </a:extLst>
          </p:cNvPr>
          <p:cNvCxnSpPr>
            <a:cxnSpLocks/>
            <a:stCxn id="1789" idx="0"/>
            <a:endCxn id="2109" idx="0"/>
          </p:cNvCxnSpPr>
          <p:nvPr/>
        </p:nvCxnSpPr>
        <p:spPr>
          <a:xfrm flipV="1">
            <a:off x="5326647" y="2762742"/>
            <a:ext cx="2382515" cy="972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1" name="Connecteur droit 2240">
            <a:extLst>
              <a:ext uri="{FF2B5EF4-FFF2-40B4-BE49-F238E27FC236}">
                <a16:creationId xmlns:a16="http://schemas.microsoft.com/office/drawing/2014/main" id="{340B0BA1-9324-3A00-067E-06E452122CAA}"/>
              </a:ext>
            </a:extLst>
          </p:cNvPr>
          <p:cNvCxnSpPr>
            <a:cxnSpLocks/>
            <a:stCxn id="1791" idx="0"/>
            <a:endCxn id="2112" idx="1"/>
          </p:cNvCxnSpPr>
          <p:nvPr/>
        </p:nvCxnSpPr>
        <p:spPr>
          <a:xfrm flipV="1">
            <a:off x="5326647" y="2720687"/>
            <a:ext cx="2301446" cy="630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7" name="Connecteur droit 2246">
            <a:extLst>
              <a:ext uri="{FF2B5EF4-FFF2-40B4-BE49-F238E27FC236}">
                <a16:creationId xmlns:a16="http://schemas.microsoft.com/office/drawing/2014/main" id="{881A87BE-5DD1-3FB1-61A8-554938CA49A6}"/>
              </a:ext>
            </a:extLst>
          </p:cNvPr>
          <p:cNvCxnSpPr>
            <a:cxnSpLocks/>
            <a:stCxn id="1793" idx="2"/>
          </p:cNvCxnSpPr>
          <p:nvPr/>
        </p:nvCxnSpPr>
        <p:spPr>
          <a:xfrm flipH="1" flipV="1">
            <a:off x="1755234" y="2230885"/>
            <a:ext cx="1886071" cy="737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0" name="Connecteur droit 2249">
            <a:extLst>
              <a:ext uri="{FF2B5EF4-FFF2-40B4-BE49-F238E27FC236}">
                <a16:creationId xmlns:a16="http://schemas.microsoft.com/office/drawing/2014/main" id="{AEA3C5F3-3FF5-B5DE-9A0F-BF046AB63AAF}"/>
              </a:ext>
            </a:extLst>
          </p:cNvPr>
          <p:cNvCxnSpPr>
            <a:cxnSpLocks/>
            <a:stCxn id="1793" idx="0"/>
          </p:cNvCxnSpPr>
          <p:nvPr/>
        </p:nvCxnSpPr>
        <p:spPr>
          <a:xfrm flipV="1">
            <a:off x="5326647" y="2137592"/>
            <a:ext cx="2210803" cy="83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5" name="Connecteur droit 2254">
            <a:extLst>
              <a:ext uri="{FF2B5EF4-FFF2-40B4-BE49-F238E27FC236}">
                <a16:creationId xmlns:a16="http://schemas.microsoft.com/office/drawing/2014/main" id="{59E2CD74-62FB-A6EC-B4C9-4E451A9F4655}"/>
              </a:ext>
            </a:extLst>
          </p:cNvPr>
          <p:cNvCxnSpPr>
            <a:cxnSpLocks/>
            <a:stCxn id="1792" idx="2"/>
          </p:cNvCxnSpPr>
          <p:nvPr/>
        </p:nvCxnSpPr>
        <p:spPr>
          <a:xfrm flipH="1" flipV="1">
            <a:off x="1684198" y="2155656"/>
            <a:ext cx="1957107" cy="428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7" name="Connecteur droit 2256">
            <a:extLst>
              <a:ext uri="{FF2B5EF4-FFF2-40B4-BE49-F238E27FC236}">
                <a16:creationId xmlns:a16="http://schemas.microsoft.com/office/drawing/2014/main" id="{741EFF59-5F8A-3B66-5354-B20D8BD43C85}"/>
              </a:ext>
            </a:extLst>
          </p:cNvPr>
          <p:cNvCxnSpPr>
            <a:cxnSpLocks/>
            <a:stCxn id="1792" idx="0"/>
          </p:cNvCxnSpPr>
          <p:nvPr/>
        </p:nvCxnSpPr>
        <p:spPr>
          <a:xfrm flipV="1">
            <a:off x="5326647" y="2071622"/>
            <a:ext cx="2263162" cy="51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1" name="Connecteur droit 2260">
            <a:extLst>
              <a:ext uri="{FF2B5EF4-FFF2-40B4-BE49-F238E27FC236}">
                <a16:creationId xmlns:a16="http://schemas.microsoft.com/office/drawing/2014/main" id="{6A2393B3-B035-D995-991B-8B41F428C556}"/>
              </a:ext>
            </a:extLst>
          </p:cNvPr>
          <p:cNvCxnSpPr>
            <a:cxnSpLocks/>
            <a:stCxn id="1794" idx="2"/>
          </p:cNvCxnSpPr>
          <p:nvPr/>
        </p:nvCxnSpPr>
        <p:spPr>
          <a:xfrm flipH="1" flipV="1">
            <a:off x="1554191" y="2155656"/>
            <a:ext cx="2087114" cy="45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7" name="Connecteur droit 2266">
            <a:extLst>
              <a:ext uri="{FF2B5EF4-FFF2-40B4-BE49-F238E27FC236}">
                <a16:creationId xmlns:a16="http://schemas.microsoft.com/office/drawing/2014/main" id="{E9F9C50B-393A-F641-9704-B6A407701BE2}"/>
              </a:ext>
            </a:extLst>
          </p:cNvPr>
          <p:cNvCxnSpPr>
            <a:cxnSpLocks/>
            <a:stCxn id="1794" idx="0"/>
          </p:cNvCxnSpPr>
          <p:nvPr/>
        </p:nvCxnSpPr>
        <p:spPr>
          <a:xfrm flipV="1">
            <a:off x="5326647" y="2065516"/>
            <a:ext cx="2382515" cy="135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6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9d6d134-8172-4e9d-975c-c1921833a069" xsi:nil="true"/>
    <TaxCatchAll xmlns="5429aa60-aee4-4bc7-81ef-d886e370fe63" xsi:nil="true"/>
    <lcf76f155ced4ddcb4097134ff3c332f xmlns="d9d6d134-8172-4e9d-975c-c1921833a06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1431458F4E74BB11F2350084DF41C" ma:contentTypeVersion="21" ma:contentTypeDescription="Crée un document." ma:contentTypeScope="" ma:versionID="7440340869f25083e28135442d785cbe">
  <xsd:schema xmlns:xsd="http://www.w3.org/2001/XMLSchema" xmlns:xs="http://www.w3.org/2001/XMLSchema" xmlns:p="http://schemas.microsoft.com/office/2006/metadata/properties" xmlns:ns2="d9d6d134-8172-4e9d-975c-c1921833a069" xmlns:ns3="5429aa60-aee4-4bc7-81ef-d886e370fe63" targetNamespace="http://schemas.microsoft.com/office/2006/metadata/properties" ma:root="true" ma:fieldsID="d259eb3afc4a43c771973d096d2dafb3" ns2:_="" ns3:_="">
    <xsd:import namespace="d9d6d134-8172-4e9d-975c-c1921833a069"/>
    <xsd:import namespace="5429aa60-aee4-4bc7-81ef-d886e370f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6d134-8172-4e9d-975c-c1921833a0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ea06dc81-7351-40b9-acc0-3b5a169b4e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9aa60-aee4-4bc7-81ef-d886e370fe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9abcd33-448a-4c55-bf84-1604cb1c760d}" ma:internalName="TaxCatchAll" ma:showField="CatchAllData" ma:web="5429aa60-aee4-4bc7-81ef-d886e370f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A545AF-34F6-482C-AC20-5B934E4A71F2}">
  <ds:schemaRefs>
    <ds:schemaRef ds:uri="http://schemas.microsoft.com/office/2006/metadata/properties"/>
    <ds:schemaRef ds:uri="http://schemas.microsoft.com/office/infopath/2007/PartnerControls"/>
    <ds:schemaRef ds:uri="d9d6d134-8172-4e9d-975c-c1921833a069"/>
    <ds:schemaRef ds:uri="5429aa60-aee4-4bc7-81ef-d886e370fe63"/>
  </ds:schemaRefs>
</ds:datastoreItem>
</file>

<file path=customXml/itemProps2.xml><?xml version="1.0" encoding="utf-8"?>
<ds:datastoreItem xmlns:ds="http://schemas.openxmlformats.org/officeDocument/2006/customXml" ds:itemID="{13E8E928-0823-4CCF-A070-3E35E4FF1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6d134-8172-4e9d-975c-c1921833a069"/>
    <ds:schemaRef ds:uri="5429aa60-aee4-4bc7-81ef-d886e370f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F67415-2E89-4901-9797-D4A4EA127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</TotalTime>
  <Words>52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Poppins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LESUR Christophe SI</cp:lastModifiedBy>
  <cp:revision>1</cp:revision>
  <dcterms:created xsi:type="dcterms:W3CDTF">2024-05-16T14:55:27Z</dcterms:created>
  <dcterms:modified xsi:type="dcterms:W3CDTF">2025-06-24T08:10:04Z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0x01010028E1431458F4E74BB11F2350084DF41C</vt:lpwstr>
  </property>
</Properties>
</file>