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D0EC33-8501-4A88-BB5F-00442A331F08}" v="4" dt="2025-06-23T10:19:21.4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UR Christophe SI" userId="a0bda02c-4e6d-4ba6-bae4-63d8a5b4dc4b" providerId="ADAL" clId="{E6D0EC33-8501-4A88-BB5F-00442A331F08}"/>
    <pc:docChg chg="addSld modSld">
      <pc:chgData name="LESUR Christophe SI" userId="a0bda02c-4e6d-4ba6-bae4-63d8a5b4dc4b" providerId="ADAL" clId="{E6D0EC33-8501-4A88-BB5F-00442A331F08}" dt="2025-06-23T10:19:42.309" v="18" actId="1076"/>
      <pc:docMkLst>
        <pc:docMk/>
      </pc:docMkLst>
      <pc:sldChg chg="modSp mod">
        <pc:chgData name="LESUR Christophe SI" userId="a0bda02c-4e6d-4ba6-bae4-63d8a5b4dc4b" providerId="ADAL" clId="{E6D0EC33-8501-4A88-BB5F-00442A331F08}" dt="2025-06-23T10:17:21.560" v="0"/>
        <pc:sldMkLst>
          <pc:docMk/>
          <pc:sldMk cId="1123910947" sldId="257"/>
        </pc:sldMkLst>
        <pc:spChg chg="mod">
          <ac:chgData name="LESUR Christophe SI" userId="a0bda02c-4e6d-4ba6-bae4-63d8a5b4dc4b" providerId="ADAL" clId="{E6D0EC33-8501-4A88-BB5F-00442A331F08}" dt="2025-06-23T10:17:21.560" v="0"/>
          <ac:spMkLst>
            <pc:docMk/>
            <pc:sldMk cId="1123910947" sldId="257"/>
            <ac:spMk id="2" creationId="{60F7A6C4-C34E-B5A4-3052-9BED57AE9722}"/>
          </ac:spMkLst>
        </pc:spChg>
      </pc:sldChg>
      <pc:sldChg chg="addSp modSp mod">
        <pc:chgData name="LESUR Christophe SI" userId="a0bda02c-4e6d-4ba6-bae4-63d8a5b4dc4b" providerId="ADAL" clId="{E6D0EC33-8501-4A88-BB5F-00442A331F08}" dt="2025-06-23T10:19:42.309" v="18" actId="1076"/>
        <pc:sldMkLst>
          <pc:docMk/>
          <pc:sldMk cId="4273970226" sldId="258"/>
        </pc:sldMkLst>
        <pc:spChg chg="mod">
          <ac:chgData name="LESUR Christophe SI" userId="a0bda02c-4e6d-4ba6-bae4-63d8a5b4dc4b" providerId="ADAL" clId="{E6D0EC33-8501-4A88-BB5F-00442A331F08}" dt="2025-06-23T10:17:31.597" v="1"/>
          <ac:spMkLst>
            <pc:docMk/>
            <pc:sldMk cId="4273970226" sldId="258"/>
            <ac:spMk id="2" creationId="{70B8EC31-8E2E-A920-84F7-15AD571D7991}"/>
          </ac:spMkLst>
        </pc:spChg>
        <pc:picChg chg="add mod">
          <ac:chgData name="LESUR Christophe SI" userId="a0bda02c-4e6d-4ba6-bae4-63d8a5b4dc4b" providerId="ADAL" clId="{E6D0EC33-8501-4A88-BB5F-00442A331F08}" dt="2025-06-23T10:19:42.309" v="18" actId="1076"/>
          <ac:picMkLst>
            <pc:docMk/>
            <pc:sldMk cId="4273970226" sldId="258"/>
            <ac:picMk id="4" creationId="{4DC004B3-F41C-22C3-730D-C8648527D53C}"/>
          </ac:picMkLst>
        </pc:picChg>
      </pc:sldChg>
      <pc:sldChg chg="addSp modSp new mod">
        <pc:chgData name="LESUR Christophe SI" userId="a0bda02c-4e6d-4ba6-bae4-63d8a5b4dc4b" providerId="ADAL" clId="{E6D0EC33-8501-4A88-BB5F-00442A331F08}" dt="2025-06-23T10:19:36.148" v="16" actId="1076"/>
        <pc:sldMkLst>
          <pc:docMk/>
          <pc:sldMk cId="2392416450" sldId="259"/>
        </pc:sldMkLst>
        <pc:spChg chg="mod">
          <ac:chgData name="LESUR Christophe SI" userId="a0bda02c-4e6d-4ba6-bae4-63d8a5b4dc4b" providerId="ADAL" clId="{E6D0EC33-8501-4A88-BB5F-00442A331F08}" dt="2025-06-23T10:18:07.222" v="3"/>
          <ac:spMkLst>
            <pc:docMk/>
            <pc:sldMk cId="2392416450" sldId="259"/>
            <ac:spMk id="2" creationId="{CB16E430-F800-4CBC-2519-7DD62F2E597E}"/>
          </ac:spMkLst>
        </pc:spChg>
        <pc:picChg chg="add mod">
          <ac:chgData name="LESUR Christophe SI" userId="a0bda02c-4e6d-4ba6-bae4-63d8a5b4dc4b" providerId="ADAL" clId="{E6D0EC33-8501-4A88-BB5F-00442A331F08}" dt="2025-06-23T10:19:36.148" v="16" actId="1076"/>
          <ac:picMkLst>
            <pc:docMk/>
            <pc:sldMk cId="2392416450" sldId="259"/>
            <ac:picMk id="4" creationId="{1EC24765-08BF-B602-1479-DDC719746FD1}"/>
          </ac:picMkLst>
        </pc:picChg>
      </pc:sldChg>
      <pc:sldChg chg="addSp modSp new mod">
        <pc:chgData name="LESUR Christophe SI" userId="a0bda02c-4e6d-4ba6-bae4-63d8a5b4dc4b" providerId="ADAL" clId="{E6D0EC33-8501-4A88-BB5F-00442A331F08}" dt="2025-06-23T10:19:28.467" v="13" actId="1076"/>
        <pc:sldMkLst>
          <pc:docMk/>
          <pc:sldMk cId="3872759610" sldId="260"/>
        </pc:sldMkLst>
        <pc:spChg chg="mod">
          <ac:chgData name="LESUR Christophe SI" userId="a0bda02c-4e6d-4ba6-bae4-63d8a5b4dc4b" providerId="ADAL" clId="{E6D0EC33-8501-4A88-BB5F-00442A331F08}" dt="2025-06-23T10:18:17.275" v="5"/>
          <ac:spMkLst>
            <pc:docMk/>
            <pc:sldMk cId="3872759610" sldId="260"/>
            <ac:spMk id="2" creationId="{DA8D5185-5FC9-298D-1C06-FA6DBEC085C3}"/>
          </ac:spMkLst>
        </pc:spChg>
        <pc:picChg chg="add mod">
          <ac:chgData name="LESUR Christophe SI" userId="a0bda02c-4e6d-4ba6-bae4-63d8a5b4dc4b" providerId="ADAL" clId="{E6D0EC33-8501-4A88-BB5F-00442A331F08}" dt="2025-06-23T10:19:28.467" v="13" actId="1076"/>
          <ac:picMkLst>
            <pc:docMk/>
            <pc:sldMk cId="3872759610" sldId="260"/>
            <ac:picMk id="4" creationId="{F701E145-EF8F-ECC2-4597-9E6AF33F3F5B}"/>
          </ac:picMkLst>
        </pc:picChg>
      </pc:sldChg>
      <pc:sldChg chg="addSp modSp new mod">
        <pc:chgData name="LESUR Christophe SI" userId="a0bda02c-4e6d-4ba6-bae4-63d8a5b4dc4b" providerId="ADAL" clId="{E6D0EC33-8501-4A88-BB5F-00442A331F08}" dt="2025-06-23T10:19:25.278" v="12" actId="14100"/>
        <pc:sldMkLst>
          <pc:docMk/>
          <pc:sldMk cId="813311996" sldId="261"/>
        </pc:sldMkLst>
        <pc:spChg chg="mod">
          <ac:chgData name="LESUR Christophe SI" userId="a0bda02c-4e6d-4ba6-bae4-63d8a5b4dc4b" providerId="ADAL" clId="{E6D0EC33-8501-4A88-BB5F-00442A331F08}" dt="2025-06-23T10:18:36.384" v="7"/>
          <ac:spMkLst>
            <pc:docMk/>
            <pc:sldMk cId="813311996" sldId="261"/>
            <ac:spMk id="2" creationId="{62DE3624-1214-7E68-99D9-07162A5D3503}"/>
          </ac:spMkLst>
        </pc:spChg>
        <pc:picChg chg="add mod">
          <ac:chgData name="LESUR Christophe SI" userId="a0bda02c-4e6d-4ba6-bae4-63d8a5b4dc4b" providerId="ADAL" clId="{E6D0EC33-8501-4A88-BB5F-00442A331F08}" dt="2025-06-23T10:19:25.278" v="12" actId="14100"/>
          <ac:picMkLst>
            <pc:docMk/>
            <pc:sldMk cId="813311996" sldId="261"/>
            <ac:picMk id="4" creationId="{326B4C0C-A7CF-455B-0F52-7477A71923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6E754EC6-00E6-4276-8852-D2996778C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663" y="6116638"/>
            <a:ext cx="289242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67" b="1" dirty="0">
                <a:solidFill>
                  <a:schemeClr val="bg1"/>
                </a:solidFill>
                <a:latin typeface="+mn-lt"/>
              </a:rPr>
              <a:t>A service provided to medicine by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F34EE923-8927-4C87-B9F2-5E01C75E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884363"/>
            <a:ext cx="3619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595731" y="1845105"/>
            <a:ext cx="6006088" cy="3167789"/>
          </a:xfrm>
        </p:spPr>
        <p:txBody>
          <a:bodyPr/>
          <a:lstStyle>
            <a:lvl1pPr algn="ctr">
              <a:defRPr sz="6667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88F06B-3777-E92A-EB9A-73138B90AC3F}"/>
              </a:ext>
            </a:extLst>
          </p:cNvPr>
          <p:cNvSpPr txBox="1"/>
          <p:nvPr/>
        </p:nvSpPr>
        <p:spPr>
          <a:xfrm>
            <a:off x="411762" y="559479"/>
            <a:ext cx="4985185" cy="5355312"/>
          </a:xfrm>
          <a:prstGeom prst="rect">
            <a:avLst/>
          </a:prstGeom>
          <a:solidFill>
            <a:srgbClr val="F8F8F8">
              <a:alpha val="3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Thank you for using SMART for your presentations! </a:t>
            </a:r>
          </a:p>
          <a:p>
            <a:endParaRPr lang="en-US" b="1" dirty="0"/>
          </a:p>
          <a:p>
            <a:r>
              <a:rPr lang="en-US" dirty="0"/>
              <a:t>Our images are designed to be versatile and easy to use in PowerPoint.</a:t>
            </a:r>
          </a:p>
          <a:p>
            <a:endParaRPr lang="en-US" dirty="0"/>
          </a:p>
          <a:p>
            <a:r>
              <a:rPr lang="en-US" dirty="0"/>
              <a:t>How to Use SMART Images Effectively: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Edit with Ease: Ungroup the illustrations to customize colors, labels, or elements directly in PowerPoint.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and Create: Mix elements from different slides to tailor visuals for your specific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Preserve Quality: Ensure proper scaling by maintaining the vector format for clear and professional visuals.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We appreciate your trust in SMART and hope our images bring value to your work.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9D4673C-3B3D-5E9E-95D4-E235724C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762" y="6298521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362" y="74712"/>
            <a:ext cx="11406157" cy="133806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621F775F-CDA8-72F1-4246-48A84AE0F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06" y="6567844"/>
            <a:ext cx="91957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0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All SMART images are licensed under Creative Commons Attribution 4.0 – Share, adapt, and enhance your presentations with the power of open collaboration.</a:t>
            </a:r>
            <a:endParaRPr lang="en-US" altLang="fr-FR" sz="1000" b="1" dirty="0">
              <a:solidFill>
                <a:srgbClr val="D4D4D4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2B59B7-7774-49B4-9DE2-D64F63732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50" y="2755900"/>
            <a:ext cx="703421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0"/>
            <a:endParaRPr lang="fr-FR" altLang="fr-FR" dirty="0"/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6B54D-5BF8-4036-9D21-977352DFF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8350" y="1220788"/>
            <a:ext cx="71929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067CDD8-7327-49AC-8800-397D84F52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309" y="5973417"/>
            <a:ext cx="1945059" cy="6499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Corbe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03399"/>
          </a:solidFill>
          <a:latin typeface="Tahoma" pitchFamily="34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defRPr sz="3200">
          <a:solidFill>
            <a:schemeClr val="bg2"/>
          </a:solidFill>
          <a:latin typeface="Georgia" charset="0"/>
          <a:ea typeface="Georgia" charset="0"/>
          <a:cs typeface="Georgia" charset="0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Georgia" charset="0"/>
          <a:ea typeface="Georgia" charset="0"/>
          <a:cs typeface="Georgia" charset="0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Georgia" charset="0"/>
          <a:ea typeface="Georgia" charset="0"/>
          <a:cs typeface="Georgia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22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7A6C4-C34E-B5A4-3052-9BED57AE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Equipment</a:t>
            </a:r>
          </a:p>
        </p:txBody>
      </p:sp>
    </p:spTree>
    <p:extLst>
      <p:ext uri="{BB962C8B-B14F-4D97-AF65-F5344CB8AC3E}">
        <p14:creationId xmlns:p14="http://schemas.microsoft.com/office/powerpoint/2010/main" val="112391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B8EC31-8E2E-A920-84F7-15AD571D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Ambulance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4DC004B3-F41C-22C3-730D-C8648527D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1846" y="1972693"/>
            <a:ext cx="7348837" cy="35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7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6E430-F800-4CBC-2519-7DD62F2E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Helicopter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1EC24765-08BF-B602-1479-DDC719746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289" y="2343706"/>
            <a:ext cx="9411235" cy="26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1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8D5185-5FC9-298D-1C06-FA6DBEC0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Stretcher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701E145-EF8F-ECC2-4597-9E6AF33F3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9825" y="1775627"/>
            <a:ext cx="73723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9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DE3624-1214-7E68-99D9-07162A5D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kit / bag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26B4C0C-A7CF-455B-0F52-7477A719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4268" y="2124074"/>
            <a:ext cx="3520007" cy="31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1996"/>
      </p:ext>
    </p:extLst>
  </p:cSld>
  <p:clrMapOvr>
    <a:masterClrMapping/>
  </p:clrMapOvr>
</p:sld>
</file>

<file path=ppt/theme/theme1.xml><?xml version="1.0" encoding="utf-8"?>
<a:theme xmlns:a="http://schemas.openxmlformats.org/drawingml/2006/main" name="SMART theme">
  <a:themeElements>
    <a:clrScheme name="Servier SMArt 1">
      <a:dk1>
        <a:srgbClr val="7B879D"/>
      </a:dk1>
      <a:lt1>
        <a:srgbClr val="FFFFFF"/>
      </a:lt1>
      <a:dk2>
        <a:srgbClr val="687388"/>
      </a:dk2>
      <a:lt2>
        <a:srgbClr val="939393"/>
      </a:lt2>
      <a:accent1>
        <a:srgbClr val="BBE0E3"/>
      </a:accent1>
      <a:accent2>
        <a:srgbClr val="333399"/>
      </a:accent2>
      <a:accent3>
        <a:srgbClr val="F0BCC2"/>
      </a:accent3>
      <a:accent4>
        <a:srgbClr val="F3BB69"/>
      </a:accent4>
      <a:accent5>
        <a:srgbClr val="D3DD67"/>
      </a:accent5>
      <a:accent6>
        <a:srgbClr val="CAE5D1"/>
      </a:accent6>
      <a:hlink>
        <a:srgbClr val="009999"/>
      </a:hlink>
      <a:folHlink>
        <a:srgbClr val="99CC0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ART_KIT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ART_KIT_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ART_KIT_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MART theme" id="{1B79706D-6620-4FB1-BACC-F19ADAF14B5D}" vid="{F22E276C-E2E1-435F-A752-02AEA8CD7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theme</Template>
  <TotalTime>4</TotalTime>
  <Words>9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Corbel</vt:lpstr>
      <vt:lpstr>Georgia</vt:lpstr>
      <vt:lpstr>Tahoma</vt:lpstr>
      <vt:lpstr>SMART theme</vt:lpstr>
      <vt:lpstr>Présentation PowerPoint</vt:lpstr>
      <vt:lpstr>Emergency Equipment</vt:lpstr>
      <vt:lpstr>Ambulance</vt:lpstr>
      <vt:lpstr>Helicopter</vt:lpstr>
      <vt:lpstr>Stretcher</vt:lpstr>
      <vt:lpstr>Emergency kit / bag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LESUR Christophe SI</dc:creator>
  <cp:lastModifiedBy>LESUR Christophe SI</cp:lastModifiedBy>
  <cp:revision>1</cp:revision>
  <dcterms:created xsi:type="dcterms:W3CDTF">2025-06-23T10:15:13Z</dcterms:created>
  <dcterms:modified xsi:type="dcterms:W3CDTF">2025-06-23T10:19:46Z</dcterms:modified>
</cp:coreProperties>
</file>